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2"/>
    <p:sldMasterId id="2147483668" r:id="rId3"/>
    <p:sldMasterId id="2147483678" r:id="rId4"/>
    <p:sldMasterId id="2147483681" r:id="rId5"/>
    <p:sldMasterId id="2147483695" r:id="rId6"/>
    <p:sldMasterId id="2147483707" r:id="rId7"/>
    <p:sldMasterId id="2147483718" r:id="rId8"/>
    <p:sldMasterId id="2147483726" r:id="rId9"/>
    <p:sldMasterId id="2147483734" r:id="rId10"/>
    <p:sldMasterId id="2147483744" r:id="rId11"/>
    <p:sldMasterId id="2147483756" r:id="rId12"/>
  </p:sldMasterIdLst>
  <p:notesMasterIdLst>
    <p:notesMasterId r:id="rId30"/>
  </p:notesMasterIdLst>
  <p:sldIdLst>
    <p:sldId id="256" r:id="rId13"/>
    <p:sldId id="954" r:id="rId14"/>
    <p:sldId id="949" r:id="rId15"/>
    <p:sldId id="295" r:id="rId16"/>
    <p:sldId id="955" r:id="rId17"/>
    <p:sldId id="956" r:id="rId18"/>
    <p:sldId id="950" r:id="rId19"/>
    <p:sldId id="298" r:id="rId20"/>
    <p:sldId id="951" r:id="rId21"/>
    <p:sldId id="952" r:id="rId22"/>
    <p:sldId id="957" r:id="rId23"/>
    <p:sldId id="958" r:id="rId24"/>
    <p:sldId id="959" r:id="rId25"/>
    <p:sldId id="960" r:id="rId26"/>
    <p:sldId id="947" r:id="rId27"/>
    <p:sldId id="273" r:id="rId28"/>
    <p:sldId id="264" r:id="rId29"/>
  </p:sldIdLst>
  <p:sldSz cx="12192000" cy="6858000"/>
  <p:notesSz cx="6858000" cy="9144000"/>
  <p:embeddedFontLst>
    <p:embeddedFont>
      <p:font typeface="Arial Black" pitchFamily="34" charset="0"/>
      <p:bold r:id="rId31"/>
    </p:embeddedFont>
    <p:embeddedFont>
      <p:font typeface="等线 Light" charset="-122"/>
      <p:regular r:id="rId32"/>
    </p:embeddedFont>
    <p:embeddedFont>
      <p:font typeface="Calibri" pitchFamily="34" charset="0"/>
      <p:regular r:id="rId33"/>
      <p:bold r:id="rId34"/>
      <p:italic r:id="rId35"/>
      <p:boldItalic r:id="rId36"/>
    </p:embeddedFont>
    <p:embeddedFont>
      <p:font typeface="等线" charset="-122"/>
      <p:regular r:id="rId37"/>
      <p:bold r:id="rId38"/>
    </p:embeddedFont>
    <p:embeddedFont>
      <p:font typeface="微软雅黑" charset="-122"/>
      <p:regular r:id="rId39"/>
      <p:bold r:id="rId40"/>
    </p:embeddedFont>
    <p:embeddedFont>
      <p:font typeface="Harrington" charset="0"/>
      <p:regular r:id="rId41"/>
    </p:embeddedFont>
    <p:embeddedFont>
      <p:font typeface="方正静蕾简体" charset="-122"/>
      <p:regular r:id="rId42"/>
    </p:embeddedFont>
    <p:embeddedFont>
      <p:font typeface="Calibri Light" charset="0"/>
      <p:regular r:id="rId43"/>
      <p:italic r:id="rId44"/>
    </p:embeddedFont>
  </p:embeddedFontLst>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424"/>
    <a:srgbClr val="FAF3E1"/>
    <a:srgbClr val="AE7F4F"/>
    <a:srgbClr val="E1972B"/>
    <a:srgbClr val="E4A341"/>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60"/>
  </p:normalViewPr>
  <p:slideViewPr>
    <p:cSldViewPr snapToGrid="0">
      <p:cViewPr varScale="1">
        <p:scale>
          <a:sx n="69" d="100"/>
          <a:sy n="69" d="100"/>
        </p:scale>
        <p:origin x="-792" y="-96"/>
      </p:cViewPr>
      <p:guideLst>
        <p:guide orient="horz" pos="2160"/>
        <p:guide pos="384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F431D-62C5-4F35-937F-A8184D94E0C3}" type="datetimeFigureOut">
              <a:rPr lang="zh-CN" altLang="en-US" smtClean="0"/>
              <a:t>2022/2/15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36E48-CE7A-4CF4-88B1-17B6AE792281}" type="slidenum">
              <a:rPr lang="zh-CN" altLang="en-US" smtClean="0"/>
              <a:t>‹#›</a:t>
            </a:fld>
            <a:endParaRPr lang="zh-CN" altLang="en-US"/>
          </a:p>
        </p:txBody>
      </p:sp>
    </p:spTree>
    <p:extLst>
      <p:ext uri="{BB962C8B-B14F-4D97-AF65-F5344CB8AC3E}">
        <p14:creationId xmlns:p14="http://schemas.microsoft.com/office/powerpoint/2010/main" val="333523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036E48-CE7A-4CF4-88B1-17B6AE792281}" type="slidenum">
              <a:rPr lang="zh-CN" altLang="en-US" smtClean="0"/>
              <a:t>1</a:t>
            </a:fld>
            <a:endParaRPr lang="zh-CN" altLang="en-US"/>
          </a:p>
        </p:txBody>
      </p:sp>
    </p:spTree>
    <p:extLst>
      <p:ext uri="{BB962C8B-B14F-4D97-AF65-F5344CB8AC3E}">
        <p14:creationId xmlns:p14="http://schemas.microsoft.com/office/powerpoint/2010/main" val="247939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0DACE-38E0-42D2-9336-2B707D34BC6D}" type="slidenum">
              <a:rPr lang="zh-CN" altLang="en-US" smtClean="0">
                <a:solidFill>
                  <a:prstClr val="black"/>
                </a:solidFill>
                <a:latin typeface="微软雅黑" panose="020B0503020204020204" charset="-122"/>
                <a:ea typeface="微软雅黑" panose="020B0503020204020204" charset="-122"/>
              </a:rPr>
              <a:pPr>
                <a:defRPr/>
              </a:pPr>
              <a:t>11</a:t>
            </a:fld>
            <a:endParaRPr lang="zh-CN" altLang="en-US">
              <a:solidFill>
                <a:prstClr val="black"/>
              </a:solidFill>
              <a:latin typeface="微软雅黑" panose="020B0503020204020204" charset="-122"/>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4174698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28710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036E48-CE7A-4CF4-88B1-17B6AE792281}" type="slidenum">
              <a:rPr lang="zh-CN" altLang="en-US" smtClean="0"/>
              <a:t>16</a:t>
            </a:fld>
            <a:endParaRPr lang="zh-CN" altLang="en-US"/>
          </a:p>
        </p:txBody>
      </p:sp>
    </p:spTree>
    <p:extLst>
      <p:ext uri="{BB962C8B-B14F-4D97-AF65-F5344CB8AC3E}">
        <p14:creationId xmlns:p14="http://schemas.microsoft.com/office/powerpoint/2010/main" val="65373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036E48-CE7A-4CF4-88B1-17B6AE792281}" type="slidenum">
              <a:rPr lang="zh-CN" altLang="en-US" smtClean="0"/>
              <a:t>17</a:t>
            </a:fld>
            <a:endParaRPr lang="zh-CN" altLang="en-US"/>
          </a:p>
        </p:txBody>
      </p:sp>
    </p:spTree>
    <p:extLst>
      <p:ext uri="{BB962C8B-B14F-4D97-AF65-F5344CB8AC3E}">
        <p14:creationId xmlns:p14="http://schemas.microsoft.com/office/powerpoint/2010/main" val="157248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036E48-CE7A-4CF4-88B1-17B6AE792281}" type="slidenum">
              <a:rPr lang="zh-CN" altLang="en-US" smtClean="0"/>
              <a:t>3</a:t>
            </a:fld>
            <a:endParaRPr lang="zh-CN" altLang="en-US"/>
          </a:p>
        </p:txBody>
      </p:sp>
    </p:spTree>
    <p:extLst>
      <p:ext uri="{BB962C8B-B14F-4D97-AF65-F5344CB8AC3E}">
        <p14:creationId xmlns:p14="http://schemas.microsoft.com/office/powerpoint/2010/main" val="237487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036E48-CE7A-4CF4-88B1-17B6AE792281}" type="slidenum">
              <a:rPr lang="zh-CN" altLang="en-US" smtClean="0"/>
              <a:t>4</a:t>
            </a:fld>
            <a:endParaRPr lang="zh-CN" altLang="en-US"/>
          </a:p>
        </p:txBody>
      </p:sp>
    </p:spTree>
    <p:extLst>
      <p:ext uri="{BB962C8B-B14F-4D97-AF65-F5344CB8AC3E}">
        <p14:creationId xmlns:p14="http://schemas.microsoft.com/office/powerpoint/2010/main" val="287743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2210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0DACE-38E0-42D2-9336-2B707D34BC6D}" type="slidenum">
              <a:rPr lang="zh-CN" altLang="en-US" smtClean="0">
                <a:solidFill>
                  <a:prstClr val="black"/>
                </a:solidFill>
                <a:latin typeface="微软雅黑" panose="020B0503020204020204" charset="-122"/>
                <a:ea typeface="微软雅黑" panose="020B0503020204020204" charset="-122"/>
              </a:rPr>
              <a:pPr>
                <a:defRPr/>
              </a:pPr>
              <a:t>6</a:t>
            </a:fld>
            <a:endParaRPr lang="zh-CN" altLang="en-US">
              <a:solidFill>
                <a:prstClr val="black"/>
              </a:solidFill>
              <a:latin typeface="微软雅黑" panose="020B0503020204020204" charset="-122"/>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A45E0E-EC20-482E-81D9-F551EE703FE9}"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13608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036E48-CE7A-4CF4-88B1-17B6AE792281}" type="slidenum">
              <a:rPr lang="zh-CN" altLang="en-US" smtClean="0"/>
              <a:t>8</a:t>
            </a:fld>
            <a:endParaRPr lang="zh-CN" altLang="en-US"/>
          </a:p>
        </p:txBody>
      </p:sp>
    </p:spTree>
    <p:extLst>
      <p:ext uri="{BB962C8B-B14F-4D97-AF65-F5344CB8AC3E}">
        <p14:creationId xmlns:p14="http://schemas.microsoft.com/office/powerpoint/2010/main" val="362529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9</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10</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7"/>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1714502"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4941904"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8171341"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97358551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9" name="任意多边形: 形状 18"/>
          <p:cNvSpPr>
            <a:spLocks noGrp="1"/>
          </p:cNvSpPr>
          <p:nvPr>
            <p:ph type="pic" sz="quarter" idx="11"/>
          </p:nvPr>
        </p:nvSpPr>
        <p:spPr>
          <a:xfrm>
            <a:off x="2057067" y="1637561"/>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8" name="任意多边形: 形状 17"/>
          <p:cNvSpPr>
            <a:spLocks noGrp="1"/>
          </p:cNvSpPr>
          <p:nvPr>
            <p:ph type="pic" sz="quarter" idx="12"/>
          </p:nvPr>
        </p:nvSpPr>
        <p:spPr>
          <a:xfrm>
            <a:off x="3563554" y="1782261"/>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7" name="任意多边形: 形状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6" name="任意多边形: 形状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Tree>
    <p:extLst>
      <p:ext uri="{BB962C8B-B14F-4D97-AF65-F5344CB8AC3E}">
        <p14:creationId xmlns:p14="http://schemas.microsoft.com/office/powerpoint/2010/main" val="142149802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1671835" y="1651709"/>
            <a:ext cx="2624866" cy="2660977"/>
          </a:xfrm>
          <a:custGeom>
            <a:avLst/>
            <a:gdLst>
              <a:gd name="connsiteX0" fmla="*/ 2438996 w 2624866"/>
              <a:gd name="connsiteY0" fmla="*/ 0 h 2660977"/>
              <a:gd name="connsiteX1" fmla="*/ 2624866 w 2624866"/>
              <a:gd name="connsiteY1" fmla="*/ 2478035 h 2660977"/>
              <a:gd name="connsiteX2" fmla="*/ 185870 w 2624866"/>
              <a:gd name="connsiteY2" fmla="*/ 2660977 h 2660977"/>
              <a:gd name="connsiteX3" fmla="*/ 0 w 2624866"/>
              <a:gd name="connsiteY3" fmla="*/ 182941 h 2660977"/>
            </a:gdLst>
            <a:ahLst/>
            <a:cxnLst>
              <a:cxn ang="0">
                <a:pos x="connsiteX0" y="connsiteY0"/>
              </a:cxn>
              <a:cxn ang="0">
                <a:pos x="connsiteX1" y="connsiteY1"/>
              </a:cxn>
              <a:cxn ang="0">
                <a:pos x="connsiteX2" y="connsiteY2"/>
              </a:cxn>
              <a:cxn ang="0">
                <a:pos x="connsiteX3" y="connsiteY3"/>
              </a:cxn>
            </a:cxnLst>
            <a:rect l="l" t="t" r="r" b="b"/>
            <a:pathLst>
              <a:path w="2624866" h="2660977">
                <a:moveTo>
                  <a:pt x="2438996" y="0"/>
                </a:moveTo>
                <a:lnTo>
                  <a:pt x="2624866" y="2478035"/>
                </a:lnTo>
                <a:lnTo>
                  <a:pt x="185870" y="2660977"/>
                </a:lnTo>
                <a:lnTo>
                  <a:pt x="0" y="182941"/>
                </a:lnTo>
                <a:close/>
              </a:path>
            </a:pathLst>
          </a:custGeom>
        </p:spPr>
        <p:txBody>
          <a:bodyPr wrap="square">
            <a:noAutofit/>
          </a:bodyPr>
          <a:lstStyle/>
          <a:p>
            <a:endParaRPr lang="zh-CN" altLang="en-US"/>
          </a:p>
        </p:txBody>
      </p:sp>
      <p:sp>
        <p:nvSpPr>
          <p:cNvPr id="15" name="任意多边形: 形状 14"/>
          <p:cNvSpPr>
            <a:spLocks noGrp="1"/>
          </p:cNvSpPr>
          <p:nvPr>
            <p:ph type="pic" sz="quarter" idx="11"/>
          </p:nvPr>
        </p:nvSpPr>
        <p:spPr>
          <a:xfrm>
            <a:off x="3388632" y="3444460"/>
            <a:ext cx="2056679" cy="2079556"/>
          </a:xfrm>
          <a:custGeom>
            <a:avLst/>
            <a:gdLst>
              <a:gd name="connsiteX0" fmla="*/ 316250 w 2056679"/>
              <a:gd name="connsiteY0" fmla="*/ 0 h 2079556"/>
              <a:gd name="connsiteX1" fmla="*/ 2056679 w 2056679"/>
              <a:gd name="connsiteY1" fmla="*/ 311268 h 2079556"/>
              <a:gd name="connsiteX2" fmla="*/ 1740428 w 2056679"/>
              <a:gd name="connsiteY2" fmla="*/ 2079556 h 2079556"/>
              <a:gd name="connsiteX3" fmla="*/ 0 w 2056679"/>
              <a:gd name="connsiteY3" fmla="*/ 1768287 h 2079556"/>
            </a:gdLst>
            <a:ahLst/>
            <a:cxnLst>
              <a:cxn ang="0">
                <a:pos x="connsiteX0" y="connsiteY0"/>
              </a:cxn>
              <a:cxn ang="0">
                <a:pos x="connsiteX1" y="connsiteY1"/>
              </a:cxn>
              <a:cxn ang="0">
                <a:pos x="connsiteX2" y="connsiteY2"/>
              </a:cxn>
              <a:cxn ang="0">
                <a:pos x="connsiteX3" y="connsiteY3"/>
              </a:cxn>
            </a:cxnLst>
            <a:rect l="l" t="t" r="r" b="b"/>
            <a:pathLst>
              <a:path w="2056679" h="2079556">
                <a:moveTo>
                  <a:pt x="316250" y="0"/>
                </a:moveTo>
                <a:lnTo>
                  <a:pt x="2056679" y="311268"/>
                </a:lnTo>
                <a:lnTo>
                  <a:pt x="1740428" y="2079556"/>
                </a:lnTo>
                <a:lnTo>
                  <a:pt x="0" y="1768287"/>
                </a:lnTo>
                <a:close/>
              </a:path>
            </a:pathLst>
          </a:custGeom>
        </p:spPr>
        <p:txBody>
          <a:bodyPr wrap="square">
            <a:noAutofit/>
          </a:bodyPr>
          <a:lstStyle/>
          <a:p>
            <a:endParaRPr lang="zh-CN" altLang="en-US"/>
          </a:p>
        </p:txBody>
      </p:sp>
      <p:sp>
        <p:nvSpPr>
          <p:cNvPr id="13" name="任意多边形: 形状 12"/>
          <p:cNvSpPr>
            <a:spLocks noGrp="1"/>
          </p:cNvSpPr>
          <p:nvPr>
            <p:ph type="pic" sz="quarter" idx="12"/>
          </p:nvPr>
        </p:nvSpPr>
        <p:spPr>
          <a:xfrm>
            <a:off x="5408084" y="1555686"/>
            <a:ext cx="1906122" cy="1974317"/>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txBody>
          <a:bodyPr wrap="square">
            <a:noAutofit/>
          </a:bodyPr>
          <a:lstStyle/>
          <a:p>
            <a:endParaRPr lang="zh-CN" altLang="en-US"/>
          </a:p>
        </p:txBody>
      </p:sp>
      <p:sp>
        <p:nvSpPr>
          <p:cNvPr id="14" name="任意多边形: 形状 13"/>
          <p:cNvSpPr>
            <a:spLocks noGrp="1"/>
          </p:cNvSpPr>
          <p:nvPr>
            <p:ph type="pic" sz="quarter" idx="13"/>
          </p:nvPr>
        </p:nvSpPr>
        <p:spPr>
          <a:xfrm>
            <a:off x="8084639" y="1499625"/>
            <a:ext cx="2192282" cy="2297047"/>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1727545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2"/>
          </p:nvPr>
        </p:nvSpPr>
        <p:spPr>
          <a:xfrm>
            <a:off x="6354413"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6354413"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3" name="任意多边形: 形状 12"/>
          <p:cNvSpPr>
            <a:spLocks noGrp="1"/>
          </p:cNvSpPr>
          <p:nvPr>
            <p:ph type="pic" sz="quarter" idx="10"/>
          </p:nvPr>
        </p:nvSpPr>
        <p:spPr>
          <a:xfrm>
            <a:off x="1509922"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1509922"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28009115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42961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49037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163980" y="1717456"/>
            <a:ext cx="2501900" cy="1808163"/>
          </a:xfrm>
          <a:custGeom>
            <a:avLst/>
            <a:gdLst>
              <a:gd name="connsiteX0" fmla="*/ 187073 w 2501900"/>
              <a:gd name="connsiteY0" fmla="*/ 0 h 1808163"/>
              <a:gd name="connsiteX1" fmla="*/ 2314827 w 2501900"/>
              <a:gd name="connsiteY1" fmla="*/ 0 h 1808163"/>
              <a:gd name="connsiteX2" fmla="*/ 2501900 w 2501900"/>
              <a:gd name="connsiteY2" fmla="*/ 187073 h 1808163"/>
              <a:gd name="connsiteX3" fmla="*/ 2501900 w 2501900"/>
              <a:gd name="connsiteY3" fmla="*/ 1621090 h 1808163"/>
              <a:gd name="connsiteX4" fmla="*/ 2314827 w 2501900"/>
              <a:gd name="connsiteY4" fmla="*/ 1808163 h 1808163"/>
              <a:gd name="connsiteX5" fmla="*/ 187073 w 2501900"/>
              <a:gd name="connsiteY5" fmla="*/ 1808163 h 1808163"/>
              <a:gd name="connsiteX6" fmla="*/ 0 w 2501900"/>
              <a:gd name="connsiteY6" fmla="*/ 1621090 h 1808163"/>
              <a:gd name="connsiteX7" fmla="*/ 0 w 2501900"/>
              <a:gd name="connsiteY7" fmla="*/ 187073 h 1808163"/>
              <a:gd name="connsiteX8" fmla="*/ 187073 w 2501900"/>
              <a:gd name="connsiteY8" fmla="*/ 0 h 18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808163">
                <a:moveTo>
                  <a:pt x="187073" y="0"/>
                </a:moveTo>
                <a:lnTo>
                  <a:pt x="2314827" y="0"/>
                </a:lnTo>
                <a:cubicBezTo>
                  <a:pt x="2418145" y="0"/>
                  <a:pt x="2501900" y="83755"/>
                  <a:pt x="2501900" y="187073"/>
                </a:cubicBezTo>
                <a:lnTo>
                  <a:pt x="2501900" y="1621090"/>
                </a:lnTo>
                <a:cubicBezTo>
                  <a:pt x="2501900" y="1724408"/>
                  <a:pt x="2418145" y="1808163"/>
                  <a:pt x="2314827" y="1808163"/>
                </a:cubicBezTo>
                <a:lnTo>
                  <a:pt x="187073" y="1808163"/>
                </a:lnTo>
                <a:cubicBezTo>
                  <a:pt x="83755" y="1808163"/>
                  <a:pt x="0" y="1724408"/>
                  <a:pt x="0" y="1621090"/>
                </a:cubicBezTo>
                <a:lnTo>
                  <a:pt x="0" y="187073"/>
                </a:lnTo>
                <a:cubicBezTo>
                  <a:pt x="0" y="83755"/>
                  <a:pt x="83755" y="0"/>
                  <a:pt x="187073"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0" name="图片占位符 9"/>
          <p:cNvSpPr>
            <a:spLocks noGrp="1"/>
          </p:cNvSpPr>
          <p:nvPr>
            <p:ph type="pic" sz="quarter" idx="11"/>
          </p:nvPr>
        </p:nvSpPr>
        <p:spPr>
          <a:xfrm>
            <a:off x="3833053" y="1717456"/>
            <a:ext cx="2501900" cy="1808163"/>
          </a:xfrm>
          <a:custGeom>
            <a:avLst/>
            <a:gdLst>
              <a:gd name="connsiteX0" fmla="*/ 161668 w 2501900"/>
              <a:gd name="connsiteY0" fmla="*/ 0 h 1808163"/>
              <a:gd name="connsiteX1" fmla="*/ 2340232 w 2501900"/>
              <a:gd name="connsiteY1" fmla="*/ 0 h 1808163"/>
              <a:gd name="connsiteX2" fmla="*/ 2501900 w 2501900"/>
              <a:gd name="connsiteY2" fmla="*/ 161668 h 1808163"/>
              <a:gd name="connsiteX3" fmla="*/ 2501900 w 2501900"/>
              <a:gd name="connsiteY3" fmla="*/ 1646495 h 1808163"/>
              <a:gd name="connsiteX4" fmla="*/ 2340232 w 2501900"/>
              <a:gd name="connsiteY4" fmla="*/ 1808163 h 1808163"/>
              <a:gd name="connsiteX5" fmla="*/ 161668 w 2501900"/>
              <a:gd name="connsiteY5" fmla="*/ 1808163 h 1808163"/>
              <a:gd name="connsiteX6" fmla="*/ 0 w 2501900"/>
              <a:gd name="connsiteY6" fmla="*/ 1646495 h 1808163"/>
              <a:gd name="connsiteX7" fmla="*/ 0 w 2501900"/>
              <a:gd name="connsiteY7" fmla="*/ 161668 h 1808163"/>
              <a:gd name="connsiteX8" fmla="*/ 161668 w 2501900"/>
              <a:gd name="connsiteY8" fmla="*/ 0 h 18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808163">
                <a:moveTo>
                  <a:pt x="161668" y="0"/>
                </a:moveTo>
                <a:lnTo>
                  <a:pt x="2340232" y="0"/>
                </a:lnTo>
                <a:cubicBezTo>
                  <a:pt x="2429519" y="0"/>
                  <a:pt x="2501900" y="72381"/>
                  <a:pt x="2501900" y="161668"/>
                </a:cubicBezTo>
                <a:lnTo>
                  <a:pt x="2501900" y="1646495"/>
                </a:lnTo>
                <a:cubicBezTo>
                  <a:pt x="2501900" y="1735782"/>
                  <a:pt x="2429519" y="1808163"/>
                  <a:pt x="2340232" y="1808163"/>
                </a:cubicBezTo>
                <a:lnTo>
                  <a:pt x="161668" y="1808163"/>
                </a:lnTo>
                <a:cubicBezTo>
                  <a:pt x="72381" y="1808163"/>
                  <a:pt x="0" y="1735782"/>
                  <a:pt x="0" y="1646495"/>
                </a:cubicBezTo>
                <a:lnTo>
                  <a:pt x="0" y="161668"/>
                </a:lnTo>
                <a:cubicBezTo>
                  <a:pt x="0" y="72381"/>
                  <a:pt x="72381" y="0"/>
                  <a:pt x="161668"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2" name="图片占位符 11"/>
          <p:cNvSpPr>
            <a:spLocks noGrp="1"/>
          </p:cNvSpPr>
          <p:nvPr>
            <p:ph type="pic" sz="quarter" idx="12"/>
          </p:nvPr>
        </p:nvSpPr>
        <p:spPr>
          <a:xfrm>
            <a:off x="1163984" y="3712856"/>
            <a:ext cx="5170973" cy="2136863"/>
          </a:xfrm>
          <a:custGeom>
            <a:avLst/>
            <a:gdLst>
              <a:gd name="connsiteX0" fmla="*/ 216443 w 5170973"/>
              <a:gd name="connsiteY0" fmla="*/ 0 h 2136863"/>
              <a:gd name="connsiteX1" fmla="*/ 4954530 w 5170973"/>
              <a:gd name="connsiteY1" fmla="*/ 0 h 2136863"/>
              <a:gd name="connsiteX2" fmla="*/ 5170973 w 5170973"/>
              <a:gd name="connsiteY2" fmla="*/ 216443 h 2136863"/>
              <a:gd name="connsiteX3" fmla="*/ 5170973 w 5170973"/>
              <a:gd name="connsiteY3" fmla="*/ 1920420 h 2136863"/>
              <a:gd name="connsiteX4" fmla="*/ 4954530 w 5170973"/>
              <a:gd name="connsiteY4" fmla="*/ 2136863 h 2136863"/>
              <a:gd name="connsiteX5" fmla="*/ 216443 w 5170973"/>
              <a:gd name="connsiteY5" fmla="*/ 2136863 h 2136863"/>
              <a:gd name="connsiteX6" fmla="*/ 0 w 5170973"/>
              <a:gd name="connsiteY6" fmla="*/ 1920420 h 2136863"/>
              <a:gd name="connsiteX7" fmla="*/ 0 w 5170973"/>
              <a:gd name="connsiteY7" fmla="*/ 216443 h 2136863"/>
              <a:gd name="connsiteX8" fmla="*/ 216443 w 5170973"/>
              <a:gd name="connsiteY8" fmla="*/ 0 h 21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0973" h="2136863">
                <a:moveTo>
                  <a:pt x="216443" y="0"/>
                </a:moveTo>
                <a:lnTo>
                  <a:pt x="4954530" y="0"/>
                </a:lnTo>
                <a:cubicBezTo>
                  <a:pt x="5074068" y="0"/>
                  <a:pt x="5170973" y="96905"/>
                  <a:pt x="5170973" y="216443"/>
                </a:cubicBezTo>
                <a:lnTo>
                  <a:pt x="5170973" y="1920420"/>
                </a:lnTo>
                <a:cubicBezTo>
                  <a:pt x="5170973" y="2039958"/>
                  <a:pt x="5074068" y="2136863"/>
                  <a:pt x="4954530" y="2136863"/>
                </a:cubicBezTo>
                <a:lnTo>
                  <a:pt x="216443" y="2136863"/>
                </a:lnTo>
                <a:cubicBezTo>
                  <a:pt x="96905" y="2136863"/>
                  <a:pt x="0" y="2039958"/>
                  <a:pt x="0" y="1920420"/>
                </a:cubicBezTo>
                <a:lnTo>
                  <a:pt x="0" y="216443"/>
                </a:lnTo>
                <a:cubicBezTo>
                  <a:pt x="0" y="96905"/>
                  <a:pt x="96905" y="0"/>
                  <a:pt x="216443"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Tree>
    <p:extLst>
      <p:ext uri="{BB962C8B-B14F-4D97-AF65-F5344CB8AC3E}">
        <p14:creationId xmlns:p14="http://schemas.microsoft.com/office/powerpoint/2010/main" val="81099813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504735" y="21479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7" name="图片占位符 16"/>
          <p:cNvSpPr>
            <a:spLocks noGrp="1"/>
          </p:cNvSpPr>
          <p:nvPr>
            <p:ph type="pic" sz="quarter" idx="11"/>
          </p:nvPr>
        </p:nvSpPr>
        <p:spPr>
          <a:xfrm>
            <a:off x="3271505" y="3608410"/>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5" name="图片占位符 14"/>
          <p:cNvSpPr>
            <a:spLocks noGrp="1"/>
          </p:cNvSpPr>
          <p:nvPr>
            <p:ph type="pic" sz="quarter" idx="12"/>
          </p:nvPr>
        </p:nvSpPr>
        <p:spPr>
          <a:xfrm>
            <a:off x="5038275" y="21479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8" name="图片占位符 17"/>
          <p:cNvSpPr>
            <a:spLocks noGrp="1"/>
          </p:cNvSpPr>
          <p:nvPr>
            <p:ph type="pic" sz="quarter" idx="13"/>
          </p:nvPr>
        </p:nvSpPr>
        <p:spPr>
          <a:xfrm>
            <a:off x="6805045" y="3608410"/>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6" name="图片占位符 15"/>
          <p:cNvSpPr>
            <a:spLocks noGrp="1"/>
          </p:cNvSpPr>
          <p:nvPr>
            <p:ph type="pic" sz="quarter" idx="14"/>
          </p:nvPr>
        </p:nvSpPr>
        <p:spPr>
          <a:xfrm>
            <a:off x="8571816" y="21479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Tree>
    <p:extLst>
      <p:ext uri="{BB962C8B-B14F-4D97-AF65-F5344CB8AC3E}">
        <p14:creationId xmlns:p14="http://schemas.microsoft.com/office/powerpoint/2010/main" val="388797860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333500"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4" name="图片占位符 13"/>
          <p:cNvSpPr>
            <a:spLocks noGrp="1"/>
          </p:cNvSpPr>
          <p:nvPr>
            <p:ph type="pic" sz="quarter" idx="11"/>
          </p:nvPr>
        </p:nvSpPr>
        <p:spPr>
          <a:xfrm>
            <a:off x="3955607"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5" name="图片占位符 14"/>
          <p:cNvSpPr>
            <a:spLocks noGrp="1"/>
          </p:cNvSpPr>
          <p:nvPr>
            <p:ph type="pic" sz="quarter" idx="12"/>
          </p:nvPr>
        </p:nvSpPr>
        <p:spPr>
          <a:xfrm>
            <a:off x="6577714"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6" name="图片占位符 15"/>
          <p:cNvSpPr>
            <a:spLocks noGrp="1"/>
          </p:cNvSpPr>
          <p:nvPr>
            <p:ph type="pic" sz="quarter" idx="13"/>
          </p:nvPr>
        </p:nvSpPr>
        <p:spPr>
          <a:xfrm>
            <a:off x="9199822"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Tree>
    <p:extLst>
      <p:ext uri="{BB962C8B-B14F-4D97-AF65-F5344CB8AC3E}">
        <p14:creationId xmlns:p14="http://schemas.microsoft.com/office/powerpoint/2010/main" val="204575123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1306"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3" name="图片占位符 12"/>
          <p:cNvSpPr>
            <a:spLocks noGrp="1"/>
          </p:cNvSpPr>
          <p:nvPr>
            <p:ph type="pic" sz="quarter" idx="11"/>
          </p:nvPr>
        </p:nvSpPr>
        <p:spPr>
          <a:xfrm>
            <a:off x="3548669"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4" name="图片占位符 13"/>
          <p:cNvSpPr>
            <a:spLocks noGrp="1"/>
          </p:cNvSpPr>
          <p:nvPr>
            <p:ph type="pic" sz="quarter" idx="12"/>
          </p:nvPr>
        </p:nvSpPr>
        <p:spPr>
          <a:xfrm>
            <a:off x="6326040"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5" name="图片占位符 14"/>
          <p:cNvSpPr>
            <a:spLocks noGrp="1"/>
          </p:cNvSpPr>
          <p:nvPr>
            <p:ph type="pic" sz="quarter" idx="13"/>
          </p:nvPr>
        </p:nvSpPr>
        <p:spPr>
          <a:xfrm>
            <a:off x="9103403"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dirty="0">
                <a:solidFill>
                  <a:schemeClr val="lt1"/>
                </a:solidFill>
                <a:latin typeface="Calibri" panose="020F0502020204030204" pitchFamily="34" charset="0"/>
              </a:defRPr>
            </a:lvl1pPr>
          </a:lstStyle>
          <a:p>
            <a:pPr marL="0" lvl="0" algn="ctr"/>
            <a:endParaRPr lang="zh-CN" altLang="en-US" dirty="0"/>
          </a:p>
        </p:txBody>
      </p:sp>
    </p:spTree>
    <p:extLst>
      <p:ext uri="{BB962C8B-B14F-4D97-AF65-F5344CB8AC3E}">
        <p14:creationId xmlns:p14="http://schemas.microsoft.com/office/powerpoint/2010/main" val="25553239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16663" y="2025720"/>
            <a:ext cx="1408058" cy="1411190"/>
          </a:xfrm>
          <a:custGeom>
            <a:avLst/>
            <a:gdLst>
              <a:gd name="connsiteX0" fmla="*/ 704029 w 1408058"/>
              <a:gd name="connsiteY0" fmla="*/ 0 h 1411190"/>
              <a:gd name="connsiteX1" fmla="*/ 1408058 w 1408058"/>
              <a:gd name="connsiteY1" fmla="*/ 705595 h 1411190"/>
              <a:gd name="connsiteX2" fmla="*/ 704029 w 1408058"/>
              <a:gd name="connsiteY2" fmla="*/ 1411190 h 1411190"/>
              <a:gd name="connsiteX3" fmla="*/ 0 w 1408058"/>
              <a:gd name="connsiteY3" fmla="*/ 705595 h 1411190"/>
              <a:gd name="connsiteX4" fmla="*/ 704029 w 1408058"/>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058" h="1411190">
                <a:moveTo>
                  <a:pt x="704029" y="0"/>
                </a:moveTo>
                <a:cubicBezTo>
                  <a:pt x="1092853" y="0"/>
                  <a:pt x="1408058" y="315906"/>
                  <a:pt x="1408058" y="705595"/>
                </a:cubicBezTo>
                <a:cubicBezTo>
                  <a:pt x="1408058" y="1095284"/>
                  <a:pt x="1092853" y="1411190"/>
                  <a:pt x="704029" y="1411190"/>
                </a:cubicBezTo>
                <a:cubicBezTo>
                  <a:pt x="315205" y="1411190"/>
                  <a:pt x="0" y="1095284"/>
                  <a:pt x="0" y="705595"/>
                </a:cubicBezTo>
                <a:cubicBezTo>
                  <a:pt x="0" y="315906"/>
                  <a:pt x="315205" y="0"/>
                  <a:pt x="704029" y="0"/>
                </a:cubicBezTo>
                <a:close/>
              </a:path>
            </a:pathLst>
          </a:custGeom>
        </p:spPr>
        <p:txBody>
          <a:bodyPr wrap="square">
            <a:noAutofit/>
          </a:bodyPr>
          <a:lstStyle>
            <a:lvl1pPr>
              <a:defRPr>
                <a:latin typeface="Calibri" panose="020F0502020204030204" pitchFamily="34" charset="0"/>
              </a:defRPr>
            </a:lvl1pPr>
          </a:lstStyle>
          <a:p>
            <a:endParaRPr lang="zh-CN" altLang="en-US" dirty="0"/>
          </a:p>
        </p:txBody>
      </p:sp>
      <p:sp>
        <p:nvSpPr>
          <p:cNvPr id="13" name="图片占位符 12"/>
          <p:cNvSpPr>
            <a:spLocks noGrp="1"/>
          </p:cNvSpPr>
          <p:nvPr>
            <p:ph type="pic" sz="quarter" idx="11"/>
          </p:nvPr>
        </p:nvSpPr>
        <p:spPr>
          <a:xfrm>
            <a:off x="4071357" y="2025720"/>
            <a:ext cx="1406494" cy="1411190"/>
          </a:xfrm>
          <a:custGeom>
            <a:avLst/>
            <a:gdLst>
              <a:gd name="connsiteX0" fmla="*/ 703247 w 1406494"/>
              <a:gd name="connsiteY0" fmla="*/ 0 h 1411190"/>
              <a:gd name="connsiteX1" fmla="*/ 1406494 w 1406494"/>
              <a:gd name="connsiteY1" fmla="*/ 705595 h 1411190"/>
              <a:gd name="connsiteX2" fmla="*/ 703247 w 1406494"/>
              <a:gd name="connsiteY2" fmla="*/ 1411190 h 1411190"/>
              <a:gd name="connsiteX3" fmla="*/ 0 w 1406494"/>
              <a:gd name="connsiteY3" fmla="*/ 705595 h 1411190"/>
              <a:gd name="connsiteX4" fmla="*/ 703247 w 1406494"/>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94" h="1411190">
                <a:moveTo>
                  <a:pt x="703247" y="0"/>
                </a:moveTo>
                <a:cubicBezTo>
                  <a:pt x="1091640" y="0"/>
                  <a:pt x="1406494" y="315906"/>
                  <a:pt x="1406494" y="705595"/>
                </a:cubicBezTo>
                <a:cubicBezTo>
                  <a:pt x="1406494" y="1095284"/>
                  <a:pt x="1091640" y="1411190"/>
                  <a:pt x="703247" y="1411190"/>
                </a:cubicBezTo>
                <a:cubicBezTo>
                  <a:pt x="314854" y="1411190"/>
                  <a:pt x="0" y="1095284"/>
                  <a:pt x="0" y="705595"/>
                </a:cubicBezTo>
                <a:cubicBezTo>
                  <a:pt x="0" y="315906"/>
                  <a:pt x="314854" y="0"/>
                  <a:pt x="703247" y="0"/>
                </a:cubicBezTo>
                <a:close/>
              </a:path>
            </a:pathLst>
          </a:custGeom>
        </p:spPr>
        <p:txBody>
          <a:bodyPr wrap="square">
            <a:noAutofit/>
          </a:bodyPr>
          <a:lstStyle>
            <a:lvl1pPr>
              <a:defRPr>
                <a:latin typeface="Calibri" panose="020F0502020204030204" pitchFamily="34" charset="0"/>
              </a:defRPr>
            </a:lvl1pPr>
          </a:lstStyle>
          <a:p>
            <a:endParaRPr lang="zh-CN" altLang="en-US" dirty="0"/>
          </a:p>
        </p:txBody>
      </p:sp>
      <p:sp>
        <p:nvSpPr>
          <p:cNvPr id="14" name="图片占位符 13"/>
          <p:cNvSpPr>
            <a:spLocks noGrp="1"/>
          </p:cNvSpPr>
          <p:nvPr>
            <p:ph type="pic" sz="quarter" idx="12"/>
          </p:nvPr>
        </p:nvSpPr>
        <p:spPr>
          <a:xfrm>
            <a:off x="6721113" y="2025720"/>
            <a:ext cx="1406494" cy="1411190"/>
          </a:xfrm>
          <a:custGeom>
            <a:avLst/>
            <a:gdLst>
              <a:gd name="connsiteX0" fmla="*/ 703247 w 1406494"/>
              <a:gd name="connsiteY0" fmla="*/ 0 h 1411190"/>
              <a:gd name="connsiteX1" fmla="*/ 1406494 w 1406494"/>
              <a:gd name="connsiteY1" fmla="*/ 705595 h 1411190"/>
              <a:gd name="connsiteX2" fmla="*/ 703247 w 1406494"/>
              <a:gd name="connsiteY2" fmla="*/ 1411190 h 1411190"/>
              <a:gd name="connsiteX3" fmla="*/ 0 w 1406494"/>
              <a:gd name="connsiteY3" fmla="*/ 705595 h 1411190"/>
              <a:gd name="connsiteX4" fmla="*/ 703247 w 1406494"/>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94" h="1411190">
                <a:moveTo>
                  <a:pt x="703247" y="0"/>
                </a:moveTo>
                <a:cubicBezTo>
                  <a:pt x="1091640" y="0"/>
                  <a:pt x="1406494" y="315906"/>
                  <a:pt x="1406494" y="705595"/>
                </a:cubicBezTo>
                <a:cubicBezTo>
                  <a:pt x="1406494" y="1095284"/>
                  <a:pt x="1091640" y="1411190"/>
                  <a:pt x="703247" y="1411190"/>
                </a:cubicBezTo>
                <a:cubicBezTo>
                  <a:pt x="314854" y="1411190"/>
                  <a:pt x="0" y="1095284"/>
                  <a:pt x="0" y="705595"/>
                </a:cubicBezTo>
                <a:cubicBezTo>
                  <a:pt x="0" y="315906"/>
                  <a:pt x="314854" y="0"/>
                  <a:pt x="703247" y="0"/>
                </a:cubicBezTo>
                <a:close/>
              </a:path>
            </a:pathLst>
          </a:custGeom>
        </p:spPr>
        <p:txBody>
          <a:bodyPr wrap="square">
            <a:noAutofit/>
          </a:bodyPr>
          <a:lstStyle>
            <a:lvl1pPr>
              <a:defRPr>
                <a:latin typeface="Calibri" panose="020F0502020204030204" pitchFamily="34" charset="0"/>
              </a:defRPr>
            </a:lvl1pPr>
          </a:lstStyle>
          <a:p>
            <a:endParaRPr lang="zh-CN" altLang="en-US" dirty="0"/>
          </a:p>
        </p:txBody>
      </p:sp>
      <p:sp>
        <p:nvSpPr>
          <p:cNvPr id="15" name="图片占位符 14"/>
          <p:cNvSpPr>
            <a:spLocks noGrp="1"/>
          </p:cNvSpPr>
          <p:nvPr>
            <p:ph type="pic" sz="quarter" idx="13"/>
          </p:nvPr>
        </p:nvSpPr>
        <p:spPr>
          <a:xfrm>
            <a:off x="9374246" y="2025720"/>
            <a:ext cx="1408058" cy="1411190"/>
          </a:xfrm>
          <a:custGeom>
            <a:avLst/>
            <a:gdLst>
              <a:gd name="connsiteX0" fmla="*/ 704029 w 1408058"/>
              <a:gd name="connsiteY0" fmla="*/ 0 h 1411190"/>
              <a:gd name="connsiteX1" fmla="*/ 1408058 w 1408058"/>
              <a:gd name="connsiteY1" fmla="*/ 705595 h 1411190"/>
              <a:gd name="connsiteX2" fmla="*/ 704029 w 1408058"/>
              <a:gd name="connsiteY2" fmla="*/ 1411190 h 1411190"/>
              <a:gd name="connsiteX3" fmla="*/ 0 w 1408058"/>
              <a:gd name="connsiteY3" fmla="*/ 705595 h 1411190"/>
              <a:gd name="connsiteX4" fmla="*/ 704029 w 1408058"/>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058" h="1411190">
                <a:moveTo>
                  <a:pt x="704029" y="0"/>
                </a:moveTo>
                <a:cubicBezTo>
                  <a:pt x="1092853" y="0"/>
                  <a:pt x="1408058" y="315906"/>
                  <a:pt x="1408058" y="705595"/>
                </a:cubicBezTo>
                <a:cubicBezTo>
                  <a:pt x="1408058" y="1095284"/>
                  <a:pt x="1092853" y="1411190"/>
                  <a:pt x="704029" y="1411190"/>
                </a:cubicBezTo>
                <a:cubicBezTo>
                  <a:pt x="315205" y="1411190"/>
                  <a:pt x="0" y="1095284"/>
                  <a:pt x="0" y="705595"/>
                </a:cubicBezTo>
                <a:cubicBezTo>
                  <a:pt x="0" y="315906"/>
                  <a:pt x="315205" y="0"/>
                  <a:pt x="704029" y="0"/>
                </a:cubicBezTo>
                <a:close/>
              </a:path>
            </a:pathLst>
          </a:custGeom>
        </p:spPr>
        <p:txBody>
          <a:bodyPr wrap="square">
            <a:noAutofit/>
          </a:bodyPr>
          <a:lstStyle>
            <a:lvl1pPr>
              <a:defRPr>
                <a:latin typeface="Calibri" panose="020F0502020204030204" pitchFamily="34" charset="0"/>
              </a:defRPr>
            </a:lvl1pPr>
          </a:lstStyle>
          <a:p>
            <a:endParaRPr lang="zh-CN" altLang="en-US" dirty="0"/>
          </a:p>
        </p:txBody>
      </p:sp>
    </p:spTree>
    <p:extLst>
      <p:ext uri="{BB962C8B-B14F-4D97-AF65-F5344CB8AC3E}">
        <p14:creationId xmlns:p14="http://schemas.microsoft.com/office/powerpoint/2010/main" val="277540673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58691" y="3076324"/>
            <a:ext cx="2449594" cy="1621270"/>
          </a:xfrm>
          <a:custGeom>
            <a:avLst/>
            <a:gdLst>
              <a:gd name="connsiteX0" fmla="*/ 183917 w 2449594"/>
              <a:gd name="connsiteY0" fmla="*/ 0 h 1621270"/>
              <a:gd name="connsiteX1" fmla="*/ 2265677 w 2449594"/>
              <a:gd name="connsiteY1" fmla="*/ 0 h 1621270"/>
              <a:gd name="connsiteX2" fmla="*/ 2449594 w 2449594"/>
              <a:gd name="connsiteY2" fmla="*/ 183917 h 1621270"/>
              <a:gd name="connsiteX3" fmla="*/ 2449594 w 2449594"/>
              <a:gd name="connsiteY3" fmla="*/ 1437353 h 1621270"/>
              <a:gd name="connsiteX4" fmla="*/ 2265677 w 2449594"/>
              <a:gd name="connsiteY4" fmla="*/ 1621270 h 1621270"/>
              <a:gd name="connsiteX5" fmla="*/ 183917 w 2449594"/>
              <a:gd name="connsiteY5" fmla="*/ 1621270 h 1621270"/>
              <a:gd name="connsiteX6" fmla="*/ 0 w 2449594"/>
              <a:gd name="connsiteY6" fmla="*/ 1437353 h 1621270"/>
              <a:gd name="connsiteX7" fmla="*/ 0 w 2449594"/>
              <a:gd name="connsiteY7" fmla="*/ 183917 h 1621270"/>
              <a:gd name="connsiteX8" fmla="*/ 183917 w 2449594"/>
              <a:gd name="connsiteY8" fmla="*/ 0 h 162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594" h="1621270">
                <a:moveTo>
                  <a:pt x="183917" y="0"/>
                </a:moveTo>
                <a:lnTo>
                  <a:pt x="2265677" y="0"/>
                </a:lnTo>
                <a:cubicBezTo>
                  <a:pt x="2367252" y="0"/>
                  <a:pt x="2449594" y="82342"/>
                  <a:pt x="2449594" y="183917"/>
                </a:cubicBezTo>
                <a:lnTo>
                  <a:pt x="2449594" y="1437353"/>
                </a:lnTo>
                <a:cubicBezTo>
                  <a:pt x="2449594" y="1538928"/>
                  <a:pt x="2367252" y="1621270"/>
                  <a:pt x="2265677" y="1621270"/>
                </a:cubicBezTo>
                <a:lnTo>
                  <a:pt x="183917" y="1621270"/>
                </a:lnTo>
                <a:cubicBezTo>
                  <a:pt x="82342" y="1621270"/>
                  <a:pt x="0" y="1538928"/>
                  <a:pt x="0" y="1437353"/>
                </a:cubicBezTo>
                <a:lnTo>
                  <a:pt x="0" y="183917"/>
                </a:lnTo>
                <a:cubicBezTo>
                  <a:pt x="0" y="82342"/>
                  <a:pt x="82342" y="0"/>
                  <a:pt x="183917" y="0"/>
                </a:cubicBezTo>
                <a:close/>
              </a:path>
            </a:pathLst>
          </a:custGeom>
        </p:spPr>
        <p:txBody>
          <a:bodyPr wrap="square">
            <a:noAutofit/>
          </a:bodyPr>
          <a:lstStyle>
            <a:lvl1pPr>
              <a:defRPr>
                <a:latin typeface="Calibri" panose="020F0502020204030204" pitchFamily="34" charset="0"/>
              </a:defRPr>
            </a:lvl1pPr>
          </a:lstStyle>
          <a:p>
            <a:endParaRPr lang="zh-CN" altLang="en-US" dirty="0"/>
          </a:p>
        </p:txBody>
      </p:sp>
    </p:spTree>
    <p:extLst>
      <p:ext uri="{BB962C8B-B14F-4D97-AF65-F5344CB8AC3E}">
        <p14:creationId xmlns:p14="http://schemas.microsoft.com/office/powerpoint/2010/main" val="345122677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946232" y="2639594"/>
            <a:ext cx="2299539" cy="2299538"/>
          </a:xfrm>
          <a:custGeom>
            <a:avLst/>
            <a:gdLst>
              <a:gd name="connsiteX0" fmla="*/ 1182797 w 2299539"/>
              <a:gd name="connsiteY0" fmla="*/ 506 h 2299538"/>
              <a:gd name="connsiteX1" fmla="*/ 2121027 w 2299539"/>
              <a:gd name="connsiteY1" fmla="*/ 534716 h 2299538"/>
              <a:gd name="connsiteX2" fmla="*/ 1764823 w 2299539"/>
              <a:gd name="connsiteY2" fmla="*/ 2121026 h 2299538"/>
              <a:gd name="connsiteX3" fmla="*/ 178513 w 2299539"/>
              <a:gd name="connsiteY3" fmla="*/ 1764823 h 2299538"/>
              <a:gd name="connsiteX4" fmla="*/ 534716 w 2299539"/>
              <a:gd name="connsiteY4" fmla="*/ 178512 h 2299538"/>
              <a:gd name="connsiteX5" fmla="*/ 1182797 w 2299539"/>
              <a:gd name="connsiteY5" fmla="*/ 506 h 229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539" h="2299538">
                <a:moveTo>
                  <a:pt x="1182797" y="506"/>
                </a:moveTo>
                <a:cubicBezTo>
                  <a:pt x="1551682" y="11442"/>
                  <a:pt x="1908724" y="199459"/>
                  <a:pt x="2121027" y="534716"/>
                </a:cubicBezTo>
                <a:cubicBezTo>
                  <a:pt x="2460711" y="1071127"/>
                  <a:pt x="2301234" y="1781342"/>
                  <a:pt x="1764823" y="2121026"/>
                </a:cubicBezTo>
                <a:cubicBezTo>
                  <a:pt x="1228412" y="2460711"/>
                  <a:pt x="518197" y="2301233"/>
                  <a:pt x="178513" y="1764823"/>
                </a:cubicBezTo>
                <a:cubicBezTo>
                  <a:pt x="-161172" y="1228412"/>
                  <a:pt x="-1694" y="518197"/>
                  <a:pt x="534716" y="178512"/>
                </a:cubicBezTo>
                <a:cubicBezTo>
                  <a:pt x="735870" y="51131"/>
                  <a:pt x="961466" y="-6056"/>
                  <a:pt x="1182797" y="506"/>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Tree>
    <p:extLst>
      <p:ext uri="{BB962C8B-B14F-4D97-AF65-F5344CB8AC3E}">
        <p14:creationId xmlns:p14="http://schemas.microsoft.com/office/powerpoint/2010/main" val="234647355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6" y="2130433"/>
            <a:ext cx="10363200" cy="1470025"/>
          </a:xfrm>
        </p:spPr>
        <p:txBody>
          <a:bodyPr/>
          <a:lstStyle/>
          <a:p>
            <a:r>
              <a:rPr lang="en-US"/>
              <a:t>Click to edit Master title style</a:t>
            </a:r>
          </a:p>
        </p:txBody>
      </p:sp>
      <p:sp>
        <p:nvSpPr>
          <p:cNvPr id="3" name="Subtitle 2"/>
          <p:cNvSpPr>
            <a:spLocks noGrp="1"/>
          </p:cNvSpPr>
          <p:nvPr>
            <p:ph type="subTitle" idx="1" hasCustomPrompt="1"/>
          </p:nvPr>
        </p:nvSpPr>
        <p:spPr>
          <a:xfrm>
            <a:off x="1828806"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15/2/2022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9585551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10310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4" y="2130431"/>
            <a:ext cx="10363200" cy="1470025"/>
          </a:xfrm>
        </p:spPr>
        <p:txBody>
          <a:bodyPr/>
          <a:lstStyle/>
          <a:p>
            <a:r>
              <a:rPr lang="en-US"/>
              <a:t>Click to edit Master title style</a:t>
            </a:r>
          </a:p>
        </p:txBody>
      </p:sp>
      <p:sp>
        <p:nvSpPr>
          <p:cNvPr id="3" name="Subtitle 2"/>
          <p:cNvSpPr>
            <a:spLocks noGrp="1"/>
          </p:cNvSpPr>
          <p:nvPr>
            <p:ph type="subTitle" idx="1" hasCustomPrompt="1"/>
          </p:nvPr>
        </p:nvSpPr>
        <p:spPr>
          <a:xfrm>
            <a:off x="1828804"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15/2/2022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92679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86393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7DC3595-65EF-4694-A8D4-9B34A1C3E8C7}"/>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6187FE9A-A440-41FF-BA7E-816A82B1893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FA803C39-207C-4609-9ECB-2A51588EA819}"/>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499141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C29F189-3146-4164-87CE-0144BF6B703B}"/>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EA3F472-21CA-491B-B181-B6ADC32672D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1A66058F-DC23-43FF-86B0-7C464650BA47}"/>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5201175"/>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CA7063B1-A6BC-45C4-99BD-8127A5AFC304}"/>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E2A91E5-AB00-4475-B860-79DEA23A456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3988DE88-38DE-4A72-8060-1B5C5FAB45C5}"/>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063474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127B0-1E9D-42D7-8002-D565E5E465A7}" type="datetimeFigureOut">
              <a:rPr lang="zh-CN" altLang="en-US" smtClean="0"/>
              <a:t>2022/2/15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3F81B1-D4C0-4CFE-8E4B-8D75BF4F38F2}" type="slidenum">
              <a:rPr lang="zh-CN" altLang="en-US" smtClean="0"/>
              <a:t>‹#›</a:t>
            </a:fld>
            <a:endParaRPr lang="zh-CN" alt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4AD0A593-00D2-4ED1-82B7-8BD2211E184D}"/>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529E633B-7823-4965-AC3A-75A494A9A52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3F2AD9BB-8E72-444C-BBDE-B42373576927}"/>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974034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86C5A5E-9314-4CD7-864B-5F4FA4629B82}"/>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8171DCCC-63FD-4B56-BFCA-F6E9757F69D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4C4C5626-C0F5-47CF-AE7C-DE1473EA86A9}"/>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969848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D4E129-EDEB-4C59-9744-8F2D8C310704}"/>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D0FCFE56-FC14-4043-827B-6C0767C77BB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DDA473F6-3623-40C7-9E9A-4BC898A34D39}"/>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760189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C3675DB-BE68-4E99-9EBA-D7787A7E9EBA}"/>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76165565-CE15-47DB-B59E-00C53DD335E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BECFC10C-27CF-49D3-ABCC-894DFE728A55}"/>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978291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38054ED-485F-40FD-B058-A389D79910F2}"/>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2920485E-92B4-4395-8726-C7BDBDF8D06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CDED9AD4-CCBA-42C9-8708-6E66BEE8CD66}"/>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4691127"/>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5789585-FFEB-4D20-8A90-45C1D2C9A223}"/>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0D018688-58A0-4816-B813-7612CFED6A0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BDC2F646-191C-4DDD-9AD2-3EA65A8CB306}"/>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34897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AC4ADB6-73D2-41AE-982B-9195607D7102}"/>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24EE861-9EFD-455A-88F2-3AB5CBE6401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279D257-0D13-4700-877C-6D23F29D5730}"/>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370304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C225F83-7BFD-41A9-AB96-77E8DC202231}"/>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A0307F57-B31D-49B8-ABDA-690B139C659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1C5696C-70BA-4E39-81C6-53BC097FB112}"/>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494684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93557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85444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7414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26199"/>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4015586" y="1363664"/>
            <a:ext cx="1945478" cy="1945478"/>
          </a:xfrm>
          <a:custGeom>
            <a:avLst/>
            <a:gdLst>
              <a:gd name="connsiteX0" fmla="*/ 972739 w 1945478"/>
              <a:gd name="connsiteY0" fmla="*/ 0 h 1945478"/>
              <a:gd name="connsiteX1" fmla="*/ 1945478 w 1945478"/>
              <a:gd name="connsiteY1" fmla="*/ 972739 h 1945478"/>
              <a:gd name="connsiteX2" fmla="*/ 972739 w 1945478"/>
              <a:gd name="connsiteY2" fmla="*/ 1945478 h 1945478"/>
              <a:gd name="connsiteX3" fmla="*/ 0 w 1945478"/>
              <a:gd name="connsiteY3" fmla="*/ 972739 h 1945478"/>
              <a:gd name="connsiteX4" fmla="*/ 972739 w 1945478"/>
              <a:gd name="connsiteY4" fmla="*/ 0 h 19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478" h="1945478">
                <a:moveTo>
                  <a:pt x="972739" y="0"/>
                </a:moveTo>
                <a:cubicBezTo>
                  <a:pt x="1509968" y="0"/>
                  <a:pt x="1945478" y="435510"/>
                  <a:pt x="1945478" y="972739"/>
                </a:cubicBezTo>
                <a:cubicBezTo>
                  <a:pt x="1945478" y="1509968"/>
                  <a:pt x="1509968" y="1945478"/>
                  <a:pt x="972739" y="1945478"/>
                </a:cubicBezTo>
                <a:cubicBezTo>
                  <a:pt x="435510" y="1945478"/>
                  <a:pt x="0" y="1509968"/>
                  <a:pt x="0" y="972739"/>
                </a:cubicBezTo>
                <a:cubicBezTo>
                  <a:pt x="0" y="435510"/>
                  <a:pt x="435510" y="0"/>
                  <a:pt x="972739"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2" name="任意多边形: 形状 11"/>
          <p:cNvSpPr>
            <a:spLocks noGrp="1"/>
          </p:cNvSpPr>
          <p:nvPr>
            <p:ph type="pic" sz="quarter" idx="11"/>
          </p:nvPr>
        </p:nvSpPr>
        <p:spPr>
          <a:xfrm>
            <a:off x="3228973" y="3834823"/>
            <a:ext cx="2022476" cy="2022476"/>
          </a:xfrm>
          <a:custGeom>
            <a:avLst/>
            <a:gdLst>
              <a:gd name="connsiteX0" fmla="*/ 1011238 w 2022476"/>
              <a:gd name="connsiteY0" fmla="*/ 0 h 2022476"/>
              <a:gd name="connsiteX1" fmla="*/ 2022476 w 2022476"/>
              <a:gd name="connsiteY1" fmla="*/ 1011238 h 2022476"/>
              <a:gd name="connsiteX2" fmla="*/ 1011238 w 2022476"/>
              <a:gd name="connsiteY2" fmla="*/ 2022476 h 2022476"/>
              <a:gd name="connsiteX3" fmla="*/ 0 w 2022476"/>
              <a:gd name="connsiteY3" fmla="*/ 1011238 h 2022476"/>
              <a:gd name="connsiteX4" fmla="*/ 1011238 w 2022476"/>
              <a:gd name="connsiteY4" fmla="*/ 0 h 202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476" h="2022476">
                <a:moveTo>
                  <a:pt x="1011238" y="0"/>
                </a:moveTo>
                <a:cubicBezTo>
                  <a:pt x="1569729" y="0"/>
                  <a:pt x="2022476" y="452747"/>
                  <a:pt x="2022476" y="1011238"/>
                </a:cubicBezTo>
                <a:cubicBezTo>
                  <a:pt x="2022476" y="1569729"/>
                  <a:pt x="1569729" y="2022476"/>
                  <a:pt x="1011238" y="2022476"/>
                </a:cubicBezTo>
                <a:cubicBezTo>
                  <a:pt x="452747" y="2022476"/>
                  <a:pt x="0" y="1569729"/>
                  <a:pt x="0" y="1011238"/>
                </a:cubicBezTo>
                <a:cubicBezTo>
                  <a:pt x="0" y="452747"/>
                  <a:pt x="452747" y="0"/>
                  <a:pt x="1011238"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3" name="任意多边形: 形状 12"/>
          <p:cNvSpPr>
            <a:spLocks noGrp="1"/>
          </p:cNvSpPr>
          <p:nvPr>
            <p:ph type="pic" sz="quarter" idx="12"/>
          </p:nvPr>
        </p:nvSpPr>
        <p:spPr>
          <a:xfrm>
            <a:off x="6453187" y="3045619"/>
            <a:ext cx="2590800" cy="2592388"/>
          </a:xfrm>
          <a:custGeom>
            <a:avLst/>
            <a:gdLst>
              <a:gd name="connsiteX0" fmla="*/ 1295400 w 2590800"/>
              <a:gd name="connsiteY0" fmla="*/ 0 h 2592388"/>
              <a:gd name="connsiteX1" fmla="*/ 2590800 w 2590800"/>
              <a:gd name="connsiteY1" fmla="*/ 1296194 h 2592388"/>
              <a:gd name="connsiteX2" fmla="*/ 1295400 w 2590800"/>
              <a:gd name="connsiteY2" fmla="*/ 2592388 h 2592388"/>
              <a:gd name="connsiteX3" fmla="*/ 0 w 2590800"/>
              <a:gd name="connsiteY3" fmla="*/ 1296194 h 2592388"/>
              <a:gd name="connsiteX4" fmla="*/ 1295400 w 2590800"/>
              <a:gd name="connsiteY4" fmla="*/ 0 h 259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92388">
                <a:moveTo>
                  <a:pt x="1295400" y="0"/>
                </a:moveTo>
                <a:cubicBezTo>
                  <a:pt x="2010830" y="0"/>
                  <a:pt x="2590800" y="580326"/>
                  <a:pt x="2590800" y="1296194"/>
                </a:cubicBezTo>
                <a:cubicBezTo>
                  <a:pt x="2590800" y="2012062"/>
                  <a:pt x="2010830" y="2592388"/>
                  <a:pt x="1295400" y="2592388"/>
                </a:cubicBezTo>
                <a:cubicBezTo>
                  <a:pt x="579970" y="2592388"/>
                  <a:pt x="0" y="2012062"/>
                  <a:pt x="0" y="1296194"/>
                </a:cubicBezTo>
                <a:cubicBezTo>
                  <a:pt x="0" y="580326"/>
                  <a:pt x="579970" y="0"/>
                  <a:pt x="1295400"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94988982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2100746" y="2119783"/>
            <a:ext cx="2866542" cy="2720034"/>
          </a:xfrm>
          <a:custGeom>
            <a:avLst/>
            <a:gdLst>
              <a:gd name="connsiteX0" fmla="*/ 1433271 w 2866542"/>
              <a:gd name="connsiteY0" fmla="*/ 0 h 2720034"/>
              <a:gd name="connsiteX1" fmla="*/ 2866542 w 2866542"/>
              <a:gd name="connsiteY1" fmla="*/ 1360017 h 2720034"/>
              <a:gd name="connsiteX2" fmla="*/ 1433271 w 2866542"/>
              <a:gd name="connsiteY2" fmla="*/ 2720034 h 2720034"/>
              <a:gd name="connsiteX3" fmla="*/ 0 w 2866542"/>
              <a:gd name="connsiteY3" fmla="*/ 1360017 h 2720034"/>
              <a:gd name="connsiteX4" fmla="*/ 1433271 w 2866542"/>
              <a:gd name="connsiteY4" fmla="*/ 0 h 272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542" h="2720034">
                <a:moveTo>
                  <a:pt x="1433271" y="0"/>
                </a:moveTo>
                <a:cubicBezTo>
                  <a:pt x="2224845" y="0"/>
                  <a:pt x="2866542" y="608900"/>
                  <a:pt x="2866542" y="1360017"/>
                </a:cubicBezTo>
                <a:cubicBezTo>
                  <a:pt x="2866542" y="2111134"/>
                  <a:pt x="2224845" y="2720034"/>
                  <a:pt x="1433271" y="2720034"/>
                </a:cubicBezTo>
                <a:cubicBezTo>
                  <a:pt x="641697" y="2720034"/>
                  <a:pt x="0" y="2111134"/>
                  <a:pt x="0" y="1360017"/>
                </a:cubicBezTo>
                <a:cubicBezTo>
                  <a:pt x="0" y="608900"/>
                  <a:pt x="641697" y="0"/>
                  <a:pt x="143327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92228274"/>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1534380"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4002357"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4" name="任意多边形: 形状 13"/>
          <p:cNvSpPr>
            <a:spLocks noGrp="1"/>
          </p:cNvSpPr>
          <p:nvPr>
            <p:ph type="pic" sz="quarter" idx="12"/>
          </p:nvPr>
        </p:nvSpPr>
        <p:spPr>
          <a:xfrm>
            <a:off x="6472221"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8940197"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97026470"/>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1714502"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4941904"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8171341"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600005287"/>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9" name="任意多边形: 形状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8" name="任意多边形: 形状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7" name="任意多边形: 形状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6" name="任意多边形: 形状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Tree>
    <p:extLst>
      <p:ext uri="{BB962C8B-B14F-4D97-AF65-F5344CB8AC3E}">
        <p14:creationId xmlns:p14="http://schemas.microsoft.com/office/powerpoint/2010/main" val="312092394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1671835" y="1651705"/>
            <a:ext cx="2624866" cy="2660977"/>
          </a:xfrm>
          <a:custGeom>
            <a:avLst/>
            <a:gdLst>
              <a:gd name="connsiteX0" fmla="*/ 2438996 w 2624866"/>
              <a:gd name="connsiteY0" fmla="*/ 0 h 2660977"/>
              <a:gd name="connsiteX1" fmla="*/ 2624866 w 2624866"/>
              <a:gd name="connsiteY1" fmla="*/ 2478035 h 2660977"/>
              <a:gd name="connsiteX2" fmla="*/ 185870 w 2624866"/>
              <a:gd name="connsiteY2" fmla="*/ 2660977 h 2660977"/>
              <a:gd name="connsiteX3" fmla="*/ 0 w 2624866"/>
              <a:gd name="connsiteY3" fmla="*/ 182941 h 2660977"/>
            </a:gdLst>
            <a:ahLst/>
            <a:cxnLst>
              <a:cxn ang="0">
                <a:pos x="connsiteX0" y="connsiteY0"/>
              </a:cxn>
              <a:cxn ang="0">
                <a:pos x="connsiteX1" y="connsiteY1"/>
              </a:cxn>
              <a:cxn ang="0">
                <a:pos x="connsiteX2" y="connsiteY2"/>
              </a:cxn>
              <a:cxn ang="0">
                <a:pos x="connsiteX3" y="connsiteY3"/>
              </a:cxn>
            </a:cxnLst>
            <a:rect l="l" t="t" r="r" b="b"/>
            <a:pathLst>
              <a:path w="2624866" h="2660977">
                <a:moveTo>
                  <a:pt x="2438996" y="0"/>
                </a:moveTo>
                <a:lnTo>
                  <a:pt x="2624866" y="2478035"/>
                </a:lnTo>
                <a:lnTo>
                  <a:pt x="185870" y="2660977"/>
                </a:lnTo>
                <a:lnTo>
                  <a:pt x="0" y="182941"/>
                </a:lnTo>
                <a:close/>
              </a:path>
            </a:pathLst>
          </a:custGeom>
        </p:spPr>
        <p:txBody>
          <a:bodyPr wrap="square">
            <a:noAutofit/>
          </a:bodyPr>
          <a:lstStyle/>
          <a:p>
            <a:endParaRPr lang="zh-CN" altLang="en-US"/>
          </a:p>
        </p:txBody>
      </p:sp>
      <p:sp>
        <p:nvSpPr>
          <p:cNvPr id="15" name="任意多边形: 形状 14"/>
          <p:cNvSpPr>
            <a:spLocks noGrp="1"/>
          </p:cNvSpPr>
          <p:nvPr>
            <p:ph type="pic" sz="quarter" idx="11"/>
          </p:nvPr>
        </p:nvSpPr>
        <p:spPr>
          <a:xfrm>
            <a:off x="3388628" y="3444460"/>
            <a:ext cx="2056679" cy="2079556"/>
          </a:xfrm>
          <a:custGeom>
            <a:avLst/>
            <a:gdLst>
              <a:gd name="connsiteX0" fmla="*/ 316250 w 2056679"/>
              <a:gd name="connsiteY0" fmla="*/ 0 h 2079556"/>
              <a:gd name="connsiteX1" fmla="*/ 2056679 w 2056679"/>
              <a:gd name="connsiteY1" fmla="*/ 311268 h 2079556"/>
              <a:gd name="connsiteX2" fmla="*/ 1740428 w 2056679"/>
              <a:gd name="connsiteY2" fmla="*/ 2079556 h 2079556"/>
              <a:gd name="connsiteX3" fmla="*/ 0 w 2056679"/>
              <a:gd name="connsiteY3" fmla="*/ 1768287 h 2079556"/>
            </a:gdLst>
            <a:ahLst/>
            <a:cxnLst>
              <a:cxn ang="0">
                <a:pos x="connsiteX0" y="connsiteY0"/>
              </a:cxn>
              <a:cxn ang="0">
                <a:pos x="connsiteX1" y="connsiteY1"/>
              </a:cxn>
              <a:cxn ang="0">
                <a:pos x="connsiteX2" y="connsiteY2"/>
              </a:cxn>
              <a:cxn ang="0">
                <a:pos x="connsiteX3" y="connsiteY3"/>
              </a:cxn>
            </a:cxnLst>
            <a:rect l="l" t="t" r="r" b="b"/>
            <a:pathLst>
              <a:path w="2056679" h="2079556">
                <a:moveTo>
                  <a:pt x="316250" y="0"/>
                </a:moveTo>
                <a:lnTo>
                  <a:pt x="2056679" y="311268"/>
                </a:lnTo>
                <a:lnTo>
                  <a:pt x="1740428" y="2079556"/>
                </a:lnTo>
                <a:lnTo>
                  <a:pt x="0" y="1768287"/>
                </a:lnTo>
                <a:close/>
              </a:path>
            </a:pathLst>
          </a:custGeom>
        </p:spPr>
        <p:txBody>
          <a:bodyPr wrap="square">
            <a:noAutofit/>
          </a:bodyPr>
          <a:lstStyle/>
          <a:p>
            <a:endParaRPr lang="zh-CN" altLang="en-US"/>
          </a:p>
        </p:txBody>
      </p:sp>
      <p:sp>
        <p:nvSpPr>
          <p:cNvPr id="13" name="任意多边形: 形状 12"/>
          <p:cNvSpPr>
            <a:spLocks noGrp="1"/>
          </p:cNvSpPr>
          <p:nvPr>
            <p:ph type="pic" sz="quarter" idx="12"/>
          </p:nvPr>
        </p:nvSpPr>
        <p:spPr>
          <a:xfrm>
            <a:off x="5408084" y="1555682"/>
            <a:ext cx="1906122" cy="1974317"/>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txBody>
          <a:bodyPr wrap="square">
            <a:noAutofit/>
          </a:bodyPr>
          <a:lstStyle/>
          <a:p>
            <a:endParaRPr lang="zh-CN" altLang="en-US"/>
          </a:p>
        </p:txBody>
      </p:sp>
      <p:sp>
        <p:nvSpPr>
          <p:cNvPr id="14" name="任意多边形: 形状 13"/>
          <p:cNvSpPr>
            <a:spLocks noGrp="1"/>
          </p:cNvSpPr>
          <p:nvPr>
            <p:ph type="pic" sz="quarter" idx="13"/>
          </p:nvPr>
        </p:nvSpPr>
        <p:spPr>
          <a:xfrm>
            <a:off x="8084639" y="1499621"/>
            <a:ext cx="2192282" cy="2297047"/>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48158032"/>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2"/>
          </p:nvPr>
        </p:nvSpPr>
        <p:spPr>
          <a:xfrm>
            <a:off x="6354413"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6354413"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3" name="任意多边形: 形状 12"/>
          <p:cNvSpPr>
            <a:spLocks noGrp="1"/>
          </p:cNvSpPr>
          <p:nvPr>
            <p:ph type="pic" sz="quarter" idx="10"/>
          </p:nvPr>
        </p:nvSpPr>
        <p:spPr>
          <a:xfrm>
            <a:off x="1509918"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1509918"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2859809061"/>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DA9C105B-CD1A-4A78-B45D-34F81E6AAA46}"/>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0FE523F-8926-4B6B-8D41-1B83EAAF219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81E42499-61AB-49F3-B461-00914A8E7C67}"/>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5452312"/>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250B69D-E236-4F2F-9CF0-7D7ECB2EAB24}"/>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D35DC152-1957-4A19-BCB0-C496DCCB51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22AFCBCC-BCCF-4988-99B4-413E066132ED}"/>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915203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037554"/>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869895238"/>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12806232"/>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892603684"/>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51085095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894344707"/>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DA9C105B-CD1A-4A78-B45D-34F81E6AAA46}"/>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0FE523F-8926-4B6B-8D41-1B83EAAF219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81E42499-61AB-49F3-B461-00914A8E7C67}"/>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4219569"/>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250B69D-E236-4F2F-9CF0-7D7ECB2EAB24}"/>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D35DC152-1957-4A19-BCB0-C496DCCB51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22AFCBCC-BCCF-4988-99B4-413E066132ED}"/>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7512125"/>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524833507"/>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019495232"/>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62893998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260625"/>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61558171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882105561"/>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758684"/>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554926"/>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163980" y="1717456"/>
            <a:ext cx="2501900" cy="1808163"/>
          </a:xfrm>
          <a:custGeom>
            <a:avLst/>
            <a:gdLst>
              <a:gd name="connsiteX0" fmla="*/ 187073 w 2501900"/>
              <a:gd name="connsiteY0" fmla="*/ 0 h 1808163"/>
              <a:gd name="connsiteX1" fmla="*/ 2314827 w 2501900"/>
              <a:gd name="connsiteY1" fmla="*/ 0 h 1808163"/>
              <a:gd name="connsiteX2" fmla="*/ 2501900 w 2501900"/>
              <a:gd name="connsiteY2" fmla="*/ 187073 h 1808163"/>
              <a:gd name="connsiteX3" fmla="*/ 2501900 w 2501900"/>
              <a:gd name="connsiteY3" fmla="*/ 1621090 h 1808163"/>
              <a:gd name="connsiteX4" fmla="*/ 2314827 w 2501900"/>
              <a:gd name="connsiteY4" fmla="*/ 1808163 h 1808163"/>
              <a:gd name="connsiteX5" fmla="*/ 187073 w 2501900"/>
              <a:gd name="connsiteY5" fmla="*/ 1808163 h 1808163"/>
              <a:gd name="connsiteX6" fmla="*/ 0 w 2501900"/>
              <a:gd name="connsiteY6" fmla="*/ 1621090 h 1808163"/>
              <a:gd name="connsiteX7" fmla="*/ 0 w 2501900"/>
              <a:gd name="connsiteY7" fmla="*/ 187073 h 1808163"/>
              <a:gd name="connsiteX8" fmla="*/ 187073 w 2501900"/>
              <a:gd name="connsiteY8" fmla="*/ 0 h 18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808163">
                <a:moveTo>
                  <a:pt x="187073" y="0"/>
                </a:moveTo>
                <a:lnTo>
                  <a:pt x="2314827" y="0"/>
                </a:lnTo>
                <a:cubicBezTo>
                  <a:pt x="2418145" y="0"/>
                  <a:pt x="2501900" y="83755"/>
                  <a:pt x="2501900" y="187073"/>
                </a:cubicBezTo>
                <a:lnTo>
                  <a:pt x="2501900" y="1621090"/>
                </a:lnTo>
                <a:cubicBezTo>
                  <a:pt x="2501900" y="1724408"/>
                  <a:pt x="2418145" y="1808163"/>
                  <a:pt x="2314827" y="1808163"/>
                </a:cubicBezTo>
                <a:lnTo>
                  <a:pt x="187073" y="1808163"/>
                </a:lnTo>
                <a:cubicBezTo>
                  <a:pt x="83755" y="1808163"/>
                  <a:pt x="0" y="1724408"/>
                  <a:pt x="0" y="1621090"/>
                </a:cubicBezTo>
                <a:lnTo>
                  <a:pt x="0" y="187073"/>
                </a:lnTo>
                <a:cubicBezTo>
                  <a:pt x="0" y="83755"/>
                  <a:pt x="83755" y="0"/>
                  <a:pt x="187073"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0" name="图片占位符 9"/>
          <p:cNvSpPr>
            <a:spLocks noGrp="1"/>
          </p:cNvSpPr>
          <p:nvPr>
            <p:ph type="pic" sz="quarter" idx="11"/>
          </p:nvPr>
        </p:nvSpPr>
        <p:spPr>
          <a:xfrm>
            <a:off x="3833053" y="1717456"/>
            <a:ext cx="2501900" cy="1808163"/>
          </a:xfrm>
          <a:custGeom>
            <a:avLst/>
            <a:gdLst>
              <a:gd name="connsiteX0" fmla="*/ 161668 w 2501900"/>
              <a:gd name="connsiteY0" fmla="*/ 0 h 1808163"/>
              <a:gd name="connsiteX1" fmla="*/ 2340232 w 2501900"/>
              <a:gd name="connsiteY1" fmla="*/ 0 h 1808163"/>
              <a:gd name="connsiteX2" fmla="*/ 2501900 w 2501900"/>
              <a:gd name="connsiteY2" fmla="*/ 161668 h 1808163"/>
              <a:gd name="connsiteX3" fmla="*/ 2501900 w 2501900"/>
              <a:gd name="connsiteY3" fmla="*/ 1646495 h 1808163"/>
              <a:gd name="connsiteX4" fmla="*/ 2340232 w 2501900"/>
              <a:gd name="connsiteY4" fmla="*/ 1808163 h 1808163"/>
              <a:gd name="connsiteX5" fmla="*/ 161668 w 2501900"/>
              <a:gd name="connsiteY5" fmla="*/ 1808163 h 1808163"/>
              <a:gd name="connsiteX6" fmla="*/ 0 w 2501900"/>
              <a:gd name="connsiteY6" fmla="*/ 1646495 h 1808163"/>
              <a:gd name="connsiteX7" fmla="*/ 0 w 2501900"/>
              <a:gd name="connsiteY7" fmla="*/ 161668 h 1808163"/>
              <a:gd name="connsiteX8" fmla="*/ 161668 w 2501900"/>
              <a:gd name="connsiteY8" fmla="*/ 0 h 18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1900" h="1808163">
                <a:moveTo>
                  <a:pt x="161668" y="0"/>
                </a:moveTo>
                <a:lnTo>
                  <a:pt x="2340232" y="0"/>
                </a:lnTo>
                <a:cubicBezTo>
                  <a:pt x="2429519" y="0"/>
                  <a:pt x="2501900" y="72381"/>
                  <a:pt x="2501900" y="161668"/>
                </a:cubicBezTo>
                <a:lnTo>
                  <a:pt x="2501900" y="1646495"/>
                </a:lnTo>
                <a:cubicBezTo>
                  <a:pt x="2501900" y="1735782"/>
                  <a:pt x="2429519" y="1808163"/>
                  <a:pt x="2340232" y="1808163"/>
                </a:cubicBezTo>
                <a:lnTo>
                  <a:pt x="161668" y="1808163"/>
                </a:lnTo>
                <a:cubicBezTo>
                  <a:pt x="72381" y="1808163"/>
                  <a:pt x="0" y="1735782"/>
                  <a:pt x="0" y="1646495"/>
                </a:cubicBezTo>
                <a:lnTo>
                  <a:pt x="0" y="161668"/>
                </a:lnTo>
                <a:cubicBezTo>
                  <a:pt x="0" y="72381"/>
                  <a:pt x="72381" y="0"/>
                  <a:pt x="161668"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2" name="图片占位符 11"/>
          <p:cNvSpPr>
            <a:spLocks noGrp="1"/>
          </p:cNvSpPr>
          <p:nvPr>
            <p:ph type="pic" sz="quarter" idx="12"/>
          </p:nvPr>
        </p:nvSpPr>
        <p:spPr>
          <a:xfrm>
            <a:off x="1163980" y="3712856"/>
            <a:ext cx="5170973" cy="2136863"/>
          </a:xfrm>
          <a:custGeom>
            <a:avLst/>
            <a:gdLst>
              <a:gd name="connsiteX0" fmla="*/ 216443 w 5170973"/>
              <a:gd name="connsiteY0" fmla="*/ 0 h 2136863"/>
              <a:gd name="connsiteX1" fmla="*/ 4954530 w 5170973"/>
              <a:gd name="connsiteY1" fmla="*/ 0 h 2136863"/>
              <a:gd name="connsiteX2" fmla="*/ 5170973 w 5170973"/>
              <a:gd name="connsiteY2" fmla="*/ 216443 h 2136863"/>
              <a:gd name="connsiteX3" fmla="*/ 5170973 w 5170973"/>
              <a:gd name="connsiteY3" fmla="*/ 1920420 h 2136863"/>
              <a:gd name="connsiteX4" fmla="*/ 4954530 w 5170973"/>
              <a:gd name="connsiteY4" fmla="*/ 2136863 h 2136863"/>
              <a:gd name="connsiteX5" fmla="*/ 216443 w 5170973"/>
              <a:gd name="connsiteY5" fmla="*/ 2136863 h 2136863"/>
              <a:gd name="connsiteX6" fmla="*/ 0 w 5170973"/>
              <a:gd name="connsiteY6" fmla="*/ 1920420 h 2136863"/>
              <a:gd name="connsiteX7" fmla="*/ 0 w 5170973"/>
              <a:gd name="connsiteY7" fmla="*/ 216443 h 2136863"/>
              <a:gd name="connsiteX8" fmla="*/ 216443 w 5170973"/>
              <a:gd name="connsiteY8" fmla="*/ 0 h 21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0973" h="2136863">
                <a:moveTo>
                  <a:pt x="216443" y="0"/>
                </a:moveTo>
                <a:lnTo>
                  <a:pt x="4954530" y="0"/>
                </a:lnTo>
                <a:cubicBezTo>
                  <a:pt x="5074068" y="0"/>
                  <a:pt x="5170973" y="96905"/>
                  <a:pt x="5170973" y="216443"/>
                </a:cubicBezTo>
                <a:lnTo>
                  <a:pt x="5170973" y="1920420"/>
                </a:lnTo>
                <a:cubicBezTo>
                  <a:pt x="5170973" y="2039958"/>
                  <a:pt x="5074068" y="2136863"/>
                  <a:pt x="4954530" y="2136863"/>
                </a:cubicBezTo>
                <a:lnTo>
                  <a:pt x="216443" y="2136863"/>
                </a:lnTo>
                <a:cubicBezTo>
                  <a:pt x="96905" y="2136863"/>
                  <a:pt x="0" y="2039958"/>
                  <a:pt x="0" y="1920420"/>
                </a:cubicBezTo>
                <a:lnTo>
                  <a:pt x="0" y="216443"/>
                </a:lnTo>
                <a:cubicBezTo>
                  <a:pt x="0" y="96905"/>
                  <a:pt x="96905" y="0"/>
                  <a:pt x="216443"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Tree>
    <p:extLst>
      <p:ext uri="{BB962C8B-B14F-4D97-AF65-F5344CB8AC3E}">
        <p14:creationId xmlns:p14="http://schemas.microsoft.com/office/powerpoint/2010/main" val="1481713375"/>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504735" y="21479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7" name="图片占位符 16"/>
          <p:cNvSpPr>
            <a:spLocks noGrp="1"/>
          </p:cNvSpPr>
          <p:nvPr>
            <p:ph type="pic" sz="quarter" idx="11"/>
          </p:nvPr>
        </p:nvSpPr>
        <p:spPr>
          <a:xfrm>
            <a:off x="3271505" y="36084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5" name="图片占位符 14"/>
          <p:cNvSpPr>
            <a:spLocks noGrp="1"/>
          </p:cNvSpPr>
          <p:nvPr>
            <p:ph type="pic" sz="quarter" idx="12"/>
          </p:nvPr>
        </p:nvSpPr>
        <p:spPr>
          <a:xfrm>
            <a:off x="5038275" y="21479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8" name="图片占位符 17"/>
          <p:cNvSpPr>
            <a:spLocks noGrp="1"/>
          </p:cNvSpPr>
          <p:nvPr>
            <p:ph type="pic" sz="quarter" idx="13"/>
          </p:nvPr>
        </p:nvSpPr>
        <p:spPr>
          <a:xfrm>
            <a:off x="6805045" y="36084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6" name="图片占位符 15"/>
          <p:cNvSpPr>
            <a:spLocks noGrp="1"/>
          </p:cNvSpPr>
          <p:nvPr>
            <p:ph type="pic" sz="quarter" idx="14"/>
          </p:nvPr>
        </p:nvSpPr>
        <p:spPr>
          <a:xfrm>
            <a:off x="8571816" y="2147906"/>
            <a:ext cx="2120900" cy="2120900"/>
          </a:xfrm>
          <a:custGeom>
            <a:avLst/>
            <a:gdLst>
              <a:gd name="connsiteX0" fmla="*/ 1060450 w 2120900"/>
              <a:gd name="connsiteY0" fmla="*/ 0 h 2120900"/>
              <a:gd name="connsiteX1" fmla="*/ 2120900 w 2120900"/>
              <a:gd name="connsiteY1" fmla="*/ 1060450 h 2120900"/>
              <a:gd name="connsiteX2" fmla="*/ 1060450 w 2120900"/>
              <a:gd name="connsiteY2" fmla="*/ 2120900 h 2120900"/>
              <a:gd name="connsiteX3" fmla="*/ 0 w 2120900"/>
              <a:gd name="connsiteY3" fmla="*/ 1060450 h 2120900"/>
            </a:gdLst>
            <a:ahLst/>
            <a:cxnLst>
              <a:cxn ang="0">
                <a:pos x="connsiteX0" y="connsiteY0"/>
              </a:cxn>
              <a:cxn ang="0">
                <a:pos x="connsiteX1" y="connsiteY1"/>
              </a:cxn>
              <a:cxn ang="0">
                <a:pos x="connsiteX2" y="connsiteY2"/>
              </a:cxn>
              <a:cxn ang="0">
                <a:pos x="connsiteX3" y="connsiteY3"/>
              </a:cxn>
            </a:cxnLst>
            <a:rect l="l" t="t" r="r" b="b"/>
            <a:pathLst>
              <a:path w="2120900" h="2120900">
                <a:moveTo>
                  <a:pt x="1060450" y="0"/>
                </a:moveTo>
                <a:lnTo>
                  <a:pt x="2120900" y="1060450"/>
                </a:lnTo>
                <a:lnTo>
                  <a:pt x="1060450" y="2120900"/>
                </a:lnTo>
                <a:lnTo>
                  <a:pt x="0" y="1060450"/>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Tree>
    <p:extLst>
      <p:ext uri="{BB962C8B-B14F-4D97-AF65-F5344CB8AC3E}">
        <p14:creationId xmlns:p14="http://schemas.microsoft.com/office/powerpoint/2010/main" val="3311500438"/>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333500"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4" name="图片占位符 13"/>
          <p:cNvSpPr>
            <a:spLocks noGrp="1"/>
          </p:cNvSpPr>
          <p:nvPr>
            <p:ph type="pic" sz="quarter" idx="11"/>
          </p:nvPr>
        </p:nvSpPr>
        <p:spPr>
          <a:xfrm>
            <a:off x="3955607"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5" name="图片占位符 14"/>
          <p:cNvSpPr>
            <a:spLocks noGrp="1"/>
          </p:cNvSpPr>
          <p:nvPr>
            <p:ph type="pic" sz="quarter" idx="12"/>
          </p:nvPr>
        </p:nvSpPr>
        <p:spPr>
          <a:xfrm>
            <a:off x="6577714"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6" name="图片占位符 15"/>
          <p:cNvSpPr>
            <a:spLocks noGrp="1"/>
          </p:cNvSpPr>
          <p:nvPr>
            <p:ph type="pic" sz="quarter" idx="13"/>
          </p:nvPr>
        </p:nvSpPr>
        <p:spPr>
          <a:xfrm>
            <a:off x="9199822" y="2045624"/>
            <a:ext cx="1658678" cy="1658678"/>
          </a:xfrm>
          <a:custGeom>
            <a:avLst/>
            <a:gdLst>
              <a:gd name="connsiteX0" fmla="*/ 829339 w 1658678"/>
              <a:gd name="connsiteY0" fmla="*/ 0 h 1658678"/>
              <a:gd name="connsiteX1" fmla="*/ 1658678 w 1658678"/>
              <a:gd name="connsiteY1" fmla="*/ 829339 h 1658678"/>
              <a:gd name="connsiteX2" fmla="*/ 829339 w 1658678"/>
              <a:gd name="connsiteY2" fmla="*/ 1658678 h 1658678"/>
              <a:gd name="connsiteX3" fmla="*/ 0 w 1658678"/>
              <a:gd name="connsiteY3" fmla="*/ 829339 h 1658678"/>
              <a:gd name="connsiteX4" fmla="*/ 829339 w 1658678"/>
              <a:gd name="connsiteY4" fmla="*/ 0 h 165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78" h="1658678">
                <a:moveTo>
                  <a:pt x="829339" y="0"/>
                </a:moveTo>
                <a:cubicBezTo>
                  <a:pt x="1287370" y="0"/>
                  <a:pt x="1658678" y="371308"/>
                  <a:pt x="1658678" y="829339"/>
                </a:cubicBezTo>
                <a:cubicBezTo>
                  <a:pt x="1658678" y="1287370"/>
                  <a:pt x="1287370" y="1658678"/>
                  <a:pt x="829339" y="1658678"/>
                </a:cubicBezTo>
                <a:cubicBezTo>
                  <a:pt x="371308" y="1658678"/>
                  <a:pt x="0" y="1287370"/>
                  <a:pt x="0" y="829339"/>
                </a:cubicBezTo>
                <a:cubicBezTo>
                  <a:pt x="0" y="371308"/>
                  <a:pt x="371308" y="0"/>
                  <a:pt x="829339" y="0"/>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Tree>
    <p:extLst>
      <p:ext uri="{BB962C8B-B14F-4D97-AF65-F5344CB8AC3E}">
        <p14:creationId xmlns:p14="http://schemas.microsoft.com/office/powerpoint/2010/main" val="3880954763"/>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1302"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3" name="图片占位符 12"/>
          <p:cNvSpPr>
            <a:spLocks noGrp="1"/>
          </p:cNvSpPr>
          <p:nvPr>
            <p:ph type="pic" sz="quarter" idx="11"/>
          </p:nvPr>
        </p:nvSpPr>
        <p:spPr>
          <a:xfrm>
            <a:off x="3548669"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4" name="图片占位符 13"/>
          <p:cNvSpPr>
            <a:spLocks noGrp="1"/>
          </p:cNvSpPr>
          <p:nvPr>
            <p:ph type="pic" sz="quarter" idx="12"/>
          </p:nvPr>
        </p:nvSpPr>
        <p:spPr>
          <a:xfrm>
            <a:off x="6326036"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
        <p:nvSpPr>
          <p:cNvPr id="15" name="图片占位符 14"/>
          <p:cNvSpPr>
            <a:spLocks noGrp="1"/>
          </p:cNvSpPr>
          <p:nvPr>
            <p:ph type="pic" sz="quarter" idx="13"/>
          </p:nvPr>
        </p:nvSpPr>
        <p:spPr>
          <a:xfrm>
            <a:off x="9103403" y="3968329"/>
            <a:ext cx="2345839" cy="1618519"/>
          </a:xfrm>
          <a:custGeom>
            <a:avLst/>
            <a:gdLst>
              <a:gd name="connsiteX0" fmla="*/ 0 w 2345839"/>
              <a:gd name="connsiteY0" fmla="*/ 0 h 1618519"/>
              <a:gd name="connsiteX1" fmla="*/ 2345839 w 2345839"/>
              <a:gd name="connsiteY1" fmla="*/ 0 h 1618519"/>
              <a:gd name="connsiteX2" fmla="*/ 2345839 w 2345839"/>
              <a:gd name="connsiteY2" fmla="*/ 1618519 h 1618519"/>
              <a:gd name="connsiteX3" fmla="*/ 0 w 2345839"/>
              <a:gd name="connsiteY3" fmla="*/ 1618519 h 1618519"/>
            </a:gdLst>
            <a:ahLst/>
            <a:cxnLst>
              <a:cxn ang="0">
                <a:pos x="connsiteX0" y="connsiteY0"/>
              </a:cxn>
              <a:cxn ang="0">
                <a:pos x="connsiteX1" y="connsiteY1"/>
              </a:cxn>
              <a:cxn ang="0">
                <a:pos x="connsiteX2" y="connsiteY2"/>
              </a:cxn>
              <a:cxn ang="0">
                <a:pos x="connsiteX3" y="connsiteY3"/>
              </a:cxn>
            </a:cxnLst>
            <a:rect l="l" t="t" r="r" b="b"/>
            <a:pathLst>
              <a:path w="2345839" h="1618519">
                <a:moveTo>
                  <a:pt x="0" y="0"/>
                </a:moveTo>
                <a:lnTo>
                  <a:pt x="2345839" y="0"/>
                </a:lnTo>
                <a:lnTo>
                  <a:pt x="2345839" y="1618519"/>
                </a:lnTo>
                <a:lnTo>
                  <a:pt x="0" y="1618519"/>
                </a:ln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dirty="0">
                <a:solidFill>
                  <a:schemeClr val="lt1"/>
                </a:solidFill>
                <a:latin typeface="Calibri" panose="020F0502020204030204" pitchFamily="34" charset="0"/>
              </a:defRPr>
            </a:lvl1pPr>
          </a:lstStyle>
          <a:p>
            <a:pPr marL="0" lvl="0" algn="ctr"/>
            <a:endParaRPr lang="zh-CN" altLang="en-US" dirty="0"/>
          </a:p>
        </p:txBody>
      </p:sp>
    </p:spTree>
    <p:extLst>
      <p:ext uri="{BB962C8B-B14F-4D97-AF65-F5344CB8AC3E}">
        <p14:creationId xmlns:p14="http://schemas.microsoft.com/office/powerpoint/2010/main" val="3698686752"/>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16663" y="2025716"/>
            <a:ext cx="1408058" cy="1411190"/>
          </a:xfrm>
          <a:custGeom>
            <a:avLst/>
            <a:gdLst>
              <a:gd name="connsiteX0" fmla="*/ 704029 w 1408058"/>
              <a:gd name="connsiteY0" fmla="*/ 0 h 1411190"/>
              <a:gd name="connsiteX1" fmla="*/ 1408058 w 1408058"/>
              <a:gd name="connsiteY1" fmla="*/ 705595 h 1411190"/>
              <a:gd name="connsiteX2" fmla="*/ 704029 w 1408058"/>
              <a:gd name="connsiteY2" fmla="*/ 1411190 h 1411190"/>
              <a:gd name="connsiteX3" fmla="*/ 0 w 1408058"/>
              <a:gd name="connsiteY3" fmla="*/ 705595 h 1411190"/>
              <a:gd name="connsiteX4" fmla="*/ 704029 w 1408058"/>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058" h="1411190">
                <a:moveTo>
                  <a:pt x="704029" y="0"/>
                </a:moveTo>
                <a:cubicBezTo>
                  <a:pt x="1092853" y="0"/>
                  <a:pt x="1408058" y="315906"/>
                  <a:pt x="1408058" y="705595"/>
                </a:cubicBezTo>
                <a:cubicBezTo>
                  <a:pt x="1408058" y="1095284"/>
                  <a:pt x="1092853" y="1411190"/>
                  <a:pt x="704029" y="1411190"/>
                </a:cubicBezTo>
                <a:cubicBezTo>
                  <a:pt x="315205" y="1411190"/>
                  <a:pt x="0" y="1095284"/>
                  <a:pt x="0" y="705595"/>
                </a:cubicBezTo>
                <a:cubicBezTo>
                  <a:pt x="0" y="315906"/>
                  <a:pt x="315205" y="0"/>
                  <a:pt x="704029" y="0"/>
                </a:cubicBezTo>
                <a:close/>
              </a:path>
            </a:pathLst>
          </a:custGeom>
        </p:spPr>
        <p:txBody>
          <a:bodyPr wrap="square">
            <a:noAutofit/>
          </a:bodyPr>
          <a:lstStyle>
            <a:lvl1pPr>
              <a:defRPr>
                <a:latin typeface="Calibri" panose="020F0502020204030204" pitchFamily="34" charset="0"/>
              </a:defRPr>
            </a:lvl1pPr>
          </a:lstStyle>
          <a:p>
            <a:endParaRPr lang="zh-CN" altLang="en-US" dirty="0"/>
          </a:p>
        </p:txBody>
      </p:sp>
      <p:sp>
        <p:nvSpPr>
          <p:cNvPr id="13" name="图片占位符 12"/>
          <p:cNvSpPr>
            <a:spLocks noGrp="1"/>
          </p:cNvSpPr>
          <p:nvPr>
            <p:ph type="pic" sz="quarter" idx="11"/>
          </p:nvPr>
        </p:nvSpPr>
        <p:spPr>
          <a:xfrm>
            <a:off x="4071357" y="2025716"/>
            <a:ext cx="1406494" cy="1411190"/>
          </a:xfrm>
          <a:custGeom>
            <a:avLst/>
            <a:gdLst>
              <a:gd name="connsiteX0" fmla="*/ 703247 w 1406494"/>
              <a:gd name="connsiteY0" fmla="*/ 0 h 1411190"/>
              <a:gd name="connsiteX1" fmla="*/ 1406494 w 1406494"/>
              <a:gd name="connsiteY1" fmla="*/ 705595 h 1411190"/>
              <a:gd name="connsiteX2" fmla="*/ 703247 w 1406494"/>
              <a:gd name="connsiteY2" fmla="*/ 1411190 h 1411190"/>
              <a:gd name="connsiteX3" fmla="*/ 0 w 1406494"/>
              <a:gd name="connsiteY3" fmla="*/ 705595 h 1411190"/>
              <a:gd name="connsiteX4" fmla="*/ 703247 w 1406494"/>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94" h="1411190">
                <a:moveTo>
                  <a:pt x="703247" y="0"/>
                </a:moveTo>
                <a:cubicBezTo>
                  <a:pt x="1091640" y="0"/>
                  <a:pt x="1406494" y="315906"/>
                  <a:pt x="1406494" y="705595"/>
                </a:cubicBezTo>
                <a:cubicBezTo>
                  <a:pt x="1406494" y="1095284"/>
                  <a:pt x="1091640" y="1411190"/>
                  <a:pt x="703247" y="1411190"/>
                </a:cubicBezTo>
                <a:cubicBezTo>
                  <a:pt x="314854" y="1411190"/>
                  <a:pt x="0" y="1095284"/>
                  <a:pt x="0" y="705595"/>
                </a:cubicBezTo>
                <a:cubicBezTo>
                  <a:pt x="0" y="315906"/>
                  <a:pt x="314854" y="0"/>
                  <a:pt x="703247" y="0"/>
                </a:cubicBezTo>
                <a:close/>
              </a:path>
            </a:pathLst>
          </a:custGeom>
        </p:spPr>
        <p:txBody>
          <a:bodyPr wrap="square">
            <a:noAutofit/>
          </a:bodyPr>
          <a:lstStyle>
            <a:lvl1pPr>
              <a:defRPr>
                <a:latin typeface="Calibri" panose="020F0502020204030204" pitchFamily="34" charset="0"/>
              </a:defRPr>
            </a:lvl1pPr>
          </a:lstStyle>
          <a:p>
            <a:endParaRPr lang="zh-CN" altLang="en-US" dirty="0"/>
          </a:p>
        </p:txBody>
      </p:sp>
      <p:sp>
        <p:nvSpPr>
          <p:cNvPr id="14" name="图片占位符 13"/>
          <p:cNvSpPr>
            <a:spLocks noGrp="1"/>
          </p:cNvSpPr>
          <p:nvPr>
            <p:ph type="pic" sz="quarter" idx="12"/>
          </p:nvPr>
        </p:nvSpPr>
        <p:spPr>
          <a:xfrm>
            <a:off x="6721113" y="2025716"/>
            <a:ext cx="1406494" cy="1411190"/>
          </a:xfrm>
          <a:custGeom>
            <a:avLst/>
            <a:gdLst>
              <a:gd name="connsiteX0" fmla="*/ 703247 w 1406494"/>
              <a:gd name="connsiteY0" fmla="*/ 0 h 1411190"/>
              <a:gd name="connsiteX1" fmla="*/ 1406494 w 1406494"/>
              <a:gd name="connsiteY1" fmla="*/ 705595 h 1411190"/>
              <a:gd name="connsiteX2" fmla="*/ 703247 w 1406494"/>
              <a:gd name="connsiteY2" fmla="*/ 1411190 h 1411190"/>
              <a:gd name="connsiteX3" fmla="*/ 0 w 1406494"/>
              <a:gd name="connsiteY3" fmla="*/ 705595 h 1411190"/>
              <a:gd name="connsiteX4" fmla="*/ 703247 w 1406494"/>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94" h="1411190">
                <a:moveTo>
                  <a:pt x="703247" y="0"/>
                </a:moveTo>
                <a:cubicBezTo>
                  <a:pt x="1091640" y="0"/>
                  <a:pt x="1406494" y="315906"/>
                  <a:pt x="1406494" y="705595"/>
                </a:cubicBezTo>
                <a:cubicBezTo>
                  <a:pt x="1406494" y="1095284"/>
                  <a:pt x="1091640" y="1411190"/>
                  <a:pt x="703247" y="1411190"/>
                </a:cubicBezTo>
                <a:cubicBezTo>
                  <a:pt x="314854" y="1411190"/>
                  <a:pt x="0" y="1095284"/>
                  <a:pt x="0" y="705595"/>
                </a:cubicBezTo>
                <a:cubicBezTo>
                  <a:pt x="0" y="315906"/>
                  <a:pt x="314854" y="0"/>
                  <a:pt x="703247" y="0"/>
                </a:cubicBezTo>
                <a:close/>
              </a:path>
            </a:pathLst>
          </a:custGeom>
        </p:spPr>
        <p:txBody>
          <a:bodyPr wrap="square">
            <a:noAutofit/>
          </a:bodyPr>
          <a:lstStyle>
            <a:lvl1pPr>
              <a:defRPr>
                <a:latin typeface="Calibri" panose="020F0502020204030204" pitchFamily="34" charset="0"/>
              </a:defRPr>
            </a:lvl1pPr>
          </a:lstStyle>
          <a:p>
            <a:endParaRPr lang="zh-CN" altLang="en-US" dirty="0"/>
          </a:p>
        </p:txBody>
      </p:sp>
      <p:sp>
        <p:nvSpPr>
          <p:cNvPr id="15" name="图片占位符 14"/>
          <p:cNvSpPr>
            <a:spLocks noGrp="1"/>
          </p:cNvSpPr>
          <p:nvPr>
            <p:ph type="pic" sz="quarter" idx="13"/>
          </p:nvPr>
        </p:nvSpPr>
        <p:spPr>
          <a:xfrm>
            <a:off x="9374242" y="2025716"/>
            <a:ext cx="1408058" cy="1411190"/>
          </a:xfrm>
          <a:custGeom>
            <a:avLst/>
            <a:gdLst>
              <a:gd name="connsiteX0" fmla="*/ 704029 w 1408058"/>
              <a:gd name="connsiteY0" fmla="*/ 0 h 1411190"/>
              <a:gd name="connsiteX1" fmla="*/ 1408058 w 1408058"/>
              <a:gd name="connsiteY1" fmla="*/ 705595 h 1411190"/>
              <a:gd name="connsiteX2" fmla="*/ 704029 w 1408058"/>
              <a:gd name="connsiteY2" fmla="*/ 1411190 h 1411190"/>
              <a:gd name="connsiteX3" fmla="*/ 0 w 1408058"/>
              <a:gd name="connsiteY3" fmla="*/ 705595 h 1411190"/>
              <a:gd name="connsiteX4" fmla="*/ 704029 w 1408058"/>
              <a:gd name="connsiteY4" fmla="*/ 0 h 1411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058" h="1411190">
                <a:moveTo>
                  <a:pt x="704029" y="0"/>
                </a:moveTo>
                <a:cubicBezTo>
                  <a:pt x="1092853" y="0"/>
                  <a:pt x="1408058" y="315906"/>
                  <a:pt x="1408058" y="705595"/>
                </a:cubicBezTo>
                <a:cubicBezTo>
                  <a:pt x="1408058" y="1095284"/>
                  <a:pt x="1092853" y="1411190"/>
                  <a:pt x="704029" y="1411190"/>
                </a:cubicBezTo>
                <a:cubicBezTo>
                  <a:pt x="315205" y="1411190"/>
                  <a:pt x="0" y="1095284"/>
                  <a:pt x="0" y="705595"/>
                </a:cubicBezTo>
                <a:cubicBezTo>
                  <a:pt x="0" y="315906"/>
                  <a:pt x="315205" y="0"/>
                  <a:pt x="704029" y="0"/>
                </a:cubicBezTo>
                <a:close/>
              </a:path>
            </a:pathLst>
          </a:custGeom>
        </p:spPr>
        <p:txBody>
          <a:bodyPr wrap="square">
            <a:noAutofit/>
          </a:bodyPr>
          <a:lstStyle>
            <a:lvl1pPr>
              <a:defRPr>
                <a:latin typeface="Calibri" panose="020F0502020204030204" pitchFamily="34" charset="0"/>
              </a:defRPr>
            </a:lvl1pPr>
          </a:lstStyle>
          <a:p>
            <a:endParaRPr lang="zh-CN" altLang="en-US" dirty="0"/>
          </a:p>
        </p:txBody>
      </p:sp>
    </p:spTree>
    <p:extLst>
      <p:ext uri="{BB962C8B-B14F-4D97-AF65-F5344CB8AC3E}">
        <p14:creationId xmlns:p14="http://schemas.microsoft.com/office/powerpoint/2010/main" val="3947066272"/>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58687" y="3076320"/>
            <a:ext cx="2449594" cy="1621270"/>
          </a:xfrm>
          <a:custGeom>
            <a:avLst/>
            <a:gdLst>
              <a:gd name="connsiteX0" fmla="*/ 183917 w 2449594"/>
              <a:gd name="connsiteY0" fmla="*/ 0 h 1621270"/>
              <a:gd name="connsiteX1" fmla="*/ 2265677 w 2449594"/>
              <a:gd name="connsiteY1" fmla="*/ 0 h 1621270"/>
              <a:gd name="connsiteX2" fmla="*/ 2449594 w 2449594"/>
              <a:gd name="connsiteY2" fmla="*/ 183917 h 1621270"/>
              <a:gd name="connsiteX3" fmla="*/ 2449594 w 2449594"/>
              <a:gd name="connsiteY3" fmla="*/ 1437353 h 1621270"/>
              <a:gd name="connsiteX4" fmla="*/ 2265677 w 2449594"/>
              <a:gd name="connsiteY4" fmla="*/ 1621270 h 1621270"/>
              <a:gd name="connsiteX5" fmla="*/ 183917 w 2449594"/>
              <a:gd name="connsiteY5" fmla="*/ 1621270 h 1621270"/>
              <a:gd name="connsiteX6" fmla="*/ 0 w 2449594"/>
              <a:gd name="connsiteY6" fmla="*/ 1437353 h 1621270"/>
              <a:gd name="connsiteX7" fmla="*/ 0 w 2449594"/>
              <a:gd name="connsiteY7" fmla="*/ 183917 h 1621270"/>
              <a:gd name="connsiteX8" fmla="*/ 183917 w 2449594"/>
              <a:gd name="connsiteY8" fmla="*/ 0 h 162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594" h="1621270">
                <a:moveTo>
                  <a:pt x="183917" y="0"/>
                </a:moveTo>
                <a:lnTo>
                  <a:pt x="2265677" y="0"/>
                </a:lnTo>
                <a:cubicBezTo>
                  <a:pt x="2367252" y="0"/>
                  <a:pt x="2449594" y="82342"/>
                  <a:pt x="2449594" y="183917"/>
                </a:cubicBezTo>
                <a:lnTo>
                  <a:pt x="2449594" y="1437353"/>
                </a:lnTo>
                <a:cubicBezTo>
                  <a:pt x="2449594" y="1538928"/>
                  <a:pt x="2367252" y="1621270"/>
                  <a:pt x="2265677" y="1621270"/>
                </a:cubicBezTo>
                <a:lnTo>
                  <a:pt x="183917" y="1621270"/>
                </a:lnTo>
                <a:cubicBezTo>
                  <a:pt x="82342" y="1621270"/>
                  <a:pt x="0" y="1538928"/>
                  <a:pt x="0" y="1437353"/>
                </a:cubicBezTo>
                <a:lnTo>
                  <a:pt x="0" y="183917"/>
                </a:lnTo>
                <a:cubicBezTo>
                  <a:pt x="0" y="82342"/>
                  <a:pt x="82342" y="0"/>
                  <a:pt x="183917" y="0"/>
                </a:cubicBezTo>
                <a:close/>
              </a:path>
            </a:pathLst>
          </a:custGeom>
        </p:spPr>
        <p:txBody>
          <a:bodyPr wrap="square">
            <a:noAutofit/>
          </a:bodyPr>
          <a:lstStyle>
            <a:lvl1pPr>
              <a:defRPr>
                <a:latin typeface="Calibri" panose="020F0502020204030204" pitchFamily="34" charset="0"/>
              </a:defRPr>
            </a:lvl1pPr>
          </a:lstStyle>
          <a:p>
            <a:endParaRPr lang="zh-CN" altLang="en-US" dirty="0"/>
          </a:p>
        </p:txBody>
      </p:sp>
    </p:spTree>
    <p:extLst>
      <p:ext uri="{BB962C8B-B14F-4D97-AF65-F5344CB8AC3E}">
        <p14:creationId xmlns:p14="http://schemas.microsoft.com/office/powerpoint/2010/main" val="5306595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4015586" y="1363664"/>
            <a:ext cx="1945478" cy="1945478"/>
          </a:xfrm>
          <a:custGeom>
            <a:avLst/>
            <a:gdLst>
              <a:gd name="connsiteX0" fmla="*/ 972739 w 1945478"/>
              <a:gd name="connsiteY0" fmla="*/ 0 h 1945478"/>
              <a:gd name="connsiteX1" fmla="*/ 1945478 w 1945478"/>
              <a:gd name="connsiteY1" fmla="*/ 972739 h 1945478"/>
              <a:gd name="connsiteX2" fmla="*/ 972739 w 1945478"/>
              <a:gd name="connsiteY2" fmla="*/ 1945478 h 1945478"/>
              <a:gd name="connsiteX3" fmla="*/ 0 w 1945478"/>
              <a:gd name="connsiteY3" fmla="*/ 972739 h 1945478"/>
              <a:gd name="connsiteX4" fmla="*/ 972739 w 1945478"/>
              <a:gd name="connsiteY4" fmla="*/ 0 h 19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478" h="1945478">
                <a:moveTo>
                  <a:pt x="972739" y="0"/>
                </a:moveTo>
                <a:cubicBezTo>
                  <a:pt x="1509968" y="0"/>
                  <a:pt x="1945478" y="435510"/>
                  <a:pt x="1945478" y="972739"/>
                </a:cubicBezTo>
                <a:cubicBezTo>
                  <a:pt x="1945478" y="1509968"/>
                  <a:pt x="1509968" y="1945478"/>
                  <a:pt x="972739" y="1945478"/>
                </a:cubicBezTo>
                <a:cubicBezTo>
                  <a:pt x="435510" y="1945478"/>
                  <a:pt x="0" y="1509968"/>
                  <a:pt x="0" y="972739"/>
                </a:cubicBezTo>
                <a:cubicBezTo>
                  <a:pt x="0" y="435510"/>
                  <a:pt x="435510" y="0"/>
                  <a:pt x="972739"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2" name="任意多边形: 形状 11"/>
          <p:cNvSpPr>
            <a:spLocks noGrp="1"/>
          </p:cNvSpPr>
          <p:nvPr>
            <p:ph type="pic" sz="quarter" idx="11"/>
          </p:nvPr>
        </p:nvSpPr>
        <p:spPr>
          <a:xfrm>
            <a:off x="3228977" y="3834823"/>
            <a:ext cx="2022476" cy="2022476"/>
          </a:xfrm>
          <a:custGeom>
            <a:avLst/>
            <a:gdLst>
              <a:gd name="connsiteX0" fmla="*/ 1011238 w 2022476"/>
              <a:gd name="connsiteY0" fmla="*/ 0 h 2022476"/>
              <a:gd name="connsiteX1" fmla="*/ 2022476 w 2022476"/>
              <a:gd name="connsiteY1" fmla="*/ 1011238 h 2022476"/>
              <a:gd name="connsiteX2" fmla="*/ 1011238 w 2022476"/>
              <a:gd name="connsiteY2" fmla="*/ 2022476 h 2022476"/>
              <a:gd name="connsiteX3" fmla="*/ 0 w 2022476"/>
              <a:gd name="connsiteY3" fmla="*/ 1011238 h 2022476"/>
              <a:gd name="connsiteX4" fmla="*/ 1011238 w 2022476"/>
              <a:gd name="connsiteY4" fmla="*/ 0 h 202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476" h="2022476">
                <a:moveTo>
                  <a:pt x="1011238" y="0"/>
                </a:moveTo>
                <a:cubicBezTo>
                  <a:pt x="1569729" y="0"/>
                  <a:pt x="2022476" y="452747"/>
                  <a:pt x="2022476" y="1011238"/>
                </a:cubicBezTo>
                <a:cubicBezTo>
                  <a:pt x="2022476" y="1569729"/>
                  <a:pt x="1569729" y="2022476"/>
                  <a:pt x="1011238" y="2022476"/>
                </a:cubicBezTo>
                <a:cubicBezTo>
                  <a:pt x="452747" y="2022476"/>
                  <a:pt x="0" y="1569729"/>
                  <a:pt x="0" y="1011238"/>
                </a:cubicBezTo>
                <a:cubicBezTo>
                  <a:pt x="0" y="452747"/>
                  <a:pt x="452747" y="0"/>
                  <a:pt x="1011238"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3" name="任意多边形: 形状 12"/>
          <p:cNvSpPr>
            <a:spLocks noGrp="1"/>
          </p:cNvSpPr>
          <p:nvPr>
            <p:ph type="pic" sz="quarter" idx="12"/>
          </p:nvPr>
        </p:nvSpPr>
        <p:spPr>
          <a:xfrm>
            <a:off x="6453191" y="3045619"/>
            <a:ext cx="2590800" cy="2592388"/>
          </a:xfrm>
          <a:custGeom>
            <a:avLst/>
            <a:gdLst>
              <a:gd name="connsiteX0" fmla="*/ 1295400 w 2590800"/>
              <a:gd name="connsiteY0" fmla="*/ 0 h 2592388"/>
              <a:gd name="connsiteX1" fmla="*/ 2590800 w 2590800"/>
              <a:gd name="connsiteY1" fmla="*/ 1296194 h 2592388"/>
              <a:gd name="connsiteX2" fmla="*/ 1295400 w 2590800"/>
              <a:gd name="connsiteY2" fmla="*/ 2592388 h 2592388"/>
              <a:gd name="connsiteX3" fmla="*/ 0 w 2590800"/>
              <a:gd name="connsiteY3" fmla="*/ 1296194 h 2592388"/>
              <a:gd name="connsiteX4" fmla="*/ 1295400 w 2590800"/>
              <a:gd name="connsiteY4" fmla="*/ 0 h 259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92388">
                <a:moveTo>
                  <a:pt x="1295400" y="0"/>
                </a:moveTo>
                <a:cubicBezTo>
                  <a:pt x="2010830" y="0"/>
                  <a:pt x="2590800" y="580326"/>
                  <a:pt x="2590800" y="1296194"/>
                </a:cubicBezTo>
                <a:cubicBezTo>
                  <a:pt x="2590800" y="2012062"/>
                  <a:pt x="2010830" y="2592388"/>
                  <a:pt x="1295400" y="2592388"/>
                </a:cubicBezTo>
                <a:cubicBezTo>
                  <a:pt x="579970" y="2592388"/>
                  <a:pt x="0" y="2012062"/>
                  <a:pt x="0" y="1296194"/>
                </a:cubicBezTo>
                <a:cubicBezTo>
                  <a:pt x="0" y="580326"/>
                  <a:pt x="579970" y="0"/>
                  <a:pt x="1295400"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148593251"/>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946232" y="2639594"/>
            <a:ext cx="2299539" cy="2299538"/>
          </a:xfrm>
          <a:custGeom>
            <a:avLst/>
            <a:gdLst>
              <a:gd name="connsiteX0" fmla="*/ 1182797 w 2299539"/>
              <a:gd name="connsiteY0" fmla="*/ 506 h 2299538"/>
              <a:gd name="connsiteX1" fmla="*/ 2121027 w 2299539"/>
              <a:gd name="connsiteY1" fmla="*/ 534716 h 2299538"/>
              <a:gd name="connsiteX2" fmla="*/ 1764823 w 2299539"/>
              <a:gd name="connsiteY2" fmla="*/ 2121026 h 2299538"/>
              <a:gd name="connsiteX3" fmla="*/ 178513 w 2299539"/>
              <a:gd name="connsiteY3" fmla="*/ 1764823 h 2299538"/>
              <a:gd name="connsiteX4" fmla="*/ 534716 w 2299539"/>
              <a:gd name="connsiteY4" fmla="*/ 178512 h 2299538"/>
              <a:gd name="connsiteX5" fmla="*/ 1182797 w 2299539"/>
              <a:gd name="connsiteY5" fmla="*/ 506 h 229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539" h="2299538">
                <a:moveTo>
                  <a:pt x="1182797" y="506"/>
                </a:moveTo>
                <a:cubicBezTo>
                  <a:pt x="1551682" y="11442"/>
                  <a:pt x="1908724" y="199459"/>
                  <a:pt x="2121027" y="534716"/>
                </a:cubicBezTo>
                <a:cubicBezTo>
                  <a:pt x="2460711" y="1071127"/>
                  <a:pt x="2301234" y="1781342"/>
                  <a:pt x="1764823" y="2121026"/>
                </a:cubicBezTo>
                <a:cubicBezTo>
                  <a:pt x="1228412" y="2460711"/>
                  <a:pt x="518197" y="2301233"/>
                  <a:pt x="178513" y="1764823"/>
                </a:cubicBezTo>
                <a:cubicBezTo>
                  <a:pt x="-161172" y="1228412"/>
                  <a:pt x="-1694" y="518197"/>
                  <a:pt x="534716" y="178512"/>
                </a:cubicBezTo>
                <a:cubicBezTo>
                  <a:pt x="735870" y="51131"/>
                  <a:pt x="961466" y="-6056"/>
                  <a:pt x="1182797" y="506"/>
                </a:cubicBezTo>
                <a:close/>
              </a:path>
            </a:pathLst>
          </a:custGeom>
          <a:solidFill>
            <a:schemeClr val="bg1"/>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latin typeface="Calibri" panose="020F0502020204030204" pitchFamily="34" charset="0"/>
              </a:defRPr>
            </a:lvl1pPr>
          </a:lstStyle>
          <a:p>
            <a:pPr marL="0" lvl="0" algn="ctr"/>
            <a:endParaRPr lang="zh-CN" altLang="en-US" dirty="0"/>
          </a:p>
        </p:txBody>
      </p:sp>
    </p:spTree>
    <p:extLst>
      <p:ext uri="{BB962C8B-B14F-4D97-AF65-F5344CB8AC3E}">
        <p14:creationId xmlns:p14="http://schemas.microsoft.com/office/powerpoint/2010/main" val="2565552438"/>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389105"/>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751671"/>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541538"/>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32838"/>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72322"/>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408583"/>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416590"/>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760293"/>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12681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2100746" y="2119783"/>
            <a:ext cx="2866542" cy="2720034"/>
          </a:xfrm>
          <a:custGeom>
            <a:avLst/>
            <a:gdLst>
              <a:gd name="connsiteX0" fmla="*/ 1433271 w 2866542"/>
              <a:gd name="connsiteY0" fmla="*/ 0 h 2720034"/>
              <a:gd name="connsiteX1" fmla="*/ 2866542 w 2866542"/>
              <a:gd name="connsiteY1" fmla="*/ 1360017 h 2720034"/>
              <a:gd name="connsiteX2" fmla="*/ 1433271 w 2866542"/>
              <a:gd name="connsiteY2" fmla="*/ 2720034 h 2720034"/>
              <a:gd name="connsiteX3" fmla="*/ 0 w 2866542"/>
              <a:gd name="connsiteY3" fmla="*/ 1360017 h 2720034"/>
              <a:gd name="connsiteX4" fmla="*/ 1433271 w 2866542"/>
              <a:gd name="connsiteY4" fmla="*/ 0 h 272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542" h="2720034">
                <a:moveTo>
                  <a:pt x="1433271" y="0"/>
                </a:moveTo>
                <a:cubicBezTo>
                  <a:pt x="2224845" y="0"/>
                  <a:pt x="2866542" y="608900"/>
                  <a:pt x="2866542" y="1360017"/>
                </a:cubicBezTo>
                <a:cubicBezTo>
                  <a:pt x="2866542" y="2111134"/>
                  <a:pt x="2224845" y="2720034"/>
                  <a:pt x="1433271" y="2720034"/>
                </a:cubicBezTo>
                <a:cubicBezTo>
                  <a:pt x="641697" y="2720034"/>
                  <a:pt x="0" y="2111134"/>
                  <a:pt x="0" y="1360017"/>
                </a:cubicBezTo>
                <a:cubicBezTo>
                  <a:pt x="0" y="608900"/>
                  <a:pt x="641697" y="0"/>
                  <a:pt x="143327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29023576"/>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010697"/>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482449"/>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9296"/>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612800"/>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230168"/>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05790"/>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511587"/>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3938"/>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97806"/>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45299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1534384" y="1823182"/>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4002361" y="1823182"/>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4" name="任意多边形: 形状 13"/>
          <p:cNvSpPr>
            <a:spLocks noGrp="1"/>
          </p:cNvSpPr>
          <p:nvPr>
            <p:ph type="pic" sz="quarter" idx="12"/>
          </p:nvPr>
        </p:nvSpPr>
        <p:spPr>
          <a:xfrm>
            <a:off x="6472221" y="1823182"/>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8940201" y="1823182"/>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60303868"/>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098244"/>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314424"/>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54404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5.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4.png"/><Relationship Id="rId5" Type="http://schemas.openxmlformats.org/officeDocument/2006/relationships/slideLayout" Target="../slideLayouts/slideLayout66.xml"/><Relationship Id="rId10" Type="http://schemas.openxmlformats.org/officeDocument/2006/relationships/theme" Target="../theme/theme10.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1.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7.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27B0-1E9D-42D7-8002-D565E5E465A7}" type="datetimeFigureOut">
              <a:rPr lang="zh-CN" altLang="en-US" smtClean="0"/>
              <a:t>2022/2/15</a:t>
            </a:fld>
            <a:endParaRPr lang="zh-CN" altLang="en-US"/>
          </a:p>
        </p:txBody>
      </p:sp>
      <p:sp>
        <p:nvSpPr>
          <p:cNvPr id="5" name="页脚占位符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F81B1-D4C0-4CFE-8E4B-8D75BF4F38F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a:srcRect l="745" t="745" r="745" b="745"/>
          <a:stretch/>
        </p:blipFill>
        <p:spPr>
          <a:xfrm>
            <a:off x="0" y="0"/>
            <a:ext cx="12191999" cy="6858000"/>
          </a:xfrm>
          <a:prstGeom prst="rect">
            <a:avLst/>
          </a:prstGeom>
        </p:spPr>
      </p:pic>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Tree>
    <p:extLst>
      <p:ext uri="{BB962C8B-B14F-4D97-AF65-F5344CB8AC3E}">
        <p14:creationId xmlns:p14="http://schemas.microsoft.com/office/powerpoint/2010/main" val="250557842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1591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18DE0-C6A9-47E3-B467-3487800D2A69}" type="datetimeFigureOut">
              <a:rPr lang="en-US" smtClean="0">
                <a:solidFill>
                  <a:prstClr val="black">
                    <a:tint val="75000"/>
                  </a:prstClr>
                </a:solidFill>
              </a:rPr>
              <a:pPr/>
              <a:t>15/2/2022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0EDDB-7F3E-43E8-B530-4CBDD3750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1461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rgbClr val="DBFBFD"/>
          </a:fgClr>
          <a:bgClr>
            <a:schemeClr val="bg1"/>
          </a:bgClr>
        </a:pattFill>
        <a:effectLst/>
      </p:bgPr>
    </p:bg>
    <p:spTree>
      <p:nvGrpSpPr>
        <p:cNvPr id="1" name=""/>
        <p:cNvGrpSpPr/>
        <p:nvPr/>
      </p:nvGrpSpPr>
      <p:grpSpPr>
        <a:xfrm>
          <a:off x="0" y="0"/>
          <a:ext cx="0" cy="0"/>
          <a:chOff x="0" y="0"/>
          <a:chExt cx="0" cy="0"/>
        </a:xfrm>
      </p:grpSpPr>
      <p:sp>
        <p:nvSpPr>
          <p:cNvPr id="7" name="矩形 6"/>
          <p:cNvSpPr/>
          <p:nvPr userDrawn="1"/>
        </p:nvSpPr>
        <p:spPr>
          <a:xfrm>
            <a:off x="4" y="6553200"/>
            <a:ext cx="12192000" cy="304800"/>
          </a:xfrm>
          <a:prstGeom prst="rect">
            <a:avLst/>
          </a:prstGeom>
          <a:solidFill>
            <a:srgbClr val="A1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userDrawn="1"/>
        </p:nvPicPr>
        <p:blipFill>
          <a:blip r:embed="rId12"/>
          <a:stretch>
            <a:fillRect/>
          </a:stretch>
        </p:blipFill>
        <p:spPr>
          <a:xfrm>
            <a:off x="9093200" y="5970960"/>
            <a:ext cx="2815661" cy="747339"/>
          </a:xfrm>
          <a:prstGeom prst="rect">
            <a:avLst/>
          </a:prstGeom>
        </p:spPr>
      </p:pic>
      <p:pic>
        <p:nvPicPr>
          <p:cNvPr id="9" name="图片 8"/>
          <p:cNvPicPr>
            <a:picLocks noChangeAspect="1"/>
          </p:cNvPicPr>
          <p:nvPr userDrawn="1"/>
        </p:nvPicPr>
        <p:blipFill>
          <a:blip r:embed="rId13"/>
          <a:stretch>
            <a:fillRect/>
          </a:stretch>
        </p:blipFill>
        <p:spPr>
          <a:xfrm>
            <a:off x="390537" y="216861"/>
            <a:ext cx="1425567" cy="657468"/>
          </a:xfrm>
          <a:prstGeom prst="rect">
            <a:avLst/>
          </a:prstGeom>
        </p:spPr>
      </p:pic>
    </p:spTree>
    <p:extLst>
      <p:ext uri="{BB962C8B-B14F-4D97-AF65-F5344CB8AC3E}">
        <p14:creationId xmlns:p14="http://schemas.microsoft.com/office/powerpoint/2010/main" val="215513352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a:srcRect l="745" t="745" r="745" b="745"/>
          <a:stretch/>
        </p:blipFill>
        <p:spPr>
          <a:xfrm>
            <a:off x="1" y="0"/>
            <a:ext cx="12191999" cy="6858000"/>
          </a:xfrm>
          <a:prstGeom prst="rect">
            <a:avLst/>
          </a:prstGeom>
        </p:spPr>
      </p:pic>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 y="0"/>
            <a:ext cx="12192002" cy="6858000"/>
          </a:xfrm>
          <a:prstGeom prst="rect">
            <a:avLst/>
          </a:prstGeom>
        </p:spPr>
      </p:pic>
    </p:spTree>
    <p:extLst>
      <p:ext uri="{BB962C8B-B14F-4D97-AF65-F5344CB8AC3E}">
        <p14:creationId xmlns:p14="http://schemas.microsoft.com/office/powerpoint/2010/main" val="274950866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6"/>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15/2/2022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6"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8697560"/>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spd="slow">
    <p:fade/>
  </p:transition>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4"/>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15/2/2022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4"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2264152"/>
      </p:ext>
    </p:extLst>
  </p:cSld>
  <p:clrMap bg1="lt1" tx1="dk1" bg2="lt2" tx2="dk2" accent1="accent1" accent2="accent2" accent3="accent3" accent4="accent4" accent5="accent5" accent6="accent6" hlink="hlink" folHlink="folHlink"/>
  <p:sldLayoutIdLst>
    <p:sldLayoutId id="2147483682" r:id="rId1"/>
    <p:sldLayoutId id="2147483683" r:id="rId2"/>
  </p:sldLayoutIdLst>
  <p:transition spd="slow">
    <p:fade/>
  </p:transition>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08625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rgbClr val="DBFBFD"/>
          </a:fgClr>
          <a:bgClr>
            <a:schemeClr val="bg1"/>
          </a:bgClr>
        </a:pattFill>
        <a:effectLst/>
      </p:bgPr>
    </p:bg>
    <p:spTree>
      <p:nvGrpSpPr>
        <p:cNvPr id="1" name=""/>
        <p:cNvGrpSpPr/>
        <p:nvPr/>
      </p:nvGrpSpPr>
      <p:grpSpPr>
        <a:xfrm>
          <a:off x="0" y="0"/>
          <a:ext cx="0" cy="0"/>
          <a:chOff x="0" y="0"/>
          <a:chExt cx="0" cy="0"/>
        </a:xfrm>
      </p:grpSpPr>
      <p:sp>
        <p:nvSpPr>
          <p:cNvPr id="7" name="矩形 6"/>
          <p:cNvSpPr/>
          <p:nvPr userDrawn="1"/>
        </p:nvSpPr>
        <p:spPr>
          <a:xfrm>
            <a:off x="0" y="6553200"/>
            <a:ext cx="12192000" cy="304800"/>
          </a:xfrm>
          <a:prstGeom prst="rect">
            <a:avLst/>
          </a:prstGeom>
          <a:solidFill>
            <a:srgbClr val="A1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userDrawn="1"/>
        </p:nvPicPr>
        <p:blipFill>
          <a:blip r:embed="rId12"/>
          <a:stretch>
            <a:fillRect/>
          </a:stretch>
        </p:blipFill>
        <p:spPr>
          <a:xfrm>
            <a:off x="9093200" y="5970960"/>
            <a:ext cx="2815661" cy="747339"/>
          </a:xfrm>
          <a:prstGeom prst="rect">
            <a:avLst/>
          </a:prstGeom>
        </p:spPr>
      </p:pic>
      <p:pic>
        <p:nvPicPr>
          <p:cNvPr id="9" name="图片 8"/>
          <p:cNvPicPr>
            <a:picLocks noChangeAspect="1"/>
          </p:cNvPicPr>
          <p:nvPr userDrawn="1"/>
        </p:nvPicPr>
        <p:blipFill>
          <a:blip r:embed="rId13"/>
          <a:stretch>
            <a:fillRect/>
          </a:stretch>
        </p:blipFill>
        <p:spPr>
          <a:xfrm>
            <a:off x="390533" y="216861"/>
            <a:ext cx="1425567" cy="657468"/>
          </a:xfrm>
          <a:prstGeom prst="rect">
            <a:avLst/>
          </a:prstGeom>
        </p:spPr>
      </p:pic>
    </p:spTree>
    <p:extLst>
      <p:ext uri="{BB962C8B-B14F-4D97-AF65-F5344CB8AC3E}">
        <p14:creationId xmlns:p14="http://schemas.microsoft.com/office/powerpoint/2010/main" val="31356045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a:extLst>
              <a:ext uri="{FF2B5EF4-FFF2-40B4-BE49-F238E27FC236}">
                <a16:creationId xmlns:a16="http://schemas.microsoft.com/office/drawing/2014/main" xmlns="" id="{BDA00C37-2CE3-43AB-BEE6-7DF7BAFCC96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Tree>
    <p:extLst>
      <p:ext uri="{BB962C8B-B14F-4D97-AF65-F5344CB8AC3E}">
        <p14:creationId xmlns:p14="http://schemas.microsoft.com/office/powerpoint/2010/main" val="71398957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solidFill>
                  <a:prstClr val="black">
                    <a:tint val="75000"/>
                  </a:prstClr>
                </a:solidFill>
              </a:rPr>
              <a:pPr/>
              <a:t>2022/2/15</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a:extLst>
              <a:ext uri="{FF2B5EF4-FFF2-40B4-BE49-F238E27FC236}">
                <a16:creationId xmlns:a16="http://schemas.microsoft.com/office/drawing/2014/main" xmlns="" id="{BDA00C37-2CE3-43AB-BEE6-7DF7BAFCC96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Tree>
    <p:extLst>
      <p:ext uri="{BB962C8B-B14F-4D97-AF65-F5344CB8AC3E}">
        <p14:creationId xmlns:p14="http://schemas.microsoft.com/office/powerpoint/2010/main" val="284090653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notesSlide" Target="../notesSlides/notesSlide10.xml"/><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slideLayout" Target="../slideLayouts/slideLayout61.xml"/><Relationship Id="rId1" Type="http://schemas.openxmlformats.org/officeDocument/2006/relationships/tags" Target="../tags/tag5.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7.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5.xml"/><Relationship Id="rId7" Type="http://schemas.openxmlformats.org/officeDocument/2006/relationships/image" Target="../media/image24.jpeg"/><Relationship Id="rId2" Type="http://schemas.openxmlformats.org/officeDocument/2006/relationships/slideLayout" Target="../slideLayouts/slideLayout54.xml"/><Relationship Id="rId1" Type="http://schemas.openxmlformats.org/officeDocument/2006/relationships/tags" Target="../tags/tag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6.xml"/><Relationship Id="rId7" Type="http://schemas.openxmlformats.org/officeDocument/2006/relationships/image" Target="../media/image31.jpeg"/><Relationship Id="rId2" Type="http://schemas.openxmlformats.org/officeDocument/2006/relationships/slideLayout" Target="../slideLayouts/slideLayout16.xml"/><Relationship Id="rId1" Type="http://schemas.openxmlformats.org/officeDocument/2006/relationships/themeOverride" Target="../theme/themeOverride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4.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 name="文本框 86"/>
          <p:cNvSpPr txBox="1"/>
          <p:nvPr/>
        </p:nvSpPr>
        <p:spPr>
          <a:xfrm>
            <a:off x="3708747" y="3565061"/>
            <a:ext cx="4544065" cy="523220"/>
          </a:xfrm>
          <a:prstGeom prst="rect">
            <a:avLst/>
          </a:prstGeom>
          <a:noFill/>
        </p:spPr>
        <p:txBody>
          <a:bodyPr wrap="square" rtlCol="0">
            <a:spAutoFit/>
          </a:bodyPr>
          <a:lstStyle/>
          <a:p>
            <a:pPr algn="ctr"/>
            <a:r>
              <a:rPr lang="en-US" altLang="zh-CN" sz="2800">
                <a:solidFill>
                  <a:srgbClr val="FFC000"/>
                </a:solidFill>
                <a:latin typeface="Times New Roman" pitchFamily="18" charset="0"/>
                <a:ea typeface="方正卡通简体" panose="03000509000000000000" pitchFamily="65" charset="-122"/>
                <a:cs typeface="Times New Roman" pitchFamily="18" charset="0"/>
              </a:rPr>
              <a:t>LỚP 3C</a:t>
            </a:r>
            <a:endParaRPr lang="zh-CN" altLang="en-US" sz="2800" dirty="0">
              <a:solidFill>
                <a:srgbClr val="FFC000"/>
              </a:solidFill>
              <a:latin typeface="Times New Roman" pitchFamily="18" charset="0"/>
              <a:ea typeface="方正卡通简体" panose="03000509000000000000" pitchFamily="65" charset="-122"/>
              <a:cs typeface="Times New Roman" pitchFamily="18" charset="0"/>
            </a:endParaRPr>
          </a:p>
        </p:txBody>
      </p:sp>
      <p:sp>
        <p:nvSpPr>
          <p:cNvPr id="93" name="Freeform 34"/>
          <p:cNvSpPr>
            <a:spLocks noEditPoints="1"/>
          </p:cNvSpPr>
          <p:nvPr/>
        </p:nvSpPr>
        <p:spPr bwMode="auto">
          <a:xfrm>
            <a:off x="8213806" y="3707049"/>
            <a:ext cx="695370" cy="330291"/>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4" name="任意多边形 93"/>
          <p:cNvSpPr/>
          <p:nvPr/>
        </p:nvSpPr>
        <p:spPr>
          <a:xfrm>
            <a:off x="3390549" y="3705474"/>
            <a:ext cx="4403354" cy="28841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034145" y="1662549"/>
            <a:ext cx="6109855" cy="1938992"/>
          </a:xfrm>
          <a:prstGeom prst="rect">
            <a:avLst/>
          </a:prstGeom>
          <a:noFill/>
        </p:spPr>
        <p:txBody>
          <a:bodyPr wrap="square" rtlCol="0">
            <a:spAutoFit/>
          </a:bodyPr>
          <a:lstStyle/>
          <a:p>
            <a:pPr algn="ctr"/>
            <a:r>
              <a:rPr lang="en-US" sz="6000" b="1">
                <a:solidFill>
                  <a:schemeClr val="bg1"/>
                </a:solidFill>
                <a:latin typeface="Times New Roman" pitchFamily="18" charset="0"/>
                <a:cs typeface="Times New Roman" pitchFamily="18" charset="0"/>
              </a:rPr>
              <a:t>TỰ NHIÊN </a:t>
            </a:r>
          </a:p>
          <a:p>
            <a:pPr algn="ctr"/>
            <a:r>
              <a:rPr lang="en-US" sz="6000" b="1">
                <a:solidFill>
                  <a:schemeClr val="bg1"/>
                </a:solidFill>
                <a:latin typeface="Times New Roman" pitchFamily="18" charset="0"/>
                <a:cs typeface="Times New Roman" pitchFamily="18" charset="0"/>
              </a:rPr>
              <a:t>XÃ HỘI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750" fill="hold"/>
                                        <p:tgtEl>
                                          <p:spTgt spid="87"/>
                                        </p:tgtEl>
                                        <p:attrNameLst>
                                          <p:attrName>ppt_w</p:attrName>
                                        </p:attrNameLst>
                                      </p:cBhvr>
                                      <p:tavLst>
                                        <p:tav tm="0">
                                          <p:val>
                                            <p:fltVal val="0"/>
                                          </p:val>
                                        </p:tav>
                                        <p:tav tm="100000">
                                          <p:val>
                                            <p:strVal val="#ppt_w"/>
                                          </p:val>
                                        </p:tav>
                                      </p:tavLst>
                                    </p:anim>
                                    <p:anim calcmode="lin" valueType="num">
                                      <p:cBhvr>
                                        <p:cTn id="8" dur="750" fill="hold"/>
                                        <p:tgtEl>
                                          <p:spTgt spid="87"/>
                                        </p:tgtEl>
                                        <p:attrNameLst>
                                          <p:attrName>ppt_h</p:attrName>
                                        </p:attrNameLst>
                                      </p:cBhvr>
                                      <p:tavLst>
                                        <p:tav tm="0">
                                          <p:val>
                                            <p:fltVal val="0"/>
                                          </p:val>
                                        </p:tav>
                                        <p:tav tm="100000">
                                          <p:val>
                                            <p:strVal val="#ppt_h"/>
                                          </p:val>
                                        </p:tav>
                                      </p:tavLst>
                                    </p:anim>
                                    <p:animEffect transition="in" filter="fade">
                                      <p:cBhvr>
                                        <p:cTn id="9"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4" y="926508"/>
            <a:ext cx="12192000" cy="45708"/>
          </a:xfrm>
          <a:prstGeom prst="rect">
            <a:avLst/>
          </a:prstGeom>
          <a:solidFill>
            <a:srgbClr val="5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a:ea typeface="微软雅黑"/>
              <a:sym typeface="Arial"/>
            </a:endParaRPr>
          </a:p>
        </p:txBody>
      </p:sp>
      <p:sp>
        <p:nvSpPr>
          <p:cNvPr id="34" name="TextBox 54"/>
          <p:cNvSpPr txBox="1"/>
          <p:nvPr/>
        </p:nvSpPr>
        <p:spPr>
          <a:xfrm>
            <a:off x="6693194" y="3044421"/>
            <a:ext cx="553703" cy="665518"/>
          </a:xfrm>
          <a:prstGeom prst="rect">
            <a:avLst/>
          </a:prstGeom>
          <a:noFill/>
        </p:spPr>
        <p:txBody>
          <a:bodyPr wrap="square" lIns="49634" tIns="24817" rIns="49634" bIns="24817" rtlCol="0">
            <a:spAutoFit/>
          </a:bodyPr>
          <a:lstStyle/>
          <a:p>
            <a:r>
              <a:rPr lang="id-ID" sz="4000" dirty="0">
                <a:solidFill>
                  <a:srgbClr val="FFFFFF">
                    <a:lumMod val="50000"/>
                  </a:srgbClr>
                </a:solidFill>
                <a:latin typeface="Arial"/>
                <a:ea typeface="微软雅黑"/>
                <a:sym typeface="Arial"/>
              </a:rPr>
              <a:t>1</a:t>
            </a:r>
            <a:r>
              <a:rPr lang="en-US" sz="4000" dirty="0">
                <a:solidFill>
                  <a:srgbClr val="FFFFFF">
                    <a:lumMod val="50000"/>
                  </a:srgbClr>
                </a:solidFill>
                <a:latin typeface="Arial"/>
                <a:ea typeface="微软雅黑"/>
                <a:sym typeface="Arial"/>
              </a:rPr>
              <a:t>.</a:t>
            </a:r>
            <a:endParaRPr lang="id-ID" sz="4000" dirty="0">
              <a:solidFill>
                <a:srgbClr val="FFFFFF">
                  <a:lumMod val="50000"/>
                </a:srgbClr>
              </a:solidFill>
              <a:latin typeface="Arial"/>
              <a:ea typeface="微软雅黑"/>
              <a:sym typeface="Arial"/>
            </a:endParaRPr>
          </a:p>
        </p:txBody>
      </p:sp>
      <p:sp>
        <p:nvSpPr>
          <p:cNvPr id="35" name="Rectangle 19"/>
          <p:cNvSpPr/>
          <p:nvPr/>
        </p:nvSpPr>
        <p:spPr>
          <a:xfrm>
            <a:off x="7174343" y="3043577"/>
            <a:ext cx="4699003" cy="696288"/>
          </a:xfrm>
          <a:prstGeom prst="rect">
            <a:avLst/>
          </a:prstGeom>
        </p:spPr>
        <p:txBody>
          <a:bodyPr wrap="square" lIns="49634" tIns="24817" rIns="49634" bIns="24817">
            <a:spAutoFit/>
          </a:bodyPr>
          <a:lstStyle/>
          <a:p>
            <a:pPr>
              <a:lnSpc>
                <a:spcPct val="150000"/>
              </a:lnSpc>
            </a:pPr>
            <a:r>
              <a:rPr lang="en-US" altLang="zh-CN" sz="2800" b="1">
                <a:solidFill>
                  <a:schemeClr val="accent1">
                    <a:lumMod val="50000"/>
                  </a:schemeClr>
                </a:solidFill>
                <a:latin typeface="Times New Roman" pitchFamily="18" charset="0"/>
                <a:ea typeface="微软雅黑"/>
                <a:cs typeface="Times New Roman" pitchFamily="18" charset="0"/>
                <a:sym typeface="Arial"/>
              </a:rPr>
              <a:t>Bố mẹ Lan là </a:t>
            </a:r>
            <a:r>
              <a:rPr lang="en-US" altLang="zh-CN" sz="2800" b="1">
                <a:solidFill>
                  <a:srgbClr val="C00000"/>
                </a:solidFill>
                <a:latin typeface="Times New Roman" pitchFamily="18" charset="0"/>
                <a:ea typeface="微软雅黑"/>
                <a:cs typeface="Times New Roman" pitchFamily="18" charset="0"/>
                <a:sym typeface="Arial"/>
              </a:rPr>
              <a:t>thế hệ thứ nhất</a:t>
            </a:r>
            <a:endParaRPr lang="en-US" altLang="zh-CN" sz="2800" b="1" dirty="0">
              <a:solidFill>
                <a:srgbClr val="C00000"/>
              </a:solidFill>
              <a:latin typeface="Times New Roman" pitchFamily="18" charset="0"/>
              <a:ea typeface="微软雅黑"/>
              <a:cs typeface="Times New Roman" pitchFamily="18" charset="0"/>
              <a:sym typeface="Arial"/>
            </a:endParaRPr>
          </a:p>
        </p:txBody>
      </p:sp>
      <p:sp>
        <p:nvSpPr>
          <p:cNvPr id="36" name="TextBox 56"/>
          <p:cNvSpPr txBox="1"/>
          <p:nvPr/>
        </p:nvSpPr>
        <p:spPr>
          <a:xfrm>
            <a:off x="6693194" y="4007182"/>
            <a:ext cx="553703" cy="665518"/>
          </a:xfrm>
          <a:prstGeom prst="rect">
            <a:avLst/>
          </a:prstGeom>
          <a:noFill/>
        </p:spPr>
        <p:txBody>
          <a:bodyPr wrap="square" lIns="49634" tIns="24817" rIns="49634" bIns="24817" rtlCol="0">
            <a:spAutoFit/>
          </a:bodyPr>
          <a:lstStyle/>
          <a:p>
            <a:r>
              <a:rPr lang="en-US" sz="4000" dirty="0">
                <a:solidFill>
                  <a:srgbClr val="FFFFFF">
                    <a:lumMod val="50000"/>
                  </a:srgbClr>
                </a:solidFill>
                <a:latin typeface="Arial"/>
                <a:ea typeface="微软雅黑"/>
                <a:sym typeface="Arial"/>
              </a:rPr>
              <a:t>2.</a:t>
            </a:r>
            <a:endParaRPr lang="id-ID" sz="4000" dirty="0">
              <a:solidFill>
                <a:srgbClr val="FFFFFF">
                  <a:lumMod val="50000"/>
                </a:srgbClr>
              </a:solidFill>
              <a:latin typeface="Arial"/>
              <a:ea typeface="微软雅黑"/>
              <a:sym typeface="Arial"/>
            </a:endParaRPr>
          </a:p>
        </p:txBody>
      </p:sp>
      <p:sp>
        <p:nvSpPr>
          <p:cNvPr id="37" name="Rectangle 19"/>
          <p:cNvSpPr/>
          <p:nvPr/>
        </p:nvSpPr>
        <p:spPr>
          <a:xfrm>
            <a:off x="7174343" y="3976253"/>
            <a:ext cx="4283367" cy="696288"/>
          </a:xfrm>
          <a:prstGeom prst="rect">
            <a:avLst/>
          </a:prstGeom>
        </p:spPr>
        <p:txBody>
          <a:bodyPr wrap="square" lIns="49634" tIns="24817" rIns="49634" bIns="24817">
            <a:spAutoFit/>
          </a:bodyPr>
          <a:lstStyle/>
          <a:p>
            <a:pPr>
              <a:lnSpc>
                <a:spcPct val="150000"/>
              </a:lnSpc>
            </a:pPr>
            <a:r>
              <a:rPr lang="en-US" altLang="zh-CN" sz="2800" b="1">
                <a:solidFill>
                  <a:schemeClr val="accent1">
                    <a:lumMod val="50000"/>
                  </a:schemeClr>
                </a:solidFill>
                <a:latin typeface="Times New Roman" pitchFamily="18" charset="0"/>
                <a:ea typeface="微软雅黑"/>
                <a:cs typeface="Times New Roman" pitchFamily="18" charset="0"/>
                <a:sym typeface="Arial"/>
              </a:rPr>
              <a:t>Lan và em là </a:t>
            </a:r>
            <a:r>
              <a:rPr lang="en-US" altLang="zh-CN" sz="2800" b="1">
                <a:solidFill>
                  <a:srgbClr val="C00000"/>
                </a:solidFill>
                <a:latin typeface="Times New Roman" pitchFamily="18" charset="0"/>
                <a:ea typeface="微软雅黑"/>
                <a:cs typeface="Times New Roman" pitchFamily="18" charset="0"/>
                <a:sym typeface="Arial"/>
              </a:rPr>
              <a:t>thế hệ thứ 2</a:t>
            </a:r>
            <a:endParaRPr lang="en-US" altLang="zh-CN" sz="2800" b="1" dirty="0">
              <a:solidFill>
                <a:srgbClr val="C00000"/>
              </a:solidFill>
              <a:latin typeface="Times New Roman" pitchFamily="18" charset="0"/>
              <a:ea typeface="微软雅黑"/>
              <a:cs typeface="Times New Roman" pitchFamily="18" charset="0"/>
              <a:sym typeface="Arial"/>
            </a:endParaRPr>
          </a:p>
        </p:txBody>
      </p:sp>
      <p:cxnSp>
        <p:nvCxnSpPr>
          <p:cNvPr id="40" name="直接连接符 39"/>
          <p:cNvCxnSpPr/>
          <p:nvPr/>
        </p:nvCxnSpPr>
        <p:spPr>
          <a:xfrm>
            <a:off x="6840590" y="3778351"/>
            <a:ext cx="485264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40590" y="4688789"/>
            <a:ext cx="42593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5" name="Picture 4" descr="GiaDinh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 y="1431150"/>
            <a:ext cx="6372925" cy="4520514"/>
          </a:xfrm>
          <a:prstGeom prst="rect">
            <a:avLst/>
          </a:prstGeom>
          <a:ln>
            <a:solidFill>
              <a:srgbClr val="ED1B05"/>
            </a:solidFill>
            <a:miter lim="800000"/>
            <a:headEnd/>
            <a:tailEnd/>
          </a:ln>
        </p:spPr>
      </p:pic>
    </p:spTree>
    <p:extLst>
      <p:ext uri="{BB962C8B-B14F-4D97-AF65-F5344CB8AC3E}">
        <p14:creationId xmlns:p14="http://schemas.microsoft.com/office/powerpoint/2010/main" val="375519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250"/>
                                        <p:tgtEl>
                                          <p:spTgt spid="34"/>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250"/>
                                        <p:tgtEl>
                                          <p:spTgt spid="35"/>
                                        </p:tgtEl>
                                        <p:attrNameLst>
                                          <p:attrName>ppt_y</p:attrName>
                                        </p:attrNameLst>
                                      </p:cBhvr>
                                      <p:tavLst>
                                        <p:tav tm="0">
                                          <p:val>
                                            <p:strVal val="#ppt_y+#ppt_h*1.125000"/>
                                          </p:val>
                                        </p:tav>
                                        <p:tav tm="100000">
                                          <p:val>
                                            <p:strVal val="#ppt_y"/>
                                          </p:val>
                                        </p:tav>
                                      </p:tavLst>
                                    </p:anim>
                                    <p:animEffect transition="in" filter="wipe(up)">
                                      <p:cBhvr>
                                        <p:cTn id="12" dur="250"/>
                                        <p:tgtEl>
                                          <p:spTgt spid="35"/>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p:tgtEl>
                                          <p:spTgt spid="40"/>
                                        </p:tgtEl>
                                        <p:attrNameLst>
                                          <p:attrName>ppt_y</p:attrName>
                                        </p:attrNameLst>
                                      </p:cBhvr>
                                      <p:tavLst>
                                        <p:tav tm="0">
                                          <p:val>
                                            <p:strVal val="#ppt_y+#ppt_h*1.125000"/>
                                          </p:val>
                                        </p:tav>
                                        <p:tav tm="100000">
                                          <p:val>
                                            <p:strVal val="#ppt_y"/>
                                          </p:val>
                                        </p:tav>
                                      </p:tavLst>
                                    </p:anim>
                                    <p:animEffect transition="in" filter="wipe(up)">
                                      <p:cBhvr>
                                        <p:cTn id="17" dur="250"/>
                                        <p:tgtEl>
                                          <p:spTgt spid="40"/>
                                        </p:tgtEl>
                                      </p:cBhvr>
                                    </p:animEffect>
                                  </p:childTnLst>
                                </p:cTn>
                              </p:par>
                            </p:childTnLst>
                          </p:cTn>
                        </p:par>
                        <p:par>
                          <p:cTn id="18" fill="hold">
                            <p:stCondLst>
                              <p:cond delay="750"/>
                            </p:stCondLst>
                            <p:childTnLst>
                              <p:par>
                                <p:cTn id="19" presetID="14" presetClass="entr" presetSubtype="1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250"/>
                                        <p:tgtEl>
                                          <p:spTgt spid="36"/>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250"/>
                                        <p:tgtEl>
                                          <p:spTgt spid="37"/>
                                        </p:tgtEl>
                                        <p:attrNameLst>
                                          <p:attrName>ppt_y</p:attrName>
                                        </p:attrNameLst>
                                      </p:cBhvr>
                                      <p:tavLst>
                                        <p:tav tm="0">
                                          <p:val>
                                            <p:strVal val="#ppt_y+#ppt_h*1.125000"/>
                                          </p:val>
                                        </p:tav>
                                        <p:tav tm="100000">
                                          <p:val>
                                            <p:strVal val="#ppt_y"/>
                                          </p:val>
                                        </p:tav>
                                      </p:tavLst>
                                    </p:anim>
                                    <p:animEffect transition="in" filter="wipe(up)">
                                      <p:cBhvr>
                                        <p:cTn id="26" dur="250"/>
                                        <p:tgtEl>
                                          <p:spTgt spid="37"/>
                                        </p:tgtEl>
                                      </p:cBhvr>
                                    </p:animEffect>
                                  </p:childTnLst>
                                </p:cTn>
                              </p:par>
                            </p:childTnLst>
                          </p:cTn>
                        </p:par>
                        <p:par>
                          <p:cTn id="27" fill="hold">
                            <p:stCondLst>
                              <p:cond delay="1250"/>
                            </p:stCondLst>
                            <p:childTnLst>
                              <p:par>
                                <p:cTn id="28" presetID="12" presetClass="entr" presetSubtype="4"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250"/>
                                        <p:tgtEl>
                                          <p:spTgt spid="41"/>
                                        </p:tgtEl>
                                        <p:attrNameLst>
                                          <p:attrName>ppt_y</p:attrName>
                                        </p:attrNameLst>
                                      </p:cBhvr>
                                      <p:tavLst>
                                        <p:tav tm="0">
                                          <p:val>
                                            <p:strVal val="#ppt_y+#ppt_h*1.125000"/>
                                          </p:val>
                                        </p:tav>
                                        <p:tav tm="100000">
                                          <p:val>
                                            <p:strVal val="#ppt_y"/>
                                          </p:val>
                                        </p:tav>
                                      </p:tavLst>
                                    </p:anim>
                                    <p:animEffect transition="in" filter="wipe(up)">
                                      <p:cBhvr>
                                        <p:cTn id="31" dur="25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edge">
                                      <p:cBhvr>
                                        <p:cTn id="3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tile tx="-381000" ty="552450" sx="100000" sy="100000" flip="none" algn="bl"/>
        </a:blipFill>
        <a:effectLst/>
      </p:bgPr>
    </p:bg>
    <p:spTree>
      <p:nvGrpSpPr>
        <p:cNvPr id="1" name=""/>
        <p:cNvGrpSpPr/>
        <p:nvPr/>
      </p:nvGrpSpPr>
      <p:grpSpPr>
        <a:xfrm>
          <a:off x="0" y="0"/>
          <a:ext cx="0" cy="0"/>
          <a:chOff x="0" y="0"/>
          <a:chExt cx="0" cy="0"/>
        </a:xfrm>
      </p:grpSpPr>
      <p:sp>
        <p:nvSpPr>
          <p:cNvPr id="29" name="TextBox 15">
            <a:extLst>
              <a:ext uri="{FF2B5EF4-FFF2-40B4-BE49-F238E27FC236}">
                <a16:creationId xmlns:a16="http://schemas.microsoft.com/office/drawing/2014/main" xmlns="" id="{5874E598-2DD6-42C6-ADD4-A10F9DF788BF}"/>
              </a:ext>
            </a:extLst>
          </p:cNvPr>
          <p:cNvSpPr txBox="1"/>
          <p:nvPr/>
        </p:nvSpPr>
        <p:spPr>
          <a:xfrm>
            <a:off x="1221045" y="4679390"/>
            <a:ext cx="5004468" cy="1202960"/>
          </a:xfrm>
          <a:prstGeom prst="rect">
            <a:avLst/>
          </a:prstGeom>
          <a:noFill/>
        </p:spPr>
        <p:txBody>
          <a:bodyPr wrap="square" lIns="94044" tIns="47023" rIns="94044" bIns="47023" rtlCol="0">
            <a:spAutoFit/>
          </a:bodyPr>
          <a:lstStyle/>
          <a:p>
            <a:pPr algn="r" defTabSz="914014">
              <a:lnSpc>
                <a:spcPct val="150000"/>
              </a:lnSpc>
            </a:pPr>
            <a:r>
              <a:rPr lang="en-US" altLang="en-US" sz="2400" b="1">
                <a:solidFill>
                  <a:srgbClr val="993300"/>
                </a:solidFill>
                <a:latin typeface="Times New Roman" panose="02020603050405020304" pitchFamily="18" charset="0"/>
              </a:rPr>
              <a:t>Bố mẹ Minh là thế hệ thứ mấy?</a:t>
            </a:r>
          </a:p>
          <a:p>
            <a:pPr algn="r" defTabSz="914014">
              <a:lnSpc>
                <a:spcPct val="150000"/>
              </a:lnSpc>
            </a:pPr>
            <a:endParaRPr lang="zh-CN" altLang="en-US" sz="2400" dirty="0">
              <a:solidFill>
                <a:prstClr val="black"/>
              </a:solidFill>
              <a:latin typeface="仓耳羽辰体-谷力 W05" panose="02020400000000000000" pitchFamily="18" charset="-122"/>
              <a:ea typeface="仓耳羽辰体-谷力 W05" panose="02020400000000000000" pitchFamily="18" charset="-122"/>
              <a:sym typeface="Arial" panose="020B0604020202020204" pitchFamily="34" charset="0"/>
            </a:endParaRPr>
          </a:p>
        </p:txBody>
      </p:sp>
      <p:grpSp>
        <p:nvGrpSpPr>
          <p:cNvPr id="14" name="Group 23"/>
          <p:cNvGrpSpPr>
            <a:grpSpLocks/>
          </p:cNvGrpSpPr>
          <p:nvPr/>
        </p:nvGrpSpPr>
        <p:grpSpPr bwMode="auto">
          <a:xfrm>
            <a:off x="1661523" y="1734799"/>
            <a:ext cx="4563990" cy="2992167"/>
            <a:chOff x="36" y="816"/>
            <a:chExt cx="1723" cy="1776"/>
          </a:xfrm>
        </p:grpSpPr>
        <p:pic>
          <p:nvPicPr>
            <p:cNvPr id="15"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 y="816"/>
              <a:ext cx="1723"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25"/>
            <p:cNvGrpSpPr>
              <a:grpSpLocks/>
            </p:cNvGrpSpPr>
            <p:nvPr/>
          </p:nvGrpSpPr>
          <p:grpSpPr bwMode="auto">
            <a:xfrm>
              <a:off x="432" y="1063"/>
              <a:ext cx="960" cy="1385"/>
              <a:chOff x="672" y="816"/>
              <a:chExt cx="1632" cy="2345"/>
            </a:xfrm>
          </p:grpSpPr>
          <p:pic>
            <p:nvPicPr>
              <p:cNvPr id="17" name="Picture 26" descr="giadinh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 y="816"/>
                <a:ext cx="739"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7" descr="giadinh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0" y="816"/>
                <a:ext cx="739"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8" descr="giadinh_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 y="1585"/>
                <a:ext cx="739"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9" descr="giadinh_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5" y="1585"/>
                <a:ext cx="739"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descr="giadinh_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 y="2367"/>
                <a:ext cx="739"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1" descr="giadinh_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9" y="2368"/>
                <a:ext cx="739"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3" name="Group 32"/>
          <p:cNvGrpSpPr>
            <a:grpSpLocks/>
          </p:cNvGrpSpPr>
          <p:nvPr/>
        </p:nvGrpSpPr>
        <p:grpSpPr bwMode="auto">
          <a:xfrm>
            <a:off x="6426825" y="1734798"/>
            <a:ext cx="4573684" cy="2992167"/>
            <a:chOff x="3230" y="816"/>
            <a:chExt cx="1963" cy="1761"/>
          </a:xfrm>
        </p:grpSpPr>
        <p:pic>
          <p:nvPicPr>
            <p:cNvPr id="24" name="Picture 3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30" y="816"/>
              <a:ext cx="1963" cy="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4" descr="GiaDinh01"/>
            <p:cNvPicPr>
              <a:picLocks noChangeAspect="1" noChangeArrowheads="1"/>
            </p:cNvPicPr>
            <p:nvPr/>
          </p:nvPicPr>
          <p:blipFill>
            <a:blip r:embed="rId13">
              <a:extLst>
                <a:ext uri="{28A0092B-C50C-407E-A947-70E740481C1C}">
                  <a14:useLocalDpi xmlns:a14="http://schemas.microsoft.com/office/drawing/2010/main" val="0"/>
                </a:ext>
              </a:extLst>
            </a:blip>
            <a:srcRect l="8333" r="4167"/>
            <a:stretch>
              <a:fillRect/>
            </a:stretch>
          </p:blipFill>
          <p:spPr bwMode="auto">
            <a:xfrm>
              <a:off x="3277" y="845"/>
              <a:ext cx="1869" cy="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6465375" y="4788427"/>
            <a:ext cx="4600940" cy="1015663"/>
          </a:xfrm>
          <a:prstGeom prst="rect">
            <a:avLst/>
          </a:prstGeom>
        </p:spPr>
        <p:txBody>
          <a:bodyPr wrap="none">
            <a:spAutoFit/>
          </a:bodyPr>
          <a:lstStyle/>
          <a:p>
            <a:pPr>
              <a:spcBef>
                <a:spcPct val="50000"/>
              </a:spcBef>
            </a:pPr>
            <a:r>
              <a:rPr lang="en-US" altLang="en-US" sz="2400" b="1">
                <a:solidFill>
                  <a:srgbClr val="993300"/>
                </a:solidFill>
                <a:latin typeface="Times New Roman" panose="02020603050405020304" pitchFamily="18" charset="0"/>
              </a:rPr>
              <a:t>Bố mẹ của Lan là thế hệ thứ mấy </a:t>
            </a:r>
          </a:p>
          <a:p>
            <a:pPr>
              <a:spcBef>
                <a:spcPct val="50000"/>
              </a:spcBef>
            </a:pPr>
            <a:r>
              <a:rPr lang="en-US" altLang="en-US" sz="2400" b="1">
                <a:solidFill>
                  <a:srgbClr val="993300"/>
                </a:solidFill>
                <a:latin typeface="Times New Roman" panose="02020603050405020304" pitchFamily="18" charset="0"/>
              </a:rPr>
              <a:t>trong gia đình?</a:t>
            </a:r>
            <a:endParaRPr lang="en-US" altLang="en-US" sz="2400" b="1" dirty="0">
              <a:solidFill>
                <a:srgbClr val="993300"/>
              </a:solidFill>
              <a:latin typeface="Times New Roman" panose="02020603050405020304" pitchFamily="18" charset="0"/>
            </a:endParaRPr>
          </a:p>
        </p:txBody>
      </p:sp>
      <p:sp>
        <p:nvSpPr>
          <p:cNvPr id="37" name="Text Box 36"/>
          <p:cNvSpPr txBox="1">
            <a:spLocks noChangeArrowheads="1"/>
          </p:cNvSpPr>
          <p:nvPr/>
        </p:nvSpPr>
        <p:spPr bwMode="auto">
          <a:xfrm>
            <a:off x="1257498" y="5314327"/>
            <a:ext cx="4860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400" b="1" dirty="0" err="1">
                <a:solidFill>
                  <a:srgbClr val="0000FF"/>
                </a:solidFill>
                <a:latin typeface="Times New Roman" panose="02020603050405020304" pitchFamily="18" charset="0"/>
              </a:rPr>
              <a:t>Bố</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mẹ</a:t>
            </a:r>
            <a:r>
              <a:rPr lang="en-US" altLang="en-US" sz="2400" b="1" dirty="0">
                <a:solidFill>
                  <a:srgbClr val="0000FF"/>
                </a:solidFill>
                <a:latin typeface="Times New Roman" panose="02020603050405020304" pitchFamily="18" charset="0"/>
              </a:rPr>
              <a:t> Minh </a:t>
            </a:r>
            <a:r>
              <a:rPr lang="en-US" altLang="en-US" sz="2400" b="1" dirty="0" err="1">
                <a:solidFill>
                  <a:srgbClr val="0000FF"/>
                </a:solidFill>
                <a:latin typeface="Times New Roman" panose="02020603050405020304" pitchFamily="18" charset="0"/>
              </a:rPr>
              <a:t>là</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thế</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hệ</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thứ</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hai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trong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gia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đình</a:t>
            </a:r>
            <a:r>
              <a:rPr lang="en-US" altLang="en-US" sz="2400" b="1" dirty="0">
                <a:solidFill>
                  <a:srgbClr val="0000FF"/>
                </a:solidFill>
                <a:latin typeface="Times New Roman" panose="02020603050405020304" pitchFamily="18" charset="0"/>
              </a:rPr>
              <a:t>.</a:t>
            </a:r>
          </a:p>
        </p:txBody>
      </p:sp>
      <p:sp>
        <p:nvSpPr>
          <p:cNvPr id="40" name="Text Box 38"/>
          <p:cNvSpPr txBox="1">
            <a:spLocks noChangeArrowheads="1"/>
          </p:cNvSpPr>
          <p:nvPr/>
        </p:nvSpPr>
        <p:spPr bwMode="auto">
          <a:xfrm>
            <a:off x="6381587" y="5785562"/>
            <a:ext cx="52396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pPr>
            <a:r>
              <a:rPr lang="en-US" altLang="en-US" sz="2400" b="1" dirty="0" err="1">
                <a:solidFill>
                  <a:srgbClr val="0000FF"/>
                </a:solidFill>
                <a:latin typeface="Times New Roman" panose="02020603050405020304" pitchFamily="18" charset="0"/>
              </a:rPr>
              <a:t>Bố</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mẹ</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của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Lan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là</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thế</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hệ</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thứ</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nhất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trong</a:t>
            </a:r>
            <a:r>
              <a:rPr lang="en-US" altLang="en-US" sz="2400" b="1" dirty="0">
                <a:solidFill>
                  <a:srgbClr val="0000FF"/>
                </a:solidFill>
                <a:latin typeface="Times New Roman" panose="02020603050405020304" pitchFamily="18" charset="0"/>
              </a:rPr>
              <a:t> </a:t>
            </a:r>
            <a:r>
              <a:rPr lang="en-US" altLang="en-US" sz="2400" b="1" err="1">
                <a:solidFill>
                  <a:srgbClr val="0000FF"/>
                </a:solidFill>
                <a:latin typeface="Times New Roman" panose="02020603050405020304" pitchFamily="18" charset="0"/>
              </a:rPr>
              <a:t>gia</a:t>
            </a:r>
            <a:r>
              <a:rPr lang="en-US" altLang="en-US" sz="2400" b="1">
                <a:solidFill>
                  <a:srgbClr val="0000FF"/>
                </a:solidFill>
                <a:latin typeface="Times New Roman" panose="02020603050405020304" pitchFamily="18" charset="0"/>
              </a:rPr>
              <a:t> đình</a:t>
            </a:r>
            <a:r>
              <a:rPr lang="en-US" altLang="en-US" sz="2400" b="1" dirty="0">
                <a:solidFill>
                  <a:srgbClr val="0000FF"/>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2905420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to="" calcmode="lin" valueType="num">
                                      <p:cBhvr>
                                        <p:cTn id="17" dur="1" fill="hold"/>
                                        <p:tgtEl>
                                          <p:spTgt spid="2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to="" calcmode="lin" valueType="num">
                                      <p:cBhvr>
                                        <p:cTn id="27" dur="1" fill="hold"/>
                                        <p:tgtEl>
                                          <p:spTgt spid="3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37"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217386" y="1924537"/>
            <a:ext cx="9757228" cy="3462645"/>
            <a:chOff x="1217386" y="1701253"/>
            <a:chExt cx="9757228" cy="3462645"/>
          </a:xfrm>
        </p:grpSpPr>
        <p:sp>
          <p:nvSpPr>
            <p:cNvPr id="17" name="Freeform: Shape 2"/>
            <p:cNvSpPr/>
            <p:nvPr/>
          </p:nvSpPr>
          <p:spPr>
            <a:xfrm>
              <a:off x="6669863" y="3902096"/>
              <a:ext cx="4304313" cy="563115"/>
            </a:xfrm>
            <a:custGeom>
              <a:avLst/>
              <a:gdLst/>
              <a:ahLst/>
              <a:cxnLst>
                <a:cxn ang="0">
                  <a:pos x="wd2" y="hd2"/>
                </a:cxn>
                <a:cxn ang="5400000">
                  <a:pos x="wd2" y="hd2"/>
                </a:cxn>
                <a:cxn ang="10800000">
                  <a:pos x="wd2" y="hd2"/>
                </a:cxn>
                <a:cxn ang="16200000">
                  <a:pos x="wd2" y="hd2"/>
                </a:cxn>
              </a:cxnLst>
              <a:rect l="0" t="0" r="r" b="b"/>
              <a:pathLst>
                <a:path w="21600" h="21600" extrusionOk="0">
                  <a:moveTo>
                    <a:pt x="0" y="15121"/>
                  </a:moveTo>
                  <a:lnTo>
                    <a:pt x="21600" y="0"/>
                  </a:lnTo>
                  <a:lnTo>
                    <a:pt x="0" y="21600"/>
                  </a:lnTo>
                </a:path>
              </a:pathLst>
            </a:custGeom>
            <a:solidFill>
              <a:schemeClr val="accent1">
                <a:lumMod val="75000"/>
              </a:schemeClr>
            </a:solidFill>
            <a:ln w="12700">
              <a:miter lim="400000"/>
            </a:ln>
          </p:spPr>
          <p:txBody>
            <a:bodyPr anchor="ctr"/>
            <a:lstStyle/>
            <a:p>
              <a:pPr algn="ctr"/>
              <a:endParaRPr dirty="0">
                <a:solidFill>
                  <a:srgbClr val="000000"/>
                </a:solidFill>
                <a:latin typeface="Calibri" panose="020F0502020204030204" pitchFamily="34" charset="0"/>
              </a:endParaRPr>
            </a:p>
          </p:txBody>
        </p:sp>
        <p:sp>
          <p:nvSpPr>
            <p:cNvPr id="35" name="Freeform: Shape 7"/>
            <p:cNvSpPr/>
            <p:nvPr/>
          </p:nvSpPr>
          <p:spPr>
            <a:xfrm>
              <a:off x="6455001" y="3902041"/>
              <a:ext cx="4519613" cy="8362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007" y="12001"/>
                    <a:pt x="220" y="13091"/>
                  </a:cubicBezTo>
                  <a:cubicBezTo>
                    <a:pt x="220" y="13091"/>
                    <a:pt x="0" y="21600"/>
                    <a:pt x="0" y="21600"/>
                  </a:cubicBezTo>
                  <a:cubicBezTo>
                    <a:pt x="0" y="21600"/>
                    <a:pt x="1161" y="19547"/>
                    <a:pt x="3080" y="17048"/>
                  </a:cubicBezTo>
                  <a:cubicBezTo>
                    <a:pt x="3080" y="17464"/>
                    <a:pt x="3080" y="17894"/>
                    <a:pt x="3080" y="17894"/>
                  </a:cubicBezTo>
                  <a:cubicBezTo>
                    <a:pt x="3080" y="19014"/>
                    <a:pt x="3249" y="19924"/>
                    <a:pt x="3456" y="19924"/>
                  </a:cubicBezTo>
                  <a:cubicBezTo>
                    <a:pt x="3663" y="19924"/>
                    <a:pt x="3831" y="19014"/>
                    <a:pt x="3831" y="17894"/>
                  </a:cubicBezTo>
                  <a:lnTo>
                    <a:pt x="3831" y="16115"/>
                  </a:lnTo>
                  <a:cubicBezTo>
                    <a:pt x="4687" y="15062"/>
                    <a:pt x="5654" y="13981"/>
                    <a:pt x="6718" y="12953"/>
                  </a:cubicBezTo>
                  <a:cubicBezTo>
                    <a:pt x="6718" y="13370"/>
                    <a:pt x="6718" y="13896"/>
                    <a:pt x="6718" y="13896"/>
                  </a:cubicBezTo>
                  <a:cubicBezTo>
                    <a:pt x="6718" y="14710"/>
                    <a:pt x="6840" y="15372"/>
                    <a:pt x="6990" y="15372"/>
                  </a:cubicBezTo>
                  <a:cubicBezTo>
                    <a:pt x="7141" y="15372"/>
                    <a:pt x="7264" y="14710"/>
                    <a:pt x="7264" y="13896"/>
                  </a:cubicBezTo>
                  <a:lnTo>
                    <a:pt x="7264" y="12491"/>
                  </a:lnTo>
                  <a:lnTo>
                    <a:pt x="7185" y="12491"/>
                  </a:lnTo>
                  <a:cubicBezTo>
                    <a:pt x="7205" y="12473"/>
                    <a:pt x="7222" y="12453"/>
                    <a:pt x="7242" y="12435"/>
                  </a:cubicBezTo>
                  <a:cubicBezTo>
                    <a:pt x="8200" y="11556"/>
                    <a:pt x="9507" y="10402"/>
                    <a:pt x="10868" y="9211"/>
                  </a:cubicBezTo>
                  <a:cubicBezTo>
                    <a:pt x="10868" y="9457"/>
                    <a:pt x="10868" y="9995"/>
                    <a:pt x="10868" y="9995"/>
                  </a:cubicBezTo>
                  <a:cubicBezTo>
                    <a:pt x="10868" y="10559"/>
                    <a:pt x="10953" y="11015"/>
                    <a:pt x="11057" y="11015"/>
                  </a:cubicBezTo>
                  <a:cubicBezTo>
                    <a:pt x="11161" y="11015"/>
                    <a:pt x="11247" y="10559"/>
                    <a:pt x="11247" y="9995"/>
                  </a:cubicBezTo>
                  <a:lnTo>
                    <a:pt x="11247" y="9021"/>
                  </a:lnTo>
                  <a:lnTo>
                    <a:pt x="11085" y="9021"/>
                  </a:lnTo>
                  <a:cubicBezTo>
                    <a:pt x="15766" y="4930"/>
                    <a:pt x="21600" y="0"/>
                    <a:pt x="21600" y="0"/>
                  </a:cubicBezTo>
                  <a:close/>
                </a:path>
              </a:pathLst>
            </a:custGeom>
            <a:solidFill>
              <a:schemeClr val="accent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36" name="Freeform: Shape 8"/>
            <p:cNvSpPr/>
            <p:nvPr/>
          </p:nvSpPr>
          <p:spPr>
            <a:xfrm>
              <a:off x="7242865" y="4412427"/>
              <a:ext cx="751435" cy="751404"/>
            </a:xfrm>
            <a:custGeom>
              <a:avLst/>
              <a:gdLst/>
              <a:ahLst/>
              <a:cxnLst>
                <a:cxn ang="0">
                  <a:pos x="wd2" y="hd2"/>
                </a:cxn>
                <a:cxn ang="5400000">
                  <a:pos x="wd2" y="hd2"/>
                </a:cxn>
                <a:cxn ang="10800000">
                  <a:pos x="wd2" y="hd2"/>
                </a:cxn>
                <a:cxn ang="16200000">
                  <a:pos x="wd2" y="hd2"/>
                </a:cxn>
              </a:cxnLst>
              <a:rect l="0" t="0" r="r" b="b"/>
              <a:pathLst>
                <a:path w="19144" h="19144" extrusionOk="0">
                  <a:moveTo>
                    <a:pt x="6292" y="18565"/>
                  </a:moveTo>
                  <a:cubicBezTo>
                    <a:pt x="11245" y="20372"/>
                    <a:pt x="16758" y="17807"/>
                    <a:pt x="18565" y="12853"/>
                  </a:cubicBezTo>
                  <a:cubicBezTo>
                    <a:pt x="20372" y="7899"/>
                    <a:pt x="17806" y="2386"/>
                    <a:pt x="12852" y="579"/>
                  </a:cubicBezTo>
                  <a:cubicBezTo>
                    <a:pt x="7899" y="-1228"/>
                    <a:pt x="2386" y="1338"/>
                    <a:pt x="579" y="6293"/>
                  </a:cubicBezTo>
                  <a:cubicBezTo>
                    <a:pt x="-1228" y="11246"/>
                    <a:pt x="1338" y="16758"/>
                    <a:pt x="6292" y="18565"/>
                  </a:cubicBezTo>
                  <a:close/>
                </a:path>
              </a:pathLst>
            </a:custGeom>
            <a:solidFill>
              <a:schemeClr val="accent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37" name="Freeform: Shape 9"/>
            <p:cNvSpPr/>
            <p:nvPr/>
          </p:nvSpPr>
          <p:spPr>
            <a:xfrm>
              <a:off x="7314490" y="4484052"/>
              <a:ext cx="607671" cy="607679"/>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cubicBezTo>
                    <a:pt x="16746" y="21600"/>
                    <a:pt x="21600" y="16744"/>
                    <a:pt x="21600" y="10798"/>
                  </a:cubicBezTo>
                  <a:cubicBezTo>
                    <a:pt x="21600" y="4853"/>
                    <a:pt x="16746" y="0"/>
                    <a:pt x="10805" y="0"/>
                  </a:cubicBezTo>
                  <a:cubicBezTo>
                    <a:pt x="4854" y="0"/>
                    <a:pt x="0" y="4853"/>
                    <a:pt x="0" y="10798"/>
                  </a:cubicBezTo>
                  <a:cubicBezTo>
                    <a:pt x="0" y="16744"/>
                    <a:pt x="4854" y="21600"/>
                    <a:pt x="10805" y="21600"/>
                  </a:cubicBezTo>
                  <a:close/>
                </a:path>
              </a:pathLst>
            </a:custGeom>
            <a:solidFill>
              <a:schemeClr val="bg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30" name="Freeform: Shape 12"/>
            <p:cNvSpPr/>
            <p:nvPr/>
          </p:nvSpPr>
          <p:spPr>
            <a:xfrm>
              <a:off x="1217386" y="3902095"/>
              <a:ext cx="4304339" cy="563114"/>
            </a:xfrm>
            <a:custGeom>
              <a:avLst/>
              <a:gdLst/>
              <a:ahLst/>
              <a:cxnLst>
                <a:cxn ang="0">
                  <a:pos x="wd2" y="hd2"/>
                </a:cxn>
                <a:cxn ang="5400000">
                  <a:pos x="wd2" y="hd2"/>
                </a:cxn>
                <a:cxn ang="10800000">
                  <a:pos x="wd2" y="hd2"/>
                </a:cxn>
                <a:cxn ang="16200000">
                  <a:pos x="wd2" y="hd2"/>
                </a:cxn>
              </a:cxnLst>
              <a:rect l="0" t="0" r="r" b="b"/>
              <a:pathLst>
                <a:path w="21600" h="21600" extrusionOk="0">
                  <a:moveTo>
                    <a:pt x="21600" y="15121"/>
                  </a:moveTo>
                  <a:lnTo>
                    <a:pt x="0" y="0"/>
                  </a:lnTo>
                  <a:lnTo>
                    <a:pt x="21600" y="21600"/>
                  </a:lnTo>
                </a:path>
              </a:pathLst>
            </a:custGeom>
            <a:solidFill>
              <a:schemeClr val="accent1">
                <a:lumMod val="75000"/>
              </a:schemeClr>
            </a:solidFill>
            <a:ln w="12700">
              <a:miter lim="400000"/>
            </a:ln>
          </p:spPr>
          <p:txBody>
            <a:bodyPr anchor="ctr"/>
            <a:lstStyle/>
            <a:p>
              <a:pPr algn="ctr"/>
              <a:endParaRPr dirty="0">
                <a:solidFill>
                  <a:srgbClr val="000000"/>
                </a:solidFill>
                <a:latin typeface="Calibri" panose="020F0502020204030204" pitchFamily="34" charset="0"/>
              </a:endParaRPr>
            </a:p>
          </p:txBody>
        </p:sp>
        <p:sp>
          <p:nvSpPr>
            <p:cNvPr id="31" name="Freeform: Shape 13"/>
            <p:cNvSpPr/>
            <p:nvPr/>
          </p:nvSpPr>
          <p:spPr>
            <a:xfrm>
              <a:off x="1217442" y="3902040"/>
              <a:ext cx="4519415" cy="8362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6128" y="5181"/>
                    <a:pt x="10869" y="9334"/>
                  </a:cubicBezTo>
                  <a:lnTo>
                    <a:pt x="10869" y="9995"/>
                  </a:lnTo>
                  <a:cubicBezTo>
                    <a:pt x="10869" y="10559"/>
                    <a:pt x="10953" y="11015"/>
                    <a:pt x="11057" y="11015"/>
                  </a:cubicBezTo>
                  <a:cubicBezTo>
                    <a:pt x="11162" y="11015"/>
                    <a:pt x="11246" y="10559"/>
                    <a:pt x="11246" y="9995"/>
                  </a:cubicBezTo>
                  <a:cubicBezTo>
                    <a:pt x="11246" y="9995"/>
                    <a:pt x="11246" y="9816"/>
                    <a:pt x="11246" y="9672"/>
                  </a:cubicBezTo>
                  <a:cubicBezTo>
                    <a:pt x="12384" y="10672"/>
                    <a:pt x="13535" y="11681"/>
                    <a:pt x="14358" y="12435"/>
                  </a:cubicBezTo>
                  <a:cubicBezTo>
                    <a:pt x="14543" y="12605"/>
                    <a:pt x="14711" y="12789"/>
                    <a:pt x="14891" y="12963"/>
                  </a:cubicBezTo>
                  <a:lnTo>
                    <a:pt x="14891" y="13896"/>
                  </a:lnTo>
                  <a:cubicBezTo>
                    <a:pt x="14891" y="14710"/>
                    <a:pt x="15013" y="15372"/>
                    <a:pt x="15164" y="15372"/>
                  </a:cubicBezTo>
                  <a:cubicBezTo>
                    <a:pt x="15315" y="15372"/>
                    <a:pt x="15436" y="14710"/>
                    <a:pt x="15436" y="13896"/>
                  </a:cubicBezTo>
                  <a:cubicBezTo>
                    <a:pt x="15436" y="13896"/>
                    <a:pt x="15436" y="13661"/>
                    <a:pt x="15436" y="13501"/>
                  </a:cubicBezTo>
                  <a:cubicBezTo>
                    <a:pt x="16508" y="14591"/>
                    <a:pt x="17479" y="15721"/>
                    <a:pt x="18314" y="16792"/>
                  </a:cubicBezTo>
                  <a:lnTo>
                    <a:pt x="18314" y="17894"/>
                  </a:lnTo>
                  <a:cubicBezTo>
                    <a:pt x="18314" y="19014"/>
                    <a:pt x="18482" y="19924"/>
                    <a:pt x="18689" y="19924"/>
                  </a:cubicBezTo>
                  <a:cubicBezTo>
                    <a:pt x="18897" y="19924"/>
                    <a:pt x="19064" y="19014"/>
                    <a:pt x="19064" y="17894"/>
                  </a:cubicBezTo>
                  <a:cubicBezTo>
                    <a:pt x="19064" y="17894"/>
                    <a:pt x="19064" y="17798"/>
                    <a:pt x="19064" y="17786"/>
                  </a:cubicBezTo>
                  <a:cubicBezTo>
                    <a:pt x="20642" y="19932"/>
                    <a:pt x="21600" y="21600"/>
                    <a:pt x="21600" y="21600"/>
                  </a:cubicBezTo>
                  <a:cubicBezTo>
                    <a:pt x="21600" y="21600"/>
                    <a:pt x="21380" y="13091"/>
                    <a:pt x="21380" y="13091"/>
                  </a:cubicBezTo>
                  <a:cubicBezTo>
                    <a:pt x="20593" y="12001"/>
                    <a:pt x="0" y="0"/>
                    <a:pt x="0" y="0"/>
                  </a:cubicBezTo>
                  <a:close/>
                </a:path>
              </a:pathLst>
            </a:custGeom>
            <a:solidFill>
              <a:schemeClr val="accent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32" name="Freeform: Shape 14"/>
            <p:cNvSpPr/>
            <p:nvPr/>
          </p:nvSpPr>
          <p:spPr>
            <a:xfrm>
              <a:off x="4306228" y="4412425"/>
              <a:ext cx="751472" cy="75147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9"/>
                    <a:pt x="21600" y="10801"/>
                  </a:cubicBezTo>
                  <a:cubicBezTo>
                    <a:pt x="21600" y="4852"/>
                    <a:pt x="16749" y="0"/>
                    <a:pt x="10800" y="0"/>
                  </a:cubicBezTo>
                  <a:cubicBezTo>
                    <a:pt x="4851" y="0"/>
                    <a:pt x="0" y="4852"/>
                    <a:pt x="0" y="10801"/>
                  </a:cubicBezTo>
                  <a:cubicBezTo>
                    <a:pt x="0" y="16749"/>
                    <a:pt x="4851" y="21600"/>
                    <a:pt x="10800" y="21600"/>
                  </a:cubicBezTo>
                  <a:close/>
                </a:path>
              </a:pathLst>
            </a:custGeom>
            <a:solidFill>
              <a:schemeClr val="accent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33" name="Freeform: Shape 15"/>
            <p:cNvSpPr/>
            <p:nvPr/>
          </p:nvSpPr>
          <p:spPr>
            <a:xfrm>
              <a:off x="4377854" y="4484051"/>
              <a:ext cx="607675" cy="607679"/>
            </a:xfrm>
            <a:custGeom>
              <a:avLst/>
              <a:gdLst/>
              <a:ahLst/>
              <a:cxnLst>
                <a:cxn ang="0">
                  <a:pos x="wd2" y="hd2"/>
                </a:cxn>
                <a:cxn ang="5400000">
                  <a:pos x="wd2" y="hd2"/>
                </a:cxn>
                <a:cxn ang="10800000">
                  <a:pos x="wd2" y="hd2"/>
                </a:cxn>
                <a:cxn ang="16200000">
                  <a:pos x="wd2" y="hd2"/>
                </a:cxn>
              </a:cxnLst>
              <a:rect l="0" t="0" r="r" b="b"/>
              <a:pathLst>
                <a:path w="21600" h="21600" extrusionOk="0">
                  <a:moveTo>
                    <a:pt x="10804" y="21600"/>
                  </a:moveTo>
                  <a:cubicBezTo>
                    <a:pt x="16746" y="21600"/>
                    <a:pt x="21600" y="16744"/>
                    <a:pt x="21600" y="10798"/>
                  </a:cubicBezTo>
                  <a:cubicBezTo>
                    <a:pt x="21600" y="4853"/>
                    <a:pt x="16746" y="0"/>
                    <a:pt x="10804" y="0"/>
                  </a:cubicBezTo>
                  <a:cubicBezTo>
                    <a:pt x="4854" y="0"/>
                    <a:pt x="0" y="4853"/>
                    <a:pt x="0" y="10798"/>
                  </a:cubicBezTo>
                  <a:cubicBezTo>
                    <a:pt x="0" y="16744"/>
                    <a:pt x="4854" y="21600"/>
                    <a:pt x="10804" y="21600"/>
                  </a:cubicBezTo>
                  <a:close/>
                </a:path>
              </a:pathLst>
            </a:custGeom>
            <a:solidFill>
              <a:schemeClr val="bg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22" name="Oval 24"/>
            <p:cNvSpPr/>
            <p:nvPr/>
          </p:nvSpPr>
          <p:spPr>
            <a:xfrm>
              <a:off x="5290944" y="3266201"/>
              <a:ext cx="1632838" cy="1632821"/>
            </a:xfrm>
            <a:prstGeom prst="ellipse">
              <a:avLst/>
            </a:prstGeom>
            <a:solidFill>
              <a:schemeClr val="accent1">
                <a:lumMod val="60000"/>
                <a:lumOff val="40000"/>
              </a:schemeClr>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23" name="Freeform: Shape 25"/>
            <p:cNvSpPr/>
            <p:nvPr/>
          </p:nvSpPr>
          <p:spPr>
            <a:xfrm>
              <a:off x="6052271" y="1701253"/>
              <a:ext cx="104829" cy="16441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3" y="0"/>
                  </a:lnTo>
                  <a:lnTo>
                    <a:pt x="21600" y="21600"/>
                  </a:lnTo>
                </a:path>
              </a:pathLst>
            </a:custGeom>
            <a:solidFill>
              <a:schemeClr val="accent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24" name="Oval 26"/>
            <p:cNvSpPr/>
            <p:nvPr/>
          </p:nvSpPr>
          <p:spPr>
            <a:xfrm>
              <a:off x="5362878" y="3338134"/>
              <a:ext cx="1488967" cy="1488950"/>
            </a:xfrm>
            <a:prstGeom prst="ellipse">
              <a:avLst/>
            </a:prstGeom>
            <a:solidFill>
              <a:schemeClr val="accent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25" name="Freeform: Shape 27"/>
            <p:cNvSpPr/>
            <p:nvPr/>
          </p:nvSpPr>
          <p:spPr>
            <a:xfrm>
              <a:off x="6141803" y="3705214"/>
              <a:ext cx="330866" cy="1643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7227" y="0"/>
                  </a:lnTo>
                  <a:cubicBezTo>
                    <a:pt x="17227" y="0"/>
                    <a:pt x="21600" y="21600"/>
                    <a:pt x="21600" y="21600"/>
                  </a:cubicBezTo>
                  <a:close/>
                </a:path>
              </a:pathLst>
            </a:custGeom>
            <a:solidFill>
              <a:schemeClr val="bg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26" name="Freeform: Shape 28"/>
            <p:cNvSpPr/>
            <p:nvPr/>
          </p:nvSpPr>
          <p:spPr>
            <a:xfrm>
              <a:off x="6464117" y="3705214"/>
              <a:ext cx="223148" cy="193316"/>
            </a:xfrm>
            <a:custGeom>
              <a:avLst/>
              <a:gdLst/>
              <a:ahLst/>
              <a:cxnLst>
                <a:cxn ang="0">
                  <a:pos x="wd2" y="hd2"/>
                </a:cxn>
                <a:cxn ang="5400000">
                  <a:pos x="wd2" y="hd2"/>
                </a:cxn>
                <a:cxn ang="10800000">
                  <a:pos x="wd2" y="hd2"/>
                </a:cxn>
                <a:cxn ang="16200000">
                  <a:pos x="wd2" y="hd2"/>
                </a:cxn>
              </a:cxnLst>
              <a:rect l="0" t="0" r="r" b="b"/>
              <a:pathLst>
                <a:path w="21600" h="21600" extrusionOk="0">
                  <a:moveTo>
                    <a:pt x="12313" y="0"/>
                  </a:moveTo>
                  <a:lnTo>
                    <a:pt x="0" y="0"/>
                  </a:lnTo>
                  <a:lnTo>
                    <a:pt x="9287" y="21600"/>
                  </a:lnTo>
                  <a:lnTo>
                    <a:pt x="21600" y="21600"/>
                  </a:lnTo>
                  <a:cubicBezTo>
                    <a:pt x="21600" y="21600"/>
                    <a:pt x="12313" y="0"/>
                    <a:pt x="12313" y="0"/>
                  </a:cubicBezTo>
                  <a:close/>
                </a:path>
              </a:pathLst>
            </a:custGeom>
            <a:solidFill>
              <a:schemeClr val="bg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27" name="Freeform: Shape 29"/>
            <p:cNvSpPr/>
            <p:nvPr/>
          </p:nvSpPr>
          <p:spPr>
            <a:xfrm>
              <a:off x="5524034" y="3705214"/>
              <a:ext cx="223148" cy="193316"/>
            </a:xfrm>
            <a:custGeom>
              <a:avLst/>
              <a:gdLst/>
              <a:ahLst/>
              <a:cxnLst>
                <a:cxn ang="0">
                  <a:pos x="wd2" y="hd2"/>
                </a:cxn>
                <a:cxn ang="5400000">
                  <a:pos x="wd2" y="hd2"/>
                </a:cxn>
                <a:cxn ang="10800000">
                  <a:pos x="wd2" y="hd2"/>
                </a:cxn>
                <a:cxn ang="16200000">
                  <a:pos x="wd2" y="hd2"/>
                </a:cxn>
              </a:cxnLst>
              <a:rect l="0" t="0" r="r" b="b"/>
              <a:pathLst>
                <a:path w="21600" h="21600" extrusionOk="0">
                  <a:moveTo>
                    <a:pt x="9286" y="0"/>
                  </a:moveTo>
                  <a:lnTo>
                    <a:pt x="21600" y="0"/>
                  </a:lnTo>
                  <a:lnTo>
                    <a:pt x="12314" y="21600"/>
                  </a:lnTo>
                  <a:lnTo>
                    <a:pt x="0" y="21600"/>
                  </a:lnTo>
                  <a:cubicBezTo>
                    <a:pt x="0" y="21600"/>
                    <a:pt x="9286" y="0"/>
                    <a:pt x="9286" y="0"/>
                  </a:cubicBezTo>
                  <a:close/>
                </a:path>
              </a:pathLst>
            </a:custGeom>
            <a:solidFill>
              <a:schemeClr val="bg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28" name="Freeform: Shape 30"/>
            <p:cNvSpPr/>
            <p:nvPr/>
          </p:nvSpPr>
          <p:spPr>
            <a:xfrm>
              <a:off x="5765770" y="3705214"/>
              <a:ext cx="330861" cy="1643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4371" y="0"/>
                  </a:lnTo>
                  <a:cubicBezTo>
                    <a:pt x="4371" y="0"/>
                    <a:pt x="0" y="21600"/>
                    <a:pt x="0" y="21600"/>
                  </a:cubicBezTo>
                  <a:close/>
                </a:path>
              </a:pathLst>
            </a:custGeom>
            <a:solidFill>
              <a:schemeClr val="bg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29" name="Freeform: Shape 31"/>
            <p:cNvSpPr/>
            <p:nvPr/>
          </p:nvSpPr>
          <p:spPr>
            <a:xfrm>
              <a:off x="5764846" y="4040415"/>
              <a:ext cx="685035" cy="685044"/>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cubicBezTo>
                    <a:pt x="16746" y="21600"/>
                    <a:pt x="21600" y="16744"/>
                    <a:pt x="21600" y="10798"/>
                  </a:cubicBezTo>
                  <a:cubicBezTo>
                    <a:pt x="21600" y="4853"/>
                    <a:pt x="16746" y="0"/>
                    <a:pt x="10805" y="0"/>
                  </a:cubicBezTo>
                  <a:cubicBezTo>
                    <a:pt x="4854" y="0"/>
                    <a:pt x="0" y="4853"/>
                    <a:pt x="0" y="10798"/>
                  </a:cubicBezTo>
                  <a:cubicBezTo>
                    <a:pt x="0" y="16744"/>
                    <a:pt x="4854" y="21600"/>
                    <a:pt x="10805" y="21600"/>
                  </a:cubicBezTo>
                  <a:close/>
                </a:path>
              </a:pathLst>
            </a:custGeom>
            <a:solidFill>
              <a:schemeClr val="bg1"/>
            </a:solidFill>
            <a:ln w="12700" cap="flat">
              <a:noFill/>
              <a:miter lim="400000"/>
            </a:ln>
            <a:effectLst/>
          </p:spPr>
          <p:txBody>
            <a:bodyPr anchor="ctr"/>
            <a:lstStyle/>
            <a:p>
              <a:pPr algn="ctr"/>
              <a:endParaRPr dirty="0">
                <a:solidFill>
                  <a:srgbClr val="000000"/>
                </a:solidFill>
                <a:latin typeface="Calibri" panose="020F0502020204030204" pitchFamily="34" charset="0"/>
              </a:endParaRPr>
            </a:p>
          </p:txBody>
        </p:sp>
        <p:sp>
          <p:nvSpPr>
            <p:cNvPr id="5" name="TextBox 32"/>
            <p:cNvSpPr txBox="1">
              <a:spLocks/>
            </p:cNvSpPr>
            <p:nvPr/>
          </p:nvSpPr>
          <p:spPr>
            <a:xfrm>
              <a:off x="5883510" y="4221752"/>
              <a:ext cx="431409" cy="408745"/>
            </a:xfrm>
            <a:prstGeom prst="rect">
              <a:avLst/>
            </a:prstGeom>
          </p:spPr>
          <p:txBody>
            <a:bodyPr wrap="none" anchor="ctr">
              <a:normAutofit/>
            </a:bodyPr>
            <a:lstStyle/>
            <a:p>
              <a:pPr algn="ctr"/>
              <a:endParaRPr lang="id-ID" dirty="0">
                <a:solidFill>
                  <a:srgbClr val="FFFFFF"/>
                </a:solidFill>
                <a:latin typeface="Calibri" panose="020F0502020204030204" pitchFamily="34" charset="0"/>
              </a:endParaRPr>
            </a:p>
          </p:txBody>
        </p:sp>
      </p:grpSp>
      <p:sp>
        <p:nvSpPr>
          <p:cNvPr id="39" name="矩形: 圆角 2"/>
          <p:cNvSpPr/>
          <p:nvPr/>
        </p:nvSpPr>
        <p:spPr>
          <a:xfrm>
            <a:off x="704850" y="476249"/>
            <a:ext cx="3948370" cy="653261"/>
          </a:xfrm>
          <a:custGeom>
            <a:avLst/>
            <a:gdLst>
              <a:gd name="connsiteX0" fmla="*/ 0 w 3940053"/>
              <a:gd name="connsiteY0" fmla="*/ 108809 h 652838"/>
              <a:gd name="connsiteX1" fmla="*/ 108809 w 3940053"/>
              <a:gd name="connsiteY1" fmla="*/ 0 h 652838"/>
              <a:gd name="connsiteX2" fmla="*/ 3831244 w 3940053"/>
              <a:gd name="connsiteY2" fmla="*/ 0 h 652838"/>
              <a:gd name="connsiteX3" fmla="*/ 3940053 w 3940053"/>
              <a:gd name="connsiteY3" fmla="*/ 108809 h 652838"/>
              <a:gd name="connsiteX4" fmla="*/ 3940053 w 3940053"/>
              <a:gd name="connsiteY4" fmla="*/ 544029 h 652838"/>
              <a:gd name="connsiteX5" fmla="*/ 3831244 w 3940053"/>
              <a:gd name="connsiteY5" fmla="*/ 652838 h 652838"/>
              <a:gd name="connsiteX6" fmla="*/ 108809 w 3940053"/>
              <a:gd name="connsiteY6" fmla="*/ 652838 h 652838"/>
              <a:gd name="connsiteX7" fmla="*/ 0 w 3940053"/>
              <a:gd name="connsiteY7" fmla="*/ 544029 h 652838"/>
              <a:gd name="connsiteX8" fmla="*/ 0 w 3940053"/>
              <a:gd name="connsiteY8" fmla="*/ 108809 h 652838"/>
              <a:gd name="connsiteX0" fmla="*/ 0 w 3940053"/>
              <a:gd name="connsiteY0" fmla="*/ 109232 h 653261"/>
              <a:gd name="connsiteX1" fmla="*/ 108809 w 3940053"/>
              <a:gd name="connsiteY1" fmla="*/ 423 h 653261"/>
              <a:gd name="connsiteX2" fmla="*/ 366333 w 3940053"/>
              <a:gd name="connsiteY2" fmla="*/ 0 h 653261"/>
              <a:gd name="connsiteX3" fmla="*/ 3831244 w 3940053"/>
              <a:gd name="connsiteY3" fmla="*/ 423 h 653261"/>
              <a:gd name="connsiteX4" fmla="*/ 3940053 w 3940053"/>
              <a:gd name="connsiteY4" fmla="*/ 109232 h 653261"/>
              <a:gd name="connsiteX5" fmla="*/ 3940053 w 3940053"/>
              <a:gd name="connsiteY5" fmla="*/ 544452 h 653261"/>
              <a:gd name="connsiteX6" fmla="*/ 3831244 w 3940053"/>
              <a:gd name="connsiteY6" fmla="*/ 653261 h 653261"/>
              <a:gd name="connsiteX7" fmla="*/ 108809 w 3940053"/>
              <a:gd name="connsiteY7" fmla="*/ 653261 h 653261"/>
              <a:gd name="connsiteX8" fmla="*/ 0 w 3940053"/>
              <a:gd name="connsiteY8" fmla="*/ 544452 h 653261"/>
              <a:gd name="connsiteX9" fmla="*/ 0 w 3940053"/>
              <a:gd name="connsiteY9" fmla="*/ 109232 h 653261"/>
              <a:gd name="connsiteX0" fmla="*/ 8317 w 3948370"/>
              <a:gd name="connsiteY0" fmla="*/ 109232 h 653261"/>
              <a:gd name="connsiteX1" fmla="*/ 117126 w 3948370"/>
              <a:gd name="connsiteY1" fmla="*/ 423 h 653261"/>
              <a:gd name="connsiteX2" fmla="*/ 374650 w 3948370"/>
              <a:gd name="connsiteY2" fmla="*/ 0 h 653261"/>
              <a:gd name="connsiteX3" fmla="*/ 3839561 w 3948370"/>
              <a:gd name="connsiteY3" fmla="*/ 423 h 653261"/>
              <a:gd name="connsiteX4" fmla="*/ 3948370 w 3948370"/>
              <a:gd name="connsiteY4" fmla="*/ 109232 h 653261"/>
              <a:gd name="connsiteX5" fmla="*/ 3948370 w 3948370"/>
              <a:gd name="connsiteY5" fmla="*/ 544452 h 653261"/>
              <a:gd name="connsiteX6" fmla="*/ 3839561 w 3948370"/>
              <a:gd name="connsiteY6" fmla="*/ 653261 h 653261"/>
              <a:gd name="connsiteX7" fmla="*/ 117126 w 3948370"/>
              <a:gd name="connsiteY7" fmla="*/ 653261 h 653261"/>
              <a:gd name="connsiteX8" fmla="*/ 8317 w 3948370"/>
              <a:gd name="connsiteY8" fmla="*/ 544452 h 653261"/>
              <a:gd name="connsiteX9" fmla="*/ 0 w 3948370"/>
              <a:gd name="connsiteY9" fmla="*/ 400051 h 653261"/>
              <a:gd name="connsiteX10" fmla="*/ 8317 w 3948370"/>
              <a:gd name="connsiteY10" fmla="*/ 109232 h 653261"/>
              <a:gd name="connsiteX0" fmla="*/ 8317 w 3948370"/>
              <a:gd name="connsiteY0" fmla="*/ 109232 h 653261"/>
              <a:gd name="connsiteX1" fmla="*/ 117126 w 3948370"/>
              <a:gd name="connsiteY1" fmla="*/ 423 h 653261"/>
              <a:gd name="connsiteX2" fmla="*/ 374650 w 3948370"/>
              <a:gd name="connsiteY2" fmla="*/ 0 h 653261"/>
              <a:gd name="connsiteX3" fmla="*/ 3839561 w 3948370"/>
              <a:gd name="connsiteY3" fmla="*/ 423 h 653261"/>
              <a:gd name="connsiteX4" fmla="*/ 3948370 w 3948370"/>
              <a:gd name="connsiteY4" fmla="*/ 109232 h 653261"/>
              <a:gd name="connsiteX5" fmla="*/ 3948370 w 3948370"/>
              <a:gd name="connsiteY5" fmla="*/ 544452 h 653261"/>
              <a:gd name="connsiteX6" fmla="*/ 3839561 w 3948370"/>
              <a:gd name="connsiteY6" fmla="*/ 653261 h 653261"/>
              <a:gd name="connsiteX7" fmla="*/ 117126 w 3948370"/>
              <a:gd name="connsiteY7" fmla="*/ 653261 h 653261"/>
              <a:gd name="connsiteX8" fmla="*/ 8317 w 3948370"/>
              <a:gd name="connsiteY8" fmla="*/ 544452 h 653261"/>
              <a:gd name="connsiteX9" fmla="*/ 0 w 3948370"/>
              <a:gd name="connsiteY9" fmla="*/ 400051 h 653261"/>
              <a:gd name="connsiteX10" fmla="*/ 99757 w 3948370"/>
              <a:gd name="connsiteY10" fmla="*/ 200672 h 653261"/>
              <a:gd name="connsiteX0" fmla="*/ 8317 w 3948370"/>
              <a:gd name="connsiteY0" fmla="*/ 109232 h 653261"/>
              <a:gd name="connsiteX1" fmla="*/ 117126 w 3948370"/>
              <a:gd name="connsiteY1" fmla="*/ 423 h 653261"/>
              <a:gd name="connsiteX2" fmla="*/ 374650 w 3948370"/>
              <a:gd name="connsiteY2" fmla="*/ 0 h 653261"/>
              <a:gd name="connsiteX3" fmla="*/ 3839561 w 3948370"/>
              <a:gd name="connsiteY3" fmla="*/ 423 h 653261"/>
              <a:gd name="connsiteX4" fmla="*/ 3948370 w 3948370"/>
              <a:gd name="connsiteY4" fmla="*/ 109232 h 653261"/>
              <a:gd name="connsiteX5" fmla="*/ 3948370 w 3948370"/>
              <a:gd name="connsiteY5" fmla="*/ 544452 h 653261"/>
              <a:gd name="connsiteX6" fmla="*/ 3839561 w 3948370"/>
              <a:gd name="connsiteY6" fmla="*/ 653261 h 653261"/>
              <a:gd name="connsiteX7" fmla="*/ 117126 w 3948370"/>
              <a:gd name="connsiteY7" fmla="*/ 653261 h 653261"/>
              <a:gd name="connsiteX8" fmla="*/ 8317 w 3948370"/>
              <a:gd name="connsiteY8" fmla="*/ 544452 h 653261"/>
              <a:gd name="connsiteX9" fmla="*/ 0 w 3948370"/>
              <a:gd name="connsiteY9" fmla="*/ 400051 h 653261"/>
              <a:gd name="connsiteX0" fmla="*/ 117126 w 3948370"/>
              <a:gd name="connsiteY0" fmla="*/ 423 h 653261"/>
              <a:gd name="connsiteX1" fmla="*/ 374650 w 3948370"/>
              <a:gd name="connsiteY1" fmla="*/ 0 h 653261"/>
              <a:gd name="connsiteX2" fmla="*/ 3839561 w 3948370"/>
              <a:gd name="connsiteY2" fmla="*/ 423 h 653261"/>
              <a:gd name="connsiteX3" fmla="*/ 3948370 w 3948370"/>
              <a:gd name="connsiteY3" fmla="*/ 109232 h 653261"/>
              <a:gd name="connsiteX4" fmla="*/ 3948370 w 3948370"/>
              <a:gd name="connsiteY4" fmla="*/ 544452 h 653261"/>
              <a:gd name="connsiteX5" fmla="*/ 3839561 w 3948370"/>
              <a:gd name="connsiteY5" fmla="*/ 653261 h 653261"/>
              <a:gd name="connsiteX6" fmla="*/ 117126 w 3948370"/>
              <a:gd name="connsiteY6" fmla="*/ 653261 h 653261"/>
              <a:gd name="connsiteX7" fmla="*/ 8317 w 3948370"/>
              <a:gd name="connsiteY7" fmla="*/ 544452 h 653261"/>
              <a:gd name="connsiteX8" fmla="*/ 0 w 3948370"/>
              <a:gd name="connsiteY8" fmla="*/ 400051 h 653261"/>
              <a:gd name="connsiteX0" fmla="*/ 374650 w 3948370"/>
              <a:gd name="connsiteY0" fmla="*/ 0 h 653261"/>
              <a:gd name="connsiteX1" fmla="*/ 3839561 w 3948370"/>
              <a:gd name="connsiteY1" fmla="*/ 423 h 653261"/>
              <a:gd name="connsiteX2" fmla="*/ 3948370 w 3948370"/>
              <a:gd name="connsiteY2" fmla="*/ 109232 h 653261"/>
              <a:gd name="connsiteX3" fmla="*/ 3948370 w 3948370"/>
              <a:gd name="connsiteY3" fmla="*/ 544452 h 653261"/>
              <a:gd name="connsiteX4" fmla="*/ 3839561 w 3948370"/>
              <a:gd name="connsiteY4" fmla="*/ 653261 h 653261"/>
              <a:gd name="connsiteX5" fmla="*/ 117126 w 3948370"/>
              <a:gd name="connsiteY5" fmla="*/ 653261 h 653261"/>
              <a:gd name="connsiteX6" fmla="*/ 8317 w 3948370"/>
              <a:gd name="connsiteY6" fmla="*/ 544452 h 653261"/>
              <a:gd name="connsiteX7" fmla="*/ 0 w 3948370"/>
              <a:gd name="connsiteY7" fmla="*/ 400051 h 65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8370" h="653261">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noFill/>
          <a:ln cap="rnd" cmpd="sng">
            <a:solidFill>
              <a:schemeClr val="bg1">
                <a:lumMod val="8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rgbClr val="FFFFFF"/>
              </a:solidFill>
              <a:latin typeface="Calibri" panose="020F0502020204030204" pitchFamily="34" charset="0"/>
            </a:endParaRPr>
          </a:p>
        </p:txBody>
      </p:sp>
      <p:sp>
        <p:nvSpPr>
          <p:cNvPr id="40" name="文本框 39"/>
          <p:cNvSpPr txBox="1"/>
          <p:nvPr/>
        </p:nvSpPr>
        <p:spPr>
          <a:xfrm>
            <a:off x="940403" y="531970"/>
            <a:ext cx="2271776" cy="584775"/>
          </a:xfrm>
          <a:prstGeom prst="rect">
            <a:avLst/>
          </a:prstGeom>
          <a:noFill/>
        </p:spPr>
        <p:txBody>
          <a:bodyPr wrap="none" rtlCol="0">
            <a:spAutoFit/>
          </a:bodyPr>
          <a:lstStyle/>
          <a:p>
            <a:pPr>
              <a:defRPr/>
            </a:pPr>
            <a:r>
              <a:rPr lang="en-US" altLang="zh-CN" sz="3200" b="1">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latin typeface="Times New Roman" pitchFamily="18" charset="0"/>
                <a:cs typeface="Times New Roman" pitchFamily="18" charset="0"/>
              </a:rPr>
              <a:t>NỘI DUNG</a:t>
            </a:r>
            <a:endParaRPr lang="zh-CN" altLang="en-US" sz="3200" b="1" dirty="0">
              <a:gradFill>
                <a:gsLst>
                  <a:gs pos="0">
                    <a:prstClr val="white"/>
                  </a:gs>
                  <a:gs pos="100000">
                    <a:prstClr val="white">
                      <a:lumMod val="95000"/>
                    </a:prstClr>
                  </a:gs>
                </a:gsLst>
                <a:lin ang="5400000" scaled="1"/>
              </a:gra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35927">
            <a:off x="402745" y="114742"/>
            <a:ext cx="620847" cy="777086"/>
          </a:xfrm>
          <a:prstGeom prst="rect">
            <a:avLst/>
          </a:prstGeom>
          <a:effectLst>
            <a:outerShdw blurRad="50800" dist="38100" dir="2700000" algn="tl" rotWithShape="0">
              <a:prstClr val="black">
                <a:alpha val="40000"/>
              </a:prstClr>
            </a:outerShdw>
          </a:effectLst>
        </p:spPr>
      </p:pic>
      <p:sp>
        <p:nvSpPr>
          <p:cNvPr id="44" name="矩形 43"/>
          <p:cNvSpPr/>
          <p:nvPr/>
        </p:nvSpPr>
        <p:spPr>
          <a:xfrm>
            <a:off x="1731818" y="1485361"/>
            <a:ext cx="3302381" cy="2456057"/>
          </a:xfrm>
          <a:prstGeom prst="rect">
            <a:avLst/>
          </a:prstGeom>
        </p:spPr>
        <p:txBody>
          <a:bodyPr wrap="square">
            <a:spAutoFit/>
            <a:scene3d>
              <a:camera prst="orthographicFront"/>
              <a:lightRig rig="threePt" dir="t"/>
            </a:scene3d>
            <a:sp3d contourW="50800"/>
          </a:bodyPr>
          <a:lstStyle/>
          <a:p>
            <a:pPr algn="ctr">
              <a:lnSpc>
                <a:spcPct val="120000"/>
              </a:lnSpc>
              <a:defRPr/>
            </a:pPr>
            <a:r>
              <a:rPr lang="en-US" altLang="zh-CN" sz="320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Trong mỗi gia đình thường có nhiều thế hệ cùng chung sống.</a:t>
            </a:r>
            <a:endParaRPr lang="en-US" altLang="zh-CN" sz="3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7" name="矩形 46"/>
          <p:cNvSpPr/>
          <p:nvPr/>
        </p:nvSpPr>
        <p:spPr>
          <a:xfrm>
            <a:off x="6923782" y="1472441"/>
            <a:ext cx="4318838" cy="2456057"/>
          </a:xfrm>
          <a:prstGeom prst="rect">
            <a:avLst/>
          </a:prstGeom>
        </p:spPr>
        <p:txBody>
          <a:bodyPr wrap="square">
            <a:spAutoFit/>
            <a:scene3d>
              <a:camera prst="orthographicFront"/>
              <a:lightRig rig="threePt" dir="t"/>
            </a:scene3d>
            <a:sp3d contourW="50800"/>
          </a:bodyPr>
          <a:lstStyle/>
          <a:p>
            <a:pPr algn="ctr">
              <a:lnSpc>
                <a:spcPct val="120000"/>
              </a:lnSpc>
              <a:defRPr/>
            </a:pPr>
            <a:r>
              <a:rPr lang="en-US" altLang="zh-CN" sz="320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Có những gia đình 3 thế hệ, có những gia đình 2 thế hệ, cũng có gia đình chỉ có một thế hệ.</a:t>
            </a:r>
            <a:endParaRPr lang="en-US" altLang="zh-CN" sz="32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273540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p:tgtEl>
                                          <p:spTgt spid="39"/>
                                        </p:tgtEl>
                                        <p:attrNameLst>
                                          <p:attrName>ppt_x</p:attrName>
                                        </p:attrNameLst>
                                      </p:cBhvr>
                                      <p:tavLst>
                                        <p:tav tm="0">
                                          <p:val>
                                            <p:strVal val="#ppt_x-#ppt_w*1.125000"/>
                                          </p:val>
                                        </p:tav>
                                        <p:tav tm="100000">
                                          <p:val>
                                            <p:strVal val="#ppt_x"/>
                                          </p:val>
                                        </p:tav>
                                      </p:tavLst>
                                    </p:anim>
                                    <p:animEffect transition="in" filter="wipe(right)">
                                      <p:cBhvr>
                                        <p:cTn id="13" dur="500"/>
                                        <p:tgtEl>
                                          <p:spTgt spid="3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4"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5803900" cy="6858000"/>
          </a:xfrm>
          <a:prstGeom prst="rect">
            <a:avLst/>
          </a:prstGeom>
        </p:spPr>
      </p:pic>
      <p:pic>
        <p:nvPicPr>
          <p:cNvPr id="4" name="Picture 3"/>
          <p:cNvPicPr>
            <a:picLocks noChangeAspect="1"/>
          </p:cNvPicPr>
          <p:nvPr/>
        </p:nvPicPr>
        <p:blipFill>
          <a:blip r:embed="rId3"/>
          <a:stretch>
            <a:fillRect/>
          </a:stretch>
        </p:blipFill>
        <p:spPr>
          <a:xfrm>
            <a:off x="5803900" y="0"/>
            <a:ext cx="6388100" cy="3543300"/>
          </a:xfrm>
          <a:prstGeom prst="rect">
            <a:avLst/>
          </a:prstGeom>
        </p:spPr>
      </p:pic>
      <p:pic>
        <p:nvPicPr>
          <p:cNvPr id="5" name="Picture 4"/>
          <p:cNvPicPr>
            <a:picLocks noChangeAspect="1"/>
          </p:cNvPicPr>
          <p:nvPr/>
        </p:nvPicPr>
        <p:blipFill>
          <a:blip r:embed="rId4"/>
          <a:stretch>
            <a:fillRect/>
          </a:stretch>
        </p:blipFill>
        <p:spPr>
          <a:xfrm>
            <a:off x="5803901" y="3543301"/>
            <a:ext cx="6388100" cy="3314700"/>
          </a:xfrm>
          <a:prstGeom prst="rect">
            <a:avLst/>
          </a:prstGeom>
        </p:spPr>
      </p:pic>
    </p:spTree>
    <p:extLst>
      <p:ext uri="{BB962C8B-B14F-4D97-AF65-F5344CB8AC3E}">
        <p14:creationId xmlns:p14="http://schemas.microsoft.com/office/powerpoint/2010/main" val="263264179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3892548" y="6170159"/>
            <a:ext cx="4552044" cy="584775"/>
          </a:xfrm>
          <a:prstGeom prst="rect">
            <a:avLst/>
          </a:prstGeom>
          <a:solidFill>
            <a:srgbClr val="E9FFA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en-US" sz="3200" b="1" kern="0" dirty="0" err="1">
                <a:solidFill>
                  <a:srgbClr val="FF3300"/>
                </a:solidFill>
                <a:latin typeface="Times New Roman" pitchFamily="18" charset="0"/>
                <a:cs typeface="Times New Roman" pitchFamily="18" charset="0"/>
              </a:rPr>
              <a:t>Gia</a:t>
            </a:r>
            <a:r>
              <a:rPr lang="en-US" sz="3200" b="1" kern="0" dirty="0">
                <a:solidFill>
                  <a:srgbClr val="FF3300"/>
                </a:solidFill>
                <a:latin typeface="Times New Roman" pitchFamily="18" charset="0"/>
                <a:cs typeface="Times New Roman" pitchFamily="18" charset="0"/>
              </a:rPr>
              <a:t> </a:t>
            </a:r>
            <a:r>
              <a:rPr lang="en-US" sz="3200" b="1" kern="0" dirty="0" err="1">
                <a:solidFill>
                  <a:srgbClr val="FF3300"/>
                </a:solidFill>
                <a:latin typeface="Times New Roman" pitchFamily="18" charset="0"/>
                <a:cs typeface="Times New Roman" pitchFamily="18" charset="0"/>
              </a:rPr>
              <a:t>đình</a:t>
            </a:r>
            <a:r>
              <a:rPr lang="en-US" sz="3200" b="1" kern="0" dirty="0">
                <a:solidFill>
                  <a:srgbClr val="FF3300"/>
                </a:solidFill>
                <a:latin typeface="Times New Roman" pitchFamily="18" charset="0"/>
                <a:cs typeface="Times New Roman" pitchFamily="18" charset="0"/>
              </a:rPr>
              <a:t> </a:t>
            </a:r>
            <a:r>
              <a:rPr lang="en-US" sz="3200" b="1" kern="0" dirty="0" err="1">
                <a:solidFill>
                  <a:srgbClr val="FF3300"/>
                </a:solidFill>
                <a:latin typeface="Times New Roman" pitchFamily="18" charset="0"/>
                <a:cs typeface="Times New Roman" pitchFamily="18" charset="0"/>
              </a:rPr>
              <a:t>có</a:t>
            </a:r>
            <a:r>
              <a:rPr lang="en-US" sz="3200" b="1" kern="0" dirty="0">
                <a:solidFill>
                  <a:srgbClr val="FF3300"/>
                </a:solidFill>
                <a:latin typeface="Times New Roman" pitchFamily="18" charset="0"/>
                <a:cs typeface="Times New Roman" pitchFamily="18" charset="0"/>
              </a:rPr>
              <a:t> </a:t>
            </a:r>
            <a:r>
              <a:rPr lang="en-US" sz="3200" b="1" kern="0" dirty="0" err="1">
                <a:solidFill>
                  <a:srgbClr val="FF3300"/>
                </a:solidFill>
                <a:latin typeface="Times New Roman" pitchFamily="18" charset="0"/>
                <a:cs typeface="Times New Roman" pitchFamily="18" charset="0"/>
              </a:rPr>
              <a:t>nhiều</a:t>
            </a:r>
            <a:r>
              <a:rPr lang="en-US" sz="3200" b="1" kern="0" dirty="0">
                <a:solidFill>
                  <a:srgbClr val="FF3300"/>
                </a:solidFill>
                <a:latin typeface="Times New Roman" pitchFamily="18" charset="0"/>
                <a:cs typeface="Times New Roman" pitchFamily="18" charset="0"/>
              </a:rPr>
              <a:t> </a:t>
            </a:r>
            <a:r>
              <a:rPr lang="en-US" sz="3200" b="1" kern="0" dirty="0" err="1">
                <a:solidFill>
                  <a:srgbClr val="FF3300"/>
                </a:solidFill>
                <a:latin typeface="Times New Roman" pitchFamily="18" charset="0"/>
                <a:cs typeface="Times New Roman" pitchFamily="18" charset="0"/>
              </a:rPr>
              <a:t>thế</a:t>
            </a:r>
            <a:r>
              <a:rPr lang="en-US" sz="3200" b="1" kern="0" dirty="0">
                <a:solidFill>
                  <a:srgbClr val="FF3300"/>
                </a:solidFill>
                <a:latin typeface="Times New Roman" pitchFamily="18" charset="0"/>
                <a:cs typeface="Times New Roman" pitchFamily="18" charset="0"/>
              </a:rPr>
              <a:t> </a:t>
            </a:r>
            <a:r>
              <a:rPr lang="en-US" sz="3200" b="1" kern="0" dirty="0" err="1">
                <a:solidFill>
                  <a:srgbClr val="FF3300"/>
                </a:solidFill>
                <a:latin typeface="Times New Roman" pitchFamily="18" charset="0"/>
                <a:cs typeface="Times New Roman" pitchFamily="18" charset="0"/>
              </a:rPr>
              <a:t>hệ</a:t>
            </a:r>
            <a:endParaRPr lang="en-US" sz="3200" b="1" kern="0" dirty="0">
              <a:solidFill>
                <a:srgbClr val="FF3300"/>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0" y="1"/>
            <a:ext cx="12192000" cy="6170158"/>
          </a:xfrm>
          <a:prstGeom prst="rect">
            <a:avLst/>
          </a:prstGeom>
        </p:spPr>
      </p:pic>
    </p:spTree>
    <p:extLst>
      <p:ext uri="{BB962C8B-B14F-4D97-AF65-F5344CB8AC3E}">
        <p14:creationId xmlns:p14="http://schemas.microsoft.com/office/powerpoint/2010/main" val="1568074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53585" y="3009012"/>
            <a:ext cx="1799256" cy="2662899"/>
          </a:xfrm>
          <a:prstGeom prst="rect">
            <a:avLst/>
          </a:prstGeom>
        </p:spPr>
      </p:pic>
      <p:pic>
        <p:nvPicPr>
          <p:cNvPr id="4" name="图片 3"/>
          <p:cNvPicPr>
            <a:picLocks noChangeAspect="1"/>
          </p:cNvPicPr>
          <p:nvPr/>
        </p:nvPicPr>
        <p:blipFill>
          <a:blip r:embed="rId4"/>
          <a:stretch>
            <a:fillRect/>
          </a:stretch>
        </p:blipFill>
        <p:spPr>
          <a:xfrm flipV="1">
            <a:off x="4703138" y="1431344"/>
            <a:ext cx="4802372" cy="3406473"/>
          </a:xfrm>
          <a:prstGeom prst="rect">
            <a:avLst/>
          </a:prstGeom>
        </p:spPr>
      </p:pic>
      <p:sp>
        <p:nvSpPr>
          <p:cNvPr id="5" name="文本框 4"/>
          <p:cNvSpPr txBox="1"/>
          <p:nvPr/>
        </p:nvSpPr>
        <p:spPr>
          <a:xfrm>
            <a:off x="1930279" y="253207"/>
            <a:ext cx="3027367" cy="584775"/>
          </a:xfrm>
          <a:prstGeom prst="rect">
            <a:avLst/>
          </a:prstGeom>
          <a:noFill/>
        </p:spPr>
        <p:txBody>
          <a:bodyPr wrap="none" rtlCol="0">
            <a:spAutoFit/>
          </a:bodyPr>
          <a:lstStyle/>
          <a:p>
            <a:r>
              <a:rPr lang="en-US" altLang="zh-CN" sz="3200" b="1">
                <a:solidFill>
                  <a:srgbClr val="00B050"/>
                </a:solidFill>
                <a:latin typeface="Times New Roman" pitchFamily="18" charset="0"/>
                <a:ea typeface="汉仪夏日体W" panose="00020600040101010101" pitchFamily="18" charset="-122"/>
                <a:cs typeface="Times New Roman" pitchFamily="18" charset="0"/>
              </a:rPr>
              <a:t>HOẠT ĐỘNG 3</a:t>
            </a:r>
            <a:endParaRPr lang="zh-CN" altLang="en-US" sz="3200" b="1" dirty="0">
              <a:solidFill>
                <a:srgbClr val="00B050"/>
              </a:solidFill>
              <a:latin typeface="Times New Roman" pitchFamily="18" charset="0"/>
              <a:ea typeface="汉仪夏日体W" panose="00020600040101010101" pitchFamily="18" charset="-122"/>
              <a:cs typeface="Times New Roman" pitchFamily="18" charset="0"/>
            </a:endParaRPr>
          </a:p>
        </p:txBody>
      </p:sp>
      <p:sp>
        <p:nvSpPr>
          <p:cNvPr id="7" name="Rectangle 6"/>
          <p:cNvSpPr/>
          <p:nvPr/>
        </p:nvSpPr>
        <p:spPr>
          <a:xfrm>
            <a:off x="5580509" y="2442924"/>
            <a:ext cx="3435556" cy="1754326"/>
          </a:xfrm>
          <a:prstGeom prst="rect">
            <a:avLst/>
          </a:prstGeom>
          <a:noFill/>
        </p:spPr>
        <p:txBody>
          <a:bodyPr wrap="none" lIns="91440" tIns="45720" rIns="91440" bIns="45720">
            <a:spAutoFit/>
          </a:bodyPr>
          <a:lstStyle/>
          <a:p>
            <a:pPr algn="ct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Bé làm </a:t>
            </a:r>
          </a:p>
          <a:p>
            <a:pPr algn="ct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phóng viên</a:t>
            </a:r>
            <a:endParaRPr lang="en-US" sz="5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04786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0B12EF1E-353E-4B7C-BB8D-283D2DFB51C9}"/>
              </a:ext>
            </a:extLst>
          </p:cNvPr>
          <p:cNvGrpSpPr/>
          <p:nvPr/>
        </p:nvGrpSpPr>
        <p:grpSpPr>
          <a:xfrm>
            <a:off x="6147674" y="1245398"/>
            <a:ext cx="4409490" cy="2062103"/>
            <a:chOff x="6147670" y="1245394"/>
            <a:chExt cx="4409490" cy="2062103"/>
          </a:xfrm>
        </p:grpSpPr>
        <p:sp>
          <p:nvSpPr>
            <p:cNvPr id="81" name="文本框 80"/>
            <p:cNvSpPr txBox="1"/>
            <p:nvPr/>
          </p:nvSpPr>
          <p:spPr>
            <a:xfrm>
              <a:off x="6207842" y="1245394"/>
              <a:ext cx="4349318" cy="2062103"/>
            </a:xfrm>
            <a:prstGeom prst="rect">
              <a:avLst/>
            </a:prstGeom>
            <a:noFill/>
          </p:spPr>
          <p:txBody>
            <a:bodyPr wrap="square" rtlCol="0">
              <a:spAutoFit/>
            </a:bodyPr>
            <a:lstStyle/>
            <a:p>
              <a:pPr algn="just"/>
              <a:r>
                <a:rPr lang="en-US" altLang="zh-CN" sz="3200">
                  <a:solidFill>
                    <a:srgbClr val="FF0000"/>
                  </a:solidFill>
                  <a:latin typeface="Times New Roman" pitchFamily="18" charset="0"/>
                  <a:ea typeface="萝莉体 第二版" panose="02000500000000000000" pitchFamily="2" charset="-122"/>
                  <a:cs typeface="Times New Roman" pitchFamily="18" charset="0"/>
                </a:rPr>
                <a:t>Các thành viên trong gia đình cần phải làm gì để gia đình mình luôn đầm ấm, hạnh phúc ?</a:t>
              </a:r>
              <a:endParaRPr lang="zh-CN" altLang="en-US" sz="3200" dirty="0">
                <a:solidFill>
                  <a:srgbClr val="FF0000"/>
                </a:solidFill>
                <a:latin typeface="Times New Roman" pitchFamily="18" charset="0"/>
                <a:ea typeface="萝莉体 第二版" panose="02000500000000000000" pitchFamily="2" charset="-122"/>
                <a:cs typeface="Times New Roman" pitchFamily="18" charset="0"/>
              </a:endParaRPr>
            </a:p>
          </p:txBody>
        </p:sp>
        <p:sp>
          <p:nvSpPr>
            <p:cNvPr id="85" name="Freeform 5"/>
            <p:cNvSpPr/>
            <p:nvPr/>
          </p:nvSpPr>
          <p:spPr bwMode="auto">
            <a:xfrm>
              <a:off x="6147670" y="1770454"/>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sp>
        <p:nvSpPr>
          <p:cNvPr id="86" name="Freeform 5"/>
          <p:cNvSpPr/>
          <p:nvPr/>
        </p:nvSpPr>
        <p:spPr bwMode="auto">
          <a:xfrm>
            <a:off x="6124893" y="2222942"/>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8" name="Freeform 5"/>
          <p:cNvSpPr/>
          <p:nvPr/>
        </p:nvSpPr>
        <p:spPr bwMode="auto">
          <a:xfrm>
            <a:off x="6134066" y="2667314"/>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9" name="椭圆 31"/>
          <p:cNvSpPr/>
          <p:nvPr/>
        </p:nvSpPr>
        <p:spPr>
          <a:xfrm>
            <a:off x="4067444" y="1251229"/>
            <a:ext cx="1375396" cy="227279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grpSp>
        <p:nvGrpSpPr>
          <p:cNvPr id="210" name="组合 209">
            <a:extLst>
              <a:ext uri="{FF2B5EF4-FFF2-40B4-BE49-F238E27FC236}">
                <a16:creationId xmlns:a16="http://schemas.microsoft.com/office/drawing/2014/main" xmlns="" id="{181879E9-AAB1-4B9D-BA06-A24825B6F1CF}"/>
              </a:ext>
            </a:extLst>
          </p:cNvPr>
          <p:cNvGrpSpPr/>
          <p:nvPr/>
        </p:nvGrpSpPr>
        <p:grpSpPr>
          <a:xfrm>
            <a:off x="950774" y="-144808"/>
            <a:ext cx="3179539" cy="5832730"/>
            <a:chOff x="4699681" y="-47625"/>
            <a:chExt cx="2694359" cy="5098596"/>
          </a:xfrm>
        </p:grpSpPr>
        <p:sp>
          <p:nvSpPr>
            <p:cNvPr id="211" name="Freeform 24">
              <a:extLst>
                <a:ext uri="{FF2B5EF4-FFF2-40B4-BE49-F238E27FC236}">
                  <a16:creationId xmlns:a16="http://schemas.microsoft.com/office/drawing/2014/main" xmlns="" id="{4521906B-985D-49A0-A8F0-FFF5E868E37B}"/>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5">
              <a:extLst>
                <a:ext uri="{FF2B5EF4-FFF2-40B4-BE49-F238E27FC236}">
                  <a16:creationId xmlns:a16="http://schemas.microsoft.com/office/drawing/2014/main" xmlns="" id="{91E414D9-F56E-41BB-AA46-8C8C46A0C642}"/>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3" name="组合 212">
              <a:extLst>
                <a:ext uri="{FF2B5EF4-FFF2-40B4-BE49-F238E27FC236}">
                  <a16:creationId xmlns:a16="http://schemas.microsoft.com/office/drawing/2014/main" xmlns="" id="{DEB9BA7B-2811-43F7-A033-2A40CE5D5FE1}"/>
                </a:ext>
              </a:extLst>
            </p:cNvPr>
            <p:cNvGrpSpPr/>
            <p:nvPr/>
          </p:nvGrpSpPr>
          <p:grpSpPr>
            <a:xfrm>
              <a:off x="4699681" y="-47625"/>
              <a:ext cx="2596018" cy="5098596"/>
              <a:chOff x="2928938" y="-120650"/>
              <a:chExt cx="2946400" cy="6084888"/>
            </a:xfrm>
          </p:grpSpPr>
          <p:sp>
            <p:nvSpPr>
              <p:cNvPr id="214" name="Freeform 5">
                <a:extLst>
                  <a:ext uri="{FF2B5EF4-FFF2-40B4-BE49-F238E27FC236}">
                    <a16:creationId xmlns:a16="http://schemas.microsoft.com/office/drawing/2014/main" xmlns="" id="{D73A4273-5258-4D21-9525-AD75685ED60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15" name="Freeform 6">
                <a:extLst>
                  <a:ext uri="{FF2B5EF4-FFF2-40B4-BE49-F238E27FC236}">
                    <a16:creationId xmlns:a16="http://schemas.microsoft.com/office/drawing/2014/main" xmlns="" id="{38917D61-4260-4515-A461-06739DCEB368}"/>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7">
                <a:extLst>
                  <a:ext uri="{FF2B5EF4-FFF2-40B4-BE49-F238E27FC236}">
                    <a16:creationId xmlns:a16="http://schemas.microsoft.com/office/drawing/2014/main" xmlns="" id="{D6C18578-3EBC-4FE0-9CC5-3187C6AE97E8}"/>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8">
                <a:extLst>
                  <a:ext uri="{FF2B5EF4-FFF2-40B4-BE49-F238E27FC236}">
                    <a16:creationId xmlns:a16="http://schemas.microsoft.com/office/drawing/2014/main" xmlns="" id="{4BF3358E-DA10-4C62-B92E-48DE14D6C093}"/>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9">
                <a:extLst>
                  <a:ext uri="{FF2B5EF4-FFF2-40B4-BE49-F238E27FC236}">
                    <a16:creationId xmlns:a16="http://schemas.microsoft.com/office/drawing/2014/main" xmlns="" id="{4C40038E-0A07-4A9B-B435-BFF40E433ECE}"/>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
                <a:extLst>
                  <a:ext uri="{FF2B5EF4-FFF2-40B4-BE49-F238E27FC236}">
                    <a16:creationId xmlns:a16="http://schemas.microsoft.com/office/drawing/2014/main" xmlns="" id="{117EEB6A-AA5C-43BA-AAC8-B330FB98BD9B}"/>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1">
                <a:extLst>
                  <a:ext uri="{FF2B5EF4-FFF2-40B4-BE49-F238E27FC236}">
                    <a16:creationId xmlns:a16="http://schemas.microsoft.com/office/drawing/2014/main" xmlns="" id="{7470A6CD-8F10-41CE-9005-4165776866B1}"/>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2">
                <a:extLst>
                  <a:ext uri="{FF2B5EF4-FFF2-40B4-BE49-F238E27FC236}">
                    <a16:creationId xmlns:a16="http://schemas.microsoft.com/office/drawing/2014/main" xmlns="" id="{57926D3A-9926-451C-A6CC-537EE3A7A5BD}"/>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3">
                <a:extLst>
                  <a:ext uri="{FF2B5EF4-FFF2-40B4-BE49-F238E27FC236}">
                    <a16:creationId xmlns:a16="http://schemas.microsoft.com/office/drawing/2014/main" xmlns="" id="{1A2A1EF5-684A-4FF1-9083-C4A3AFED9765}"/>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4">
                <a:extLst>
                  <a:ext uri="{FF2B5EF4-FFF2-40B4-BE49-F238E27FC236}">
                    <a16:creationId xmlns:a16="http://schemas.microsoft.com/office/drawing/2014/main" xmlns="" id="{B2D3F3E6-4D9B-45E5-9ABC-97CAF954EEED}"/>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5">
                <a:extLst>
                  <a:ext uri="{FF2B5EF4-FFF2-40B4-BE49-F238E27FC236}">
                    <a16:creationId xmlns:a16="http://schemas.microsoft.com/office/drawing/2014/main" xmlns="" id="{B87F1000-9B7D-4F0E-AB4F-CC5B78CA100D}"/>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6">
                <a:extLst>
                  <a:ext uri="{FF2B5EF4-FFF2-40B4-BE49-F238E27FC236}">
                    <a16:creationId xmlns:a16="http://schemas.microsoft.com/office/drawing/2014/main" xmlns="" id="{CFBA3224-55BC-4D15-A215-C37C904492AE}"/>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7">
                <a:extLst>
                  <a:ext uri="{FF2B5EF4-FFF2-40B4-BE49-F238E27FC236}">
                    <a16:creationId xmlns:a16="http://schemas.microsoft.com/office/drawing/2014/main" xmlns="" id="{1DEBFCE2-9D77-49CD-8E3C-48D8BC58510F}"/>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8">
                <a:extLst>
                  <a:ext uri="{FF2B5EF4-FFF2-40B4-BE49-F238E27FC236}">
                    <a16:creationId xmlns:a16="http://schemas.microsoft.com/office/drawing/2014/main" xmlns="" id="{832FF306-1AC7-4503-870B-CD2D7125B690}"/>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9">
                <a:extLst>
                  <a:ext uri="{FF2B5EF4-FFF2-40B4-BE49-F238E27FC236}">
                    <a16:creationId xmlns:a16="http://schemas.microsoft.com/office/drawing/2014/main" xmlns="" id="{59A964D0-576F-4BC0-A17E-D9FB21E50A4F}"/>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0">
                <a:extLst>
                  <a:ext uri="{FF2B5EF4-FFF2-40B4-BE49-F238E27FC236}">
                    <a16:creationId xmlns:a16="http://schemas.microsoft.com/office/drawing/2014/main" xmlns="" id="{551DEEE1-DC0C-40AD-A0F6-710306FF7114}"/>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1">
                <a:extLst>
                  <a:ext uri="{FF2B5EF4-FFF2-40B4-BE49-F238E27FC236}">
                    <a16:creationId xmlns:a16="http://schemas.microsoft.com/office/drawing/2014/main" xmlns="" id="{1DF70AAF-EC3C-49FF-B8AE-86F2146BB1FC}"/>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2">
                <a:extLst>
                  <a:ext uri="{FF2B5EF4-FFF2-40B4-BE49-F238E27FC236}">
                    <a16:creationId xmlns:a16="http://schemas.microsoft.com/office/drawing/2014/main" xmlns="" id="{BCE9392D-E628-4EE7-B953-1940002769B6}"/>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
                <a:extLst>
                  <a:ext uri="{FF2B5EF4-FFF2-40B4-BE49-F238E27FC236}">
                    <a16:creationId xmlns:a16="http://schemas.microsoft.com/office/drawing/2014/main" xmlns="" id="{65E15630-F995-4EE5-B75C-5A0DCB202DE3}"/>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6">
                <a:extLst>
                  <a:ext uri="{FF2B5EF4-FFF2-40B4-BE49-F238E27FC236}">
                    <a16:creationId xmlns:a16="http://schemas.microsoft.com/office/drawing/2014/main" xmlns="" id="{43EB015D-D949-40A7-9EB8-7A18D7E06349}"/>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7">
                <a:extLst>
                  <a:ext uri="{FF2B5EF4-FFF2-40B4-BE49-F238E27FC236}">
                    <a16:creationId xmlns:a16="http://schemas.microsoft.com/office/drawing/2014/main" xmlns="" id="{1796E877-B06A-493C-83B3-9ED27E72ED0A}"/>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8">
                <a:extLst>
                  <a:ext uri="{FF2B5EF4-FFF2-40B4-BE49-F238E27FC236}">
                    <a16:creationId xmlns:a16="http://schemas.microsoft.com/office/drawing/2014/main" xmlns="" id="{9BB9BC31-CAEB-4BEA-94B5-7B6E1705E23B}"/>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9">
                <a:extLst>
                  <a:ext uri="{FF2B5EF4-FFF2-40B4-BE49-F238E27FC236}">
                    <a16:creationId xmlns:a16="http://schemas.microsoft.com/office/drawing/2014/main" xmlns="" id="{BFB74D14-2894-4FFE-BCBA-F450C9FB1E98}"/>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0">
                <a:extLst>
                  <a:ext uri="{FF2B5EF4-FFF2-40B4-BE49-F238E27FC236}">
                    <a16:creationId xmlns:a16="http://schemas.microsoft.com/office/drawing/2014/main" xmlns="" id="{D02FD1F0-2396-4139-8D18-59E9C1729E8B}"/>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1">
                <a:extLst>
                  <a:ext uri="{FF2B5EF4-FFF2-40B4-BE49-F238E27FC236}">
                    <a16:creationId xmlns:a16="http://schemas.microsoft.com/office/drawing/2014/main" xmlns="" id="{7BB1DAC2-F034-437A-98F5-9D417B3F80FC}"/>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2">
                <a:extLst>
                  <a:ext uri="{FF2B5EF4-FFF2-40B4-BE49-F238E27FC236}">
                    <a16:creationId xmlns:a16="http://schemas.microsoft.com/office/drawing/2014/main" xmlns="" id="{E1E42017-B8FE-430D-9B80-6D66F39054CD}"/>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33">
                <a:extLst>
                  <a:ext uri="{FF2B5EF4-FFF2-40B4-BE49-F238E27FC236}">
                    <a16:creationId xmlns:a16="http://schemas.microsoft.com/office/drawing/2014/main" xmlns="" id="{AA4E3F93-FEDF-46A7-9168-E3ED688CF5EB}"/>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34">
                <a:extLst>
                  <a:ext uri="{FF2B5EF4-FFF2-40B4-BE49-F238E27FC236}">
                    <a16:creationId xmlns:a16="http://schemas.microsoft.com/office/drawing/2014/main" xmlns="" id="{9C076CE3-53A5-4DC0-8045-A2C1350A41BB}"/>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35">
                <a:extLst>
                  <a:ext uri="{FF2B5EF4-FFF2-40B4-BE49-F238E27FC236}">
                    <a16:creationId xmlns:a16="http://schemas.microsoft.com/office/drawing/2014/main" xmlns="" id="{91A7014D-85CB-43FC-9E8A-D1D211F834EC}"/>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36">
                <a:extLst>
                  <a:ext uri="{FF2B5EF4-FFF2-40B4-BE49-F238E27FC236}">
                    <a16:creationId xmlns:a16="http://schemas.microsoft.com/office/drawing/2014/main" xmlns="" id="{A16FC71B-423D-4B9E-B701-3BF4C52E56B2}"/>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37">
                <a:extLst>
                  <a:ext uri="{FF2B5EF4-FFF2-40B4-BE49-F238E27FC236}">
                    <a16:creationId xmlns:a16="http://schemas.microsoft.com/office/drawing/2014/main" xmlns="" id="{5F0F4FFD-A30D-4C0E-B6A6-C6E75FD2E574}"/>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38">
                <a:extLst>
                  <a:ext uri="{FF2B5EF4-FFF2-40B4-BE49-F238E27FC236}">
                    <a16:creationId xmlns:a16="http://schemas.microsoft.com/office/drawing/2014/main" xmlns="" id="{2FB03963-8D63-420E-B4A9-1EF723E190A8}"/>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39">
                <a:extLst>
                  <a:ext uri="{FF2B5EF4-FFF2-40B4-BE49-F238E27FC236}">
                    <a16:creationId xmlns:a16="http://schemas.microsoft.com/office/drawing/2014/main" xmlns="" id="{4EA065E5-8BFD-4386-8B4A-BC5900B2D186}"/>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40">
                <a:extLst>
                  <a:ext uri="{FF2B5EF4-FFF2-40B4-BE49-F238E27FC236}">
                    <a16:creationId xmlns:a16="http://schemas.microsoft.com/office/drawing/2014/main" xmlns="" id="{83C4400E-7AB2-45DE-AD5A-FD95B7CC85B1}"/>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41">
                <a:extLst>
                  <a:ext uri="{FF2B5EF4-FFF2-40B4-BE49-F238E27FC236}">
                    <a16:creationId xmlns:a16="http://schemas.microsoft.com/office/drawing/2014/main" xmlns="" id="{963E62F5-3219-499C-BFEF-F3C4F1D1E747}"/>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42">
                <a:extLst>
                  <a:ext uri="{FF2B5EF4-FFF2-40B4-BE49-F238E27FC236}">
                    <a16:creationId xmlns:a16="http://schemas.microsoft.com/office/drawing/2014/main" xmlns="" id="{B64CC784-1B4F-4C57-880D-EB3DA42664D6}"/>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43">
                <a:extLst>
                  <a:ext uri="{FF2B5EF4-FFF2-40B4-BE49-F238E27FC236}">
                    <a16:creationId xmlns:a16="http://schemas.microsoft.com/office/drawing/2014/main" xmlns="" id="{89775FB9-A23D-4142-A819-9E00F45CB7A8}"/>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44">
                <a:extLst>
                  <a:ext uri="{FF2B5EF4-FFF2-40B4-BE49-F238E27FC236}">
                    <a16:creationId xmlns:a16="http://schemas.microsoft.com/office/drawing/2014/main" xmlns="" id="{F05E269C-B50C-4D12-8A70-AF460CF2692C}"/>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45">
                <a:extLst>
                  <a:ext uri="{FF2B5EF4-FFF2-40B4-BE49-F238E27FC236}">
                    <a16:creationId xmlns:a16="http://schemas.microsoft.com/office/drawing/2014/main" xmlns="" id="{2AD685E6-B920-4C8A-8272-B81A2A99C13B}"/>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94">
                <a:extLst>
                  <a:ext uri="{FF2B5EF4-FFF2-40B4-BE49-F238E27FC236}">
                    <a16:creationId xmlns:a16="http://schemas.microsoft.com/office/drawing/2014/main" xmlns="" id="{60B28E29-C94D-4F63-B587-8F9C4886D215}"/>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95">
                <a:extLst>
                  <a:ext uri="{FF2B5EF4-FFF2-40B4-BE49-F238E27FC236}">
                    <a16:creationId xmlns:a16="http://schemas.microsoft.com/office/drawing/2014/main" xmlns="" id="{632DCF94-6162-4365-B785-4CFD3022AC3D}"/>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96">
                <a:extLst>
                  <a:ext uri="{FF2B5EF4-FFF2-40B4-BE49-F238E27FC236}">
                    <a16:creationId xmlns:a16="http://schemas.microsoft.com/office/drawing/2014/main" xmlns="" id="{58C82C94-ACD6-4DB9-AFA2-F4607C9AF4C0}"/>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97">
                <a:extLst>
                  <a:ext uri="{FF2B5EF4-FFF2-40B4-BE49-F238E27FC236}">
                    <a16:creationId xmlns:a16="http://schemas.microsoft.com/office/drawing/2014/main" xmlns="" id="{B4E5C458-9E63-4449-9210-28CDF8EBBFE2}"/>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98">
                <a:extLst>
                  <a:ext uri="{FF2B5EF4-FFF2-40B4-BE49-F238E27FC236}">
                    <a16:creationId xmlns:a16="http://schemas.microsoft.com/office/drawing/2014/main" xmlns="" id="{10377F81-6812-4C0F-A4D7-1AD5C2DED5BF}"/>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07">
                <a:extLst>
                  <a:ext uri="{FF2B5EF4-FFF2-40B4-BE49-F238E27FC236}">
                    <a16:creationId xmlns:a16="http://schemas.microsoft.com/office/drawing/2014/main" xmlns="" id="{A3924BC8-4670-45CA-AFB5-52C9AA18FA22}"/>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08">
                <a:extLst>
                  <a:ext uri="{FF2B5EF4-FFF2-40B4-BE49-F238E27FC236}">
                    <a16:creationId xmlns:a16="http://schemas.microsoft.com/office/drawing/2014/main" xmlns="" id="{227D4927-4AE3-44AC-83B0-8C4F542A47ED}"/>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09">
                <a:extLst>
                  <a:ext uri="{FF2B5EF4-FFF2-40B4-BE49-F238E27FC236}">
                    <a16:creationId xmlns:a16="http://schemas.microsoft.com/office/drawing/2014/main" xmlns="" id="{AA4F7456-97E5-41F5-976D-A4DE35790CF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10">
                <a:extLst>
                  <a:ext uri="{FF2B5EF4-FFF2-40B4-BE49-F238E27FC236}">
                    <a16:creationId xmlns:a16="http://schemas.microsoft.com/office/drawing/2014/main" xmlns="" id="{F278AE41-2AA5-404C-A2BE-B677D2237583}"/>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11">
                <a:extLst>
                  <a:ext uri="{FF2B5EF4-FFF2-40B4-BE49-F238E27FC236}">
                    <a16:creationId xmlns:a16="http://schemas.microsoft.com/office/drawing/2014/main" xmlns="" id="{4FE8B830-3B53-4D62-9DEE-365B4FCE7B18}"/>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12">
                <a:extLst>
                  <a:ext uri="{FF2B5EF4-FFF2-40B4-BE49-F238E27FC236}">
                    <a16:creationId xmlns:a16="http://schemas.microsoft.com/office/drawing/2014/main" xmlns="" id="{A8A73204-8A16-4E1E-BF98-1D2EC52BD9A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13">
                <a:extLst>
                  <a:ext uri="{FF2B5EF4-FFF2-40B4-BE49-F238E27FC236}">
                    <a16:creationId xmlns:a16="http://schemas.microsoft.com/office/drawing/2014/main" xmlns="" id="{B62014CE-D534-4551-A09A-04F2B5A1569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14">
                <a:extLst>
                  <a:ext uri="{FF2B5EF4-FFF2-40B4-BE49-F238E27FC236}">
                    <a16:creationId xmlns:a16="http://schemas.microsoft.com/office/drawing/2014/main" xmlns="" id="{1A12420C-7781-4A77-8772-77A45CA0F686}"/>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15">
                <a:extLst>
                  <a:ext uri="{FF2B5EF4-FFF2-40B4-BE49-F238E27FC236}">
                    <a16:creationId xmlns:a16="http://schemas.microsoft.com/office/drawing/2014/main" xmlns="" id="{FE0B336D-7E80-4CF8-AF98-BD2BC2B2F3B3}"/>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16">
                <a:extLst>
                  <a:ext uri="{FF2B5EF4-FFF2-40B4-BE49-F238E27FC236}">
                    <a16:creationId xmlns:a16="http://schemas.microsoft.com/office/drawing/2014/main" xmlns="" id="{58C6EC65-2079-4483-BD7B-4FBC60670298}"/>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17">
                <a:extLst>
                  <a:ext uri="{FF2B5EF4-FFF2-40B4-BE49-F238E27FC236}">
                    <a16:creationId xmlns:a16="http://schemas.microsoft.com/office/drawing/2014/main" xmlns="" id="{25699EFD-D0BD-4EB9-ADF5-7D72A36B2424}"/>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18">
                <a:extLst>
                  <a:ext uri="{FF2B5EF4-FFF2-40B4-BE49-F238E27FC236}">
                    <a16:creationId xmlns:a16="http://schemas.microsoft.com/office/drawing/2014/main" xmlns="" id="{9F78B5E4-F148-47D5-8BA2-C4B62D3D3211}"/>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19">
                <a:extLst>
                  <a:ext uri="{FF2B5EF4-FFF2-40B4-BE49-F238E27FC236}">
                    <a16:creationId xmlns:a16="http://schemas.microsoft.com/office/drawing/2014/main" xmlns="" id="{DE796707-2981-4BCC-82CF-0971C59D06AE}"/>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20">
                <a:extLst>
                  <a:ext uri="{FF2B5EF4-FFF2-40B4-BE49-F238E27FC236}">
                    <a16:creationId xmlns:a16="http://schemas.microsoft.com/office/drawing/2014/main" xmlns="" id="{19C3F309-EDD9-4338-BEAA-A82B020E8380}"/>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21">
                <a:extLst>
                  <a:ext uri="{FF2B5EF4-FFF2-40B4-BE49-F238E27FC236}">
                    <a16:creationId xmlns:a16="http://schemas.microsoft.com/office/drawing/2014/main" xmlns="" id="{1B39F7DE-892A-4F9D-AC82-DEF7429D632F}"/>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22">
                <a:extLst>
                  <a:ext uri="{FF2B5EF4-FFF2-40B4-BE49-F238E27FC236}">
                    <a16:creationId xmlns:a16="http://schemas.microsoft.com/office/drawing/2014/main" xmlns="" id="{1DDDFE24-1EB3-44AE-BF6F-5855E4A09BDF}"/>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23">
                <a:extLst>
                  <a:ext uri="{FF2B5EF4-FFF2-40B4-BE49-F238E27FC236}">
                    <a16:creationId xmlns:a16="http://schemas.microsoft.com/office/drawing/2014/main" xmlns="" id="{28F1DD5C-48F0-4B62-BAF2-A87FA0DF1D89}"/>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24">
                <a:extLst>
                  <a:ext uri="{FF2B5EF4-FFF2-40B4-BE49-F238E27FC236}">
                    <a16:creationId xmlns:a16="http://schemas.microsoft.com/office/drawing/2014/main" xmlns="" id="{8773FF97-30ED-4E81-8BE0-40FE02885070}"/>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25">
                <a:extLst>
                  <a:ext uri="{FF2B5EF4-FFF2-40B4-BE49-F238E27FC236}">
                    <a16:creationId xmlns:a16="http://schemas.microsoft.com/office/drawing/2014/main" xmlns="" id="{F511817E-A1A7-4F14-A9C4-78A42E232E6E}"/>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26">
                <a:extLst>
                  <a:ext uri="{FF2B5EF4-FFF2-40B4-BE49-F238E27FC236}">
                    <a16:creationId xmlns:a16="http://schemas.microsoft.com/office/drawing/2014/main" xmlns="" id="{CB575B40-DF8F-466D-B5C1-AD367427309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27">
                <a:extLst>
                  <a:ext uri="{FF2B5EF4-FFF2-40B4-BE49-F238E27FC236}">
                    <a16:creationId xmlns:a16="http://schemas.microsoft.com/office/drawing/2014/main" xmlns="" id="{07A17C3F-0837-44EE-89BD-51E420DCC436}"/>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28">
                <a:extLst>
                  <a:ext uri="{FF2B5EF4-FFF2-40B4-BE49-F238E27FC236}">
                    <a16:creationId xmlns:a16="http://schemas.microsoft.com/office/drawing/2014/main" xmlns="" id="{3289D2DC-7851-41CD-8AFC-B57BD235FB08}"/>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29">
                <a:extLst>
                  <a:ext uri="{FF2B5EF4-FFF2-40B4-BE49-F238E27FC236}">
                    <a16:creationId xmlns:a16="http://schemas.microsoft.com/office/drawing/2014/main" xmlns="" id="{BCD3E84B-5468-404A-BF02-1100CD276A1A}"/>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30">
                <a:extLst>
                  <a:ext uri="{FF2B5EF4-FFF2-40B4-BE49-F238E27FC236}">
                    <a16:creationId xmlns:a16="http://schemas.microsoft.com/office/drawing/2014/main" xmlns="" id="{CC5BA82B-72F6-40AF-BBAD-9D575FC0395B}"/>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31">
                <a:extLst>
                  <a:ext uri="{FF2B5EF4-FFF2-40B4-BE49-F238E27FC236}">
                    <a16:creationId xmlns:a16="http://schemas.microsoft.com/office/drawing/2014/main" xmlns="" id="{672E546B-5FEA-4703-AAE9-2CFE77010565}"/>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32">
                <a:extLst>
                  <a:ext uri="{FF2B5EF4-FFF2-40B4-BE49-F238E27FC236}">
                    <a16:creationId xmlns:a16="http://schemas.microsoft.com/office/drawing/2014/main" xmlns="" id="{A48C19F4-8FE6-44E4-A52A-E7D610F22700}"/>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33">
                <a:extLst>
                  <a:ext uri="{FF2B5EF4-FFF2-40B4-BE49-F238E27FC236}">
                    <a16:creationId xmlns:a16="http://schemas.microsoft.com/office/drawing/2014/main" xmlns="" id="{49F34BC6-114E-4938-997C-E802D5F4014A}"/>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34">
                <a:extLst>
                  <a:ext uri="{FF2B5EF4-FFF2-40B4-BE49-F238E27FC236}">
                    <a16:creationId xmlns:a16="http://schemas.microsoft.com/office/drawing/2014/main" xmlns="" id="{14963BC5-4D28-44FD-A374-D1C02A2D2905}"/>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 name="TextBox 1"/>
          <p:cNvSpPr txBox="1"/>
          <p:nvPr/>
        </p:nvSpPr>
        <p:spPr>
          <a:xfrm>
            <a:off x="4042462" y="1551568"/>
            <a:ext cx="1425360" cy="1323439"/>
          </a:xfrm>
          <a:prstGeom prst="rect">
            <a:avLst/>
          </a:prstGeom>
          <a:noFill/>
        </p:spPr>
        <p:txBody>
          <a:bodyPr wrap="square" rtlCol="0">
            <a:spAutoFit/>
          </a:bodyPr>
          <a:lstStyle/>
          <a:p>
            <a:r>
              <a:rPr lang="en-US" sz="4000" b="1">
                <a:latin typeface="Times New Roman" pitchFamily="18" charset="0"/>
                <a:cs typeface="Times New Roman" pitchFamily="18" charset="0"/>
              </a:rPr>
              <a:t>Củng</a:t>
            </a:r>
          </a:p>
          <a:p>
            <a:r>
              <a:rPr lang="en-US" sz="4000" b="1">
                <a:latin typeface="Times New Roman" pitchFamily="18" charset="0"/>
                <a:cs typeface="Times New Roman" pitchFamily="18" charset="0"/>
              </a:rPr>
              <a:t>Cố</a:t>
            </a:r>
          </a:p>
        </p:txBody>
      </p:sp>
      <p:sp>
        <p:nvSpPr>
          <p:cNvPr id="94" name="Freeform 5"/>
          <p:cNvSpPr/>
          <p:nvPr/>
        </p:nvSpPr>
        <p:spPr bwMode="auto">
          <a:xfrm>
            <a:off x="6059774" y="3204094"/>
            <a:ext cx="4237965" cy="1065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750" fill="hold"/>
                                        <p:tgtEl>
                                          <p:spTgt spid="210"/>
                                        </p:tgtEl>
                                        <p:attrNameLst>
                                          <p:attrName>ppt_x</p:attrName>
                                        </p:attrNameLst>
                                      </p:cBhvr>
                                      <p:tavLst>
                                        <p:tav tm="0">
                                          <p:val>
                                            <p:strVal val="#ppt_x"/>
                                          </p:val>
                                        </p:tav>
                                        <p:tav tm="100000">
                                          <p:val>
                                            <p:strVal val="#ppt_x"/>
                                          </p:val>
                                        </p:tav>
                                      </p:tavLst>
                                    </p:anim>
                                    <p:anim calcmode="lin" valueType="num">
                                      <p:cBhvr additive="base">
                                        <p:cTn id="8" dur="750" fill="hold"/>
                                        <p:tgtEl>
                                          <p:spTgt spid="210"/>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802" y="1703820"/>
            <a:ext cx="4830487" cy="3359697"/>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1559" y="1704477"/>
            <a:ext cx="4837108" cy="33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a:extLst>
              <a:ext uri="{FF2B5EF4-FFF2-40B4-BE49-F238E27FC236}">
                <a16:creationId xmlns:a16="http://schemas.microsoft.com/office/drawing/2014/main" xmlns="" id="{0DE2B2CC-4C4C-4E9B-8789-7DAB6D596E34}"/>
              </a:ext>
            </a:extLst>
          </p:cNvPr>
          <p:cNvGrpSpPr/>
          <p:nvPr/>
        </p:nvGrpSpPr>
        <p:grpSpPr>
          <a:xfrm>
            <a:off x="512620" y="1207757"/>
            <a:ext cx="5035287" cy="3855761"/>
            <a:chOff x="996636" y="1748435"/>
            <a:chExt cx="3148963" cy="2205817"/>
          </a:xfrm>
        </p:grpSpPr>
        <p:sp>
          <p:nvSpPr>
            <p:cNvPr id="3" name="任意多边形 2"/>
            <p:cNvSpPr/>
            <p:nvPr/>
          </p:nvSpPr>
          <p:spPr>
            <a:xfrm>
              <a:off x="1340986" y="203222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790"/>
                </a:solidFill>
              </a:endParaRPr>
            </a:p>
          </p:txBody>
        </p:sp>
        <p:sp>
          <p:nvSpPr>
            <p:cNvPr id="84" name="文本框 83"/>
            <p:cNvSpPr txBox="1"/>
            <p:nvPr/>
          </p:nvSpPr>
          <p:spPr>
            <a:xfrm>
              <a:off x="996636" y="1748435"/>
              <a:ext cx="808702" cy="369670"/>
            </a:xfrm>
            <a:prstGeom prst="rect">
              <a:avLst/>
            </a:prstGeom>
            <a:noFill/>
          </p:spPr>
          <p:txBody>
            <a:bodyPr wrap="square" rtlCol="0">
              <a:spAutoFit/>
            </a:bodyPr>
            <a:lstStyle/>
            <a:p>
              <a:pPr algn="ctr"/>
              <a:r>
                <a:rPr lang="en-US" altLang="zh-CN" sz="3600" b="1" spc="300" dirty="0">
                  <a:latin typeface="方正静蕾简体" panose="02000000000000000000" pitchFamily="2" charset="-122"/>
                  <a:ea typeface="方正静蕾简体" panose="02000000000000000000" pitchFamily="2" charset="-122"/>
                </a:rPr>
                <a:t>01</a:t>
              </a:r>
              <a:endParaRPr lang="zh-CN" altLang="en-US" sz="3600" b="1" spc="300" dirty="0">
                <a:latin typeface="方正静蕾简体" panose="02000000000000000000" pitchFamily="2" charset="-122"/>
                <a:ea typeface="方正静蕾简体" panose="02000000000000000000" pitchFamily="2" charset="-122"/>
              </a:endParaRPr>
            </a:p>
          </p:txBody>
        </p:sp>
      </p:grpSp>
      <p:grpSp>
        <p:nvGrpSpPr>
          <p:cNvPr id="6" name="组合 5">
            <a:extLst>
              <a:ext uri="{FF2B5EF4-FFF2-40B4-BE49-F238E27FC236}">
                <a16:creationId xmlns:a16="http://schemas.microsoft.com/office/drawing/2014/main" xmlns="" id="{D549E5D6-EE75-487E-BF7C-6FEF547EC362}"/>
              </a:ext>
            </a:extLst>
          </p:cNvPr>
          <p:cNvGrpSpPr/>
          <p:nvPr/>
        </p:nvGrpSpPr>
        <p:grpSpPr>
          <a:xfrm>
            <a:off x="5547905" y="1207759"/>
            <a:ext cx="4980598" cy="3860847"/>
            <a:chOff x="4389462" y="1748435"/>
            <a:chExt cx="3148963" cy="2205817"/>
          </a:xfrm>
        </p:grpSpPr>
        <p:sp>
          <p:nvSpPr>
            <p:cNvPr id="94" name="文本框 93"/>
            <p:cNvSpPr txBox="1"/>
            <p:nvPr/>
          </p:nvSpPr>
          <p:spPr>
            <a:xfrm>
              <a:off x="4389462" y="1748435"/>
              <a:ext cx="808702" cy="369183"/>
            </a:xfrm>
            <a:prstGeom prst="rect">
              <a:avLst/>
            </a:prstGeom>
            <a:noFill/>
          </p:spPr>
          <p:txBody>
            <a:bodyPr wrap="square" rtlCol="0">
              <a:spAutoFit/>
            </a:bodyPr>
            <a:lstStyle/>
            <a:p>
              <a:pPr algn="ctr"/>
              <a:r>
                <a:rPr lang="en-US" altLang="zh-CN" sz="3600" b="1" spc="300" dirty="0">
                  <a:latin typeface="方正静蕾简体" panose="02000000000000000000" pitchFamily="2" charset="-122"/>
                  <a:ea typeface="方正静蕾简体" panose="02000000000000000000" pitchFamily="2" charset="-122"/>
                </a:rPr>
                <a:t>02</a:t>
              </a:r>
              <a:endParaRPr lang="zh-CN" altLang="en-US" sz="3600" b="1" spc="300" dirty="0">
                <a:latin typeface="方正静蕾简体" panose="02000000000000000000" pitchFamily="2" charset="-122"/>
                <a:ea typeface="方正静蕾简体" panose="02000000000000000000" pitchFamily="2" charset="-122"/>
              </a:endParaRPr>
            </a:p>
          </p:txBody>
        </p:sp>
        <p:sp>
          <p:nvSpPr>
            <p:cNvPr id="91" name="任意多边形 90"/>
            <p:cNvSpPr/>
            <p:nvPr/>
          </p:nvSpPr>
          <p:spPr>
            <a:xfrm>
              <a:off x="4733812" y="203222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790"/>
                </a:solidFill>
              </a:endParaRPr>
            </a:p>
          </p:txBody>
        </p:sp>
      </p:grpSp>
      <p:sp>
        <p:nvSpPr>
          <p:cNvPr id="75" name="文本框 74">
            <a:extLst>
              <a:ext uri="{FF2B5EF4-FFF2-40B4-BE49-F238E27FC236}">
                <a16:creationId xmlns:a16="http://schemas.microsoft.com/office/drawing/2014/main" xmlns="" id="{D30E5204-84B7-4B52-BC1E-CC0501018909}"/>
              </a:ext>
            </a:extLst>
          </p:cNvPr>
          <p:cNvSpPr txBox="1"/>
          <p:nvPr/>
        </p:nvSpPr>
        <p:spPr>
          <a:xfrm>
            <a:off x="1308447" y="224330"/>
            <a:ext cx="3736402" cy="523220"/>
          </a:xfrm>
          <a:prstGeom prst="rect">
            <a:avLst/>
          </a:prstGeom>
          <a:noFill/>
        </p:spPr>
        <p:txBody>
          <a:bodyPr wrap="square" rtlCol="0">
            <a:spAutoFit/>
          </a:bodyPr>
          <a:lstStyle/>
          <a:p>
            <a:pPr algn="ctr"/>
            <a:r>
              <a:rPr lang="en-US" altLang="zh-CN" sz="2800" b="1">
                <a:solidFill>
                  <a:srgbClr val="FF0000"/>
                </a:solidFill>
                <a:latin typeface="Times New Roman" pitchFamily="18" charset="0"/>
                <a:ea typeface="萝莉体 第二版" panose="02000500000000000000" pitchFamily="2" charset="-122"/>
                <a:cs typeface="Times New Roman" pitchFamily="18" charset="0"/>
              </a:rPr>
              <a:t>DẶN DÒ</a:t>
            </a:r>
          </a:p>
        </p:txBody>
      </p:sp>
      <p:sp>
        <p:nvSpPr>
          <p:cNvPr id="77" name="任意多边形: 形状 76">
            <a:extLst>
              <a:ext uri="{FF2B5EF4-FFF2-40B4-BE49-F238E27FC236}">
                <a16:creationId xmlns:a16="http://schemas.microsoft.com/office/drawing/2014/main" xmlns="" id="{7C1FE7D9-4C1E-4012-8FBF-9CC894386562}"/>
              </a:ext>
            </a:extLst>
          </p:cNvPr>
          <p:cNvSpPr/>
          <p:nvPr/>
        </p:nvSpPr>
        <p:spPr>
          <a:xfrm>
            <a:off x="1295749" y="425655"/>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E7F4F"/>
              </a:solidFill>
            </a:endParaRPr>
          </a:p>
        </p:txBody>
      </p:sp>
      <p:sp>
        <p:nvSpPr>
          <p:cNvPr id="79" name="Freeform 34">
            <a:extLst>
              <a:ext uri="{FF2B5EF4-FFF2-40B4-BE49-F238E27FC236}">
                <a16:creationId xmlns:a16="http://schemas.microsoft.com/office/drawing/2014/main" xmlns="" id="{84DA9E1E-F028-41C9-BBF3-FBE139A149C6}"/>
              </a:ext>
            </a:extLst>
          </p:cNvPr>
          <p:cNvSpPr>
            <a:spLocks noEditPoints="1"/>
          </p:cNvSpPr>
          <p:nvPr/>
        </p:nvSpPr>
        <p:spPr bwMode="auto">
          <a:xfrm rot="21082951" flipH="1">
            <a:off x="319716" y="220472"/>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endParaRPr lang="zh-CN" altLang="en-US"/>
          </a:p>
        </p:txBody>
      </p:sp>
      <p:sp>
        <p:nvSpPr>
          <p:cNvPr id="4" name="AutoShape 2" descr="Ước mơ gia đình hạnh phúc qua tranh vẽ - VnExpress Đời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Ước mơ gia đình hạnh phúc qua tranh vẽ - VnExpress Đời số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5"/>
                                        </p:tgtEl>
                                        <p:attrNameLst>
                                          <p:attrName>ppt_y</p:attrName>
                                        </p:attrNameLst>
                                      </p:cBhvr>
                                      <p:tavLst>
                                        <p:tav tm="0">
                                          <p:val>
                                            <p:strVal val="#ppt_y"/>
                                          </p:val>
                                        </p:tav>
                                        <p:tav tm="100000">
                                          <p:val>
                                            <p:strVal val="#ppt_y"/>
                                          </p:val>
                                        </p:tav>
                                      </p:tavLst>
                                    </p:anim>
                                    <p:anim calcmode="lin" valueType="num">
                                      <p:cBhvr>
                                        <p:cTn id="9"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5"/>
                                        </p:tgtEl>
                                      </p:cBhvr>
                                    </p:animEffect>
                                  </p:childTnLst>
                                </p:cTn>
                              </p:par>
                            </p:childTnLst>
                          </p:cTn>
                        </p:par>
                        <p:par>
                          <p:cTn id="12" fill="hold">
                            <p:stCondLst>
                              <p:cond delay="7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1200"/>
                            </p:stCondLst>
                            <p:childTnLst>
                              <p:par>
                                <p:cTn id="17" presetID="14"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ADE898C-844C-4D3B-9487-7D37106488BF}"/>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a:extLst>
              <a:ext uri="{FF2B5EF4-FFF2-40B4-BE49-F238E27FC236}">
                <a16:creationId xmlns:a16="http://schemas.microsoft.com/office/drawing/2014/main" xmlns="" id="{36DAB383-B73D-4AA9-AED0-2902C5FB7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15" name="图片 14">
            <a:extLst>
              <a:ext uri="{FF2B5EF4-FFF2-40B4-BE49-F238E27FC236}">
                <a16:creationId xmlns:a16="http://schemas.microsoft.com/office/drawing/2014/main" xmlns="" id="{AFA9BC2A-78DA-4C2E-9C41-52BBCE2ED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sp>
        <p:nvSpPr>
          <p:cNvPr id="39" name="标题 1">
            <a:extLst>
              <a:ext uri="{FF2B5EF4-FFF2-40B4-BE49-F238E27FC236}">
                <a16:creationId xmlns:a16="http://schemas.microsoft.com/office/drawing/2014/main" xmlns="" id="{1F2E876F-E3A3-45E8-BB86-F03A7BD28D97}"/>
              </a:ext>
            </a:extLst>
          </p:cNvPr>
          <p:cNvSpPr txBox="1">
            <a:spLocks/>
          </p:cNvSpPr>
          <p:nvPr/>
        </p:nvSpPr>
        <p:spPr>
          <a:xfrm>
            <a:off x="3707646" y="2846142"/>
            <a:ext cx="4776708" cy="68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a:solidFill>
                  <a:prstClr val="black">
                    <a:lumMod val="75000"/>
                    <a:lumOff val="25000"/>
                  </a:prstClr>
                </a:solidFill>
                <a:latin typeface="Times New Roman" pitchFamily="18" charset="0"/>
                <a:ea typeface="字魂56号-洪亮毛笔隶书简体" panose="00000500000000000000" pitchFamily="2" charset="-122"/>
                <a:cs typeface="Times New Roman" pitchFamily="18" charset="0"/>
              </a:rPr>
              <a:t>KHỞI ĐỘNG</a:t>
            </a:r>
            <a:endParaRPr lang="zh-CN" altLang="en-US" sz="5400" dirty="0">
              <a:solidFill>
                <a:prstClr val="black">
                  <a:lumMod val="75000"/>
                  <a:lumOff val="25000"/>
                </a:prstClr>
              </a:solidFill>
              <a:latin typeface="Times New Roman" pitchFamily="18" charset="0"/>
              <a:ea typeface="字魂56号-洪亮毛笔隶书简体" panose="00000500000000000000" pitchFamily="2" charset="-122"/>
              <a:cs typeface="Times New Roman" pitchFamily="18" charset="0"/>
            </a:endParaRPr>
          </a:p>
        </p:txBody>
      </p:sp>
      <p:pic>
        <p:nvPicPr>
          <p:cNvPr id="42" name="图片 41">
            <a:extLst>
              <a:ext uri="{FF2B5EF4-FFF2-40B4-BE49-F238E27FC236}">
                <a16:creationId xmlns:a16="http://schemas.microsoft.com/office/drawing/2014/main" xmlns="" id="{73EBAA1A-CCBD-4F6C-8D97-7B7ADD9D51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5980" y="1696791"/>
            <a:ext cx="1103377" cy="1795325"/>
          </a:xfrm>
          <a:prstGeom prst="rect">
            <a:avLst/>
          </a:prstGeom>
        </p:spPr>
      </p:pic>
      <p:pic>
        <p:nvPicPr>
          <p:cNvPr id="43" name="图片 42">
            <a:extLst>
              <a:ext uri="{FF2B5EF4-FFF2-40B4-BE49-F238E27FC236}">
                <a16:creationId xmlns:a16="http://schemas.microsoft.com/office/drawing/2014/main" xmlns="" id="{942F7E87-18B2-463A-A88C-B53C20C8C2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95339" y="1690825"/>
            <a:ext cx="1103377" cy="1795325"/>
          </a:xfrm>
          <a:prstGeom prst="rect">
            <a:avLst/>
          </a:prstGeom>
        </p:spPr>
      </p:pic>
    </p:spTree>
    <p:extLst>
      <p:ext uri="{BB962C8B-B14F-4D97-AF65-F5344CB8AC3E}">
        <p14:creationId xmlns:p14="http://schemas.microsoft.com/office/powerpoint/2010/main" val="3512339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outVertical)">
                                      <p:cBhvr>
                                        <p:cTn id="17" dur="750"/>
                                        <p:tgtEl>
                                          <p:spTgt spid="39"/>
                                        </p:tgtEl>
                                      </p:cBhvr>
                                    </p:animEffect>
                                  </p:childTnLst>
                                </p:cTn>
                              </p:par>
                            </p:childTnLst>
                          </p:cTn>
                        </p:par>
                        <p:par>
                          <p:cTn id="18" fill="hold">
                            <p:stCondLst>
                              <p:cond delay="2250"/>
                            </p:stCondLst>
                            <p:childTnLst>
                              <p:par>
                                <p:cTn id="19" presetID="2" presetClass="entr" presetSubtype="4"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750" fill="hold"/>
                                        <p:tgtEl>
                                          <p:spTgt spid="43"/>
                                        </p:tgtEl>
                                        <p:attrNameLst>
                                          <p:attrName>ppt_x</p:attrName>
                                        </p:attrNameLst>
                                      </p:cBhvr>
                                      <p:tavLst>
                                        <p:tav tm="0">
                                          <p:val>
                                            <p:strVal val="#ppt_x"/>
                                          </p:val>
                                        </p:tav>
                                        <p:tav tm="100000">
                                          <p:val>
                                            <p:strVal val="#ppt_x"/>
                                          </p:val>
                                        </p:tav>
                                      </p:tavLst>
                                    </p:anim>
                                    <p:anim calcmode="lin" valueType="num">
                                      <p:cBhvr additive="base">
                                        <p:cTn id="22" dur="750" fill="hold"/>
                                        <p:tgtEl>
                                          <p:spTgt spid="4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750" fill="hold"/>
                                        <p:tgtEl>
                                          <p:spTgt spid="42"/>
                                        </p:tgtEl>
                                        <p:attrNameLst>
                                          <p:attrName>ppt_x</p:attrName>
                                        </p:attrNameLst>
                                      </p:cBhvr>
                                      <p:tavLst>
                                        <p:tav tm="0">
                                          <p:val>
                                            <p:strVal val="#ppt_x"/>
                                          </p:val>
                                        </p:tav>
                                        <p:tav tm="100000">
                                          <p:val>
                                            <p:strVal val="#ppt_x"/>
                                          </p:val>
                                        </p:tav>
                                      </p:tavLst>
                                    </p:anim>
                                    <p:anim calcmode="lin" valueType="num">
                                      <p:cBhvr additive="base">
                                        <p:cTn id="26"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859" y="2117915"/>
            <a:ext cx="3685309" cy="2842015"/>
          </a:xfrm>
          <a:prstGeom prst="rect">
            <a:avLst/>
          </a:prstGeom>
        </p:spPr>
      </p:pic>
      <p:grpSp>
        <p:nvGrpSpPr>
          <p:cNvPr id="2" name="组合 1">
            <a:extLst>
              <a:ext uri="{FF2B5EF4-FFF2-40B4-BE49-F238E27FC236}">
                <a16:creationId xmlns:a16="http://schemas.microsoft.com/office/drawing/2014/main" xmlns="" id="{40F0B010-D2A3-4FB9-BE26-06B4186032BD}"/>
              </a:ext>
            </a:extLst>
          </p:cNvPr>
          <p:cNvGrpSpPr/>
          <p:nvPr/>
        </p:nvGrpSpPr>
        <p:grpSpPr>
          <a:xfrm>
            <a:off x="1257502" y="1929790"/>
            <a:ext cx="4233329" cy="3678765"/>
            <a:chOff x="1257498" y="1929786"/>
            <a:chExt cx="4233329" cy="3678765"/>
          </a:xfrm>
        </p:grpSpPr>
        <p:sp>
          <p:nvSpPr>
            <p:cNvPr id="20" name="任意多边形 62">
              <a:extLst>
                <a:ext uri="{FF2B5EF4-FFF2-40B4-BE49-F238E27FC236}">
                  <a16:creationId xmlns:a16="http://schemas.microsoft.com/office/drawing/2014/main" xmlns="" id="{81B2C41E-2F75-475B-A53D-08BDC7E43AEE}"/>
                </a:ext>
              </a:extLst>
            </p:cNvPr>
            <p:cNvSpPr/>
            <p:nvPr/>
          </p:nvSpPr>
          <p:spPr>
            <a:xfrm>
              <a:off x="1257498" y="1929786"/>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任意多边形 2">
              <a:extLst>
                <a:ext uri="{FF2B5EF4-FFF2-40B4-BE49-F238E27FC236}">
                  <a16:creationId xmlns:a16="http://schemas.microsoft.com/office/drawing/2014/main" xmlns="" id="{1788A2CF-19B3-4D64-ABFF-848A32CCFF86}"/>
                </a:ext>
              </a:extLst>
            </p:cNvPr>
            <p:cNvSpPr/>
            <p:nvPr/>
          </p:nvSpPr>
          <p:spPr>
            <a:xfrm>
              <a:off x="2396854" y="5136010"/>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sp>
        <p:nvSpPr>
          <p:cNvPr id="77" name="任意多边形: 形状 76">
            <a:extLst>
              <a:ext uri="{FF2B5EF4-FFF2-40B4-BE49-F238E27FC236}">
                <a16:creationId xmlns:a16="http://schemas.microsoft.com/office/drawing/2014/main" xmlns="" id="{7C1FE7D9-4C1E-4012-8FBF-9CC894386562}"/>
              </a:ext>
            </a:extLst>
          </p:cNvPr>
          <p:cNvSpPr/>
          <p:nvPr/>
        </p:nvSpPr>
        <p:spPr>
          <a:xfrm>
            <a:off x="1295749" y="425655"/>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E7F4F"/>
              </a:solidFill>
            </a:endParaRPr>
          </a:p>
        </p:txBody>
      </p:sp>
      <p:sp>
        <p:nvSpPr>
          <p:cNvPr id="79" name="Freeform 34">
            <a:extLst>
              <a:ext uri="{FF2B5EF4-FFF2-40B4-BE49-F238E27FC236}">
                <a16:creationId xmlns:a16="http://schemas.microsoft.com/office/drawing/2014/main" xmlns="" id="{84DA9E1E-F028-41C9-BBF3-FBE139A149C6}"/>
              </a:ext>
            </a:extLst>
          </p:cNvPr>
          <p:cNvSpPr>
            <a:spLocks noEditPoints="1"/>
          </p:cNvSpPr>
          <p:nvPr/>
        </p:nvSpPr>
        <p:spPr bwMode="auto">
          <a:xfrm rot="21082951" flipH="1">
            <a:off x="319716" y="220472"/>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endParaRPr lang="zh-CN" altLang="en-US"/>
          </a:p>
        </p:txBody>
      </p:sp>
      <p:sp>
        <p:nvSpPr>
          <p:cNvPr id="25" name="文本框 24">
            <a:extLst>
              <a:ext uri="{FF2B5EF4-FFF2-40B4-BE49-F238E27FC236}">
                <a16:creationId xmlns:a16="http://schemas.microsoft.com/office/drawing/2014/main" xmlns="" id="{4C02ADB3-263C-48E1-9B8C-671A9F4914D4}"/>
              </a:ext>
            </a:extLst>
          </p:cNvPr>
          <p:cNvSpPr txBox="1"/>
          <p:nvPr/>
        </p:nvSpPr>
        <p:spPr>
          <a:xfrm>
            <a:off x="7132656" y="2716002"/>
            <a:ext cx="4006233" cy="3046988"/>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lnSpc>
                <a:spcPct val="150000"/>
              </a:lnSpc>
            </a:pPr>
            <a:r>
              <a:rPr lang="en-US" altLang="zh-CN" sz="3200">
                <a:solidFill>
                  <a:srgbClr val="00B050"/>
                </a:solidFill>
                <a:latin typeface="Times New Roman" pitchFamily="18" charset="0"/>
                <a:ea typeface="萝莉体 第二版" panose="02000500000000000000" pitchFamily="2" charset="-122"/>
                <a:cs typeface="Times New Roman" pitchFamily="18" charset="0"/>
              </a:rPr>
              <a:t>Tình cảm của em bé trong bài hát với các thành viên trong gia đình như thế nào?</a:t>
            </a:r>
            <a:endParaRPr lang="en-US" altLang="zh-CN" sz="3200" dirty="0">
              <a:solidFill>
                <a:srgbClr val="00B050"/>
              </a:solidFill>
              <a:latin typeface="方正静蕾简体" panose="02000000000000000000" pitchFamily="2" charset="-122"/>
              <a:ea typeface="方正静蕾简体" panose="02000000000000000000" pitchFamily="2" charset="-122"/>
            </a:endParaRPr>
          </a:p>
        </p:txBody>
      </p:sp>
      <p:sp>
        <p:nvSpPr>
          <p:cNvPr id="26" name="Freeform 30">
            <a:extLst>
              <a:ext uri="{FF2B5EF4-FFF2-40B4-BE49-F238E27FC236}">
                <a16:creationId xmlns:a16="http://schemas.microsoft.com/office/drawing/2014/main" xmlns="" id="{477117EB-5CD1-4CEA-9E36-94690F8B5C44}"/>
              </a:ext>
            </a:extLst>
          </p:cNvPr>
          <p:cNvSpPr>
            <a:spLocks noEditPoints="1"/>
          </p:cNvSpPr>
          <p:nvPr/>
        </p:nvSpPr>
        <p:spPr bwMode="auto">
          <a:xfrm>
            <a:off x="6797165" y="174219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AE7F4F"/>
          </a:solidFill>
          <a:ln>
            <a:noFill/>
          </a:ln>
        </p:spPr>
        <p:txBody>
          <a:bodyPr vert="horz" wrap="square" lIns="91440" tIns="45720" rIns="91440" bIns="45720" numCol="1" anchor="t" anchorCtr="0" compatLnSpc="1"/>
          <a:lstStyle/>
          <a:p>
            <a:endParaRPr lang="zh-CN" altLang="en-US"/>
          </a:p>
        </p:txBody>
      </p:sp>
      <p:sp>
        <p:nvSpPr>
          <p:cNvPr id="27" name="Freeform 30">
            <a:extLst>
              <a:ext uri="{FF2B5EF4-FFF2-40B4-BE49-F238E27FC236}">
                <a16:creationId xmlns:a16="http://schemas.microsoft.com/office/drawing/2014/main" xmlns="" id="{66569F6B-3614-4BB9-B87F-6F277B5C0C46}"/>
              </a:ext>
            </a:extLst>
          </p:cNvPr>
          <p:cNvSpPr>
            <a:spLocks noEditPoints="1"/>
          </p:cNvSpPr>
          <p:nvPr/>
        </p:nvSpPr>
        <p:spPr bwMode="auto">
          <a:xfrm>
            <a:off x="6771420" y="306236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AE7F4F"/>
          </a:solidFill>
          <a:ln>
            <a:noFill/>
          </a:ln>
        </p:spPr>
        <p:txBody>
          <a:bodyPr vert="horz" wrap="square" lIns="91440" tIns="45720" rIns="91440" bIns="45720" numCol="1" anchor="t" anchorCtr="0" compatLnSpc="1"/>
          <a:lstStyle/>
          <a:p>
            <a:endParaRPr lang="zh-CN" altLang="en-US"/>
          </a:p>
        </p:txBody>
      </p:sp>
      <p:sp>
        <p:nvSpPr>
          <p:cNvPr id="3" name="Rectangle 2"/>
          <p:cNvSpPr/>
          <p:nvPr/>
        </p:nvSpPr>
        <p:spPr>
          <a:xfrm>
            <a:off x="7132652" y="1742191"/>
            <a:ext cx="4984057" cy="1077218"/>
          </a:xfrm>
          <a:prstGeom prst="rect">
            <a:avLst/>
          </a:prstGeom>
        </p:spPr>
        <p:txBody>
          <a:bodyPr wrap="none">
            <a:spAutoFit/>
          </a:bodyPr>
          <a:lstStyle/>
          <a:p>
            <a:pPr algn="dist"/>
            <a:r>
              <a:rPr lang="en-US" altLang="zh-CN" sz="3200">
                <a:latin typeface="Times New Roman" pitchFamily="18" charset="0"/>
                <a:ea typeface="萝莉体 第二版" panose="02000500000000000000" pitchFamily="2" charset="-122"/>
                <a:cs typeface="Times New Roman" pitchFamily="18" charset="0"/>
              </a:rPr>
              <a:t>Gia đình em bé trong bài hát </a:t>
            </a:r>
          </a:p>
          <a:p>
            <a:pPr algn="dist"/>
            <a:r>
              <a:rPr lang="en-US" altLang="zh-CN" sz="3200">
                <a:latin typeface="Times New Roman" pitchFamily="18" charset="0"/>
                <a:ea typeface="萝莉体 第二版" panose="02000500000000000000" pitchFamily="2" charset="-122"/>
                <a:cs typeface="Times New Roman" pitchFamily="18" charset="0"/>
              </a:rPr>
              <a:t>gồm những ai?</a:t>
            </a:r>
            <a:endParaRPr lang="zh-CN" altLang="en-US" sz="3200" dirty="0">
              <a:latin typeface="Times New Roman" pitchFamily="18" charset="0"/>
              <a:ea typeface="萝莉体 第二版" panose="02000500000000000000" pitchFamily="2" charset="-122"/>
              <a:cs typeface="Times New Roman" pitchFamily="18" charset="0"/>
            </a:endParaRPr>
          </a:p>
        </p:txBody>
      </p:sp>
    </p:spTree>
    <p:extLst>
      <p:ext uri="{BB962C8B-B14F-4D97-AF65-F5344CB8AC3E}">
        <p14:creationId xmlns:p14="http://schemas.microsoft.com/office/powerpoint/2010/main" val="4294651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him Hoạt Hình ảnh Gia đình, Phim Hoạt Hình, Clipart Gia đình, Gia  đình miễn phí tải tập tin PNG PSDComment và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498" y="2883109"/>
            <a:ext cx="3672823" cy="3240600"/>
          </a:xfrm>
          <a:prstGeom prst="rect">
            <a:avLst/>
          </a:prstGeom>
          <a:noFill/>
          <a:extLst>
            <a:ext uri="{909E8E84-426E-40DD-AFC4-6F175D3DCCD1}">
              <a14:hiddenFill xmlns:a14="http://schemas.microsoft.com/office/drawing/2010/main">
                <a:solidFill>
                  <a:srgbClr val="FFFFFF"/>
                </a:solidFill>
              </a14:hiddenFill>
            </a:ext>
          </a:extLst>
        </p:spPr>
      </p:pic>
      <p:sp>
        <p:nvSpPr>
          <p:cNvPr id="112" name="文本框 111">
            <a:extLst>
              <a:ext uri="{FF2B5EF4-FFF2-40B4-BE49-F238E27FC236}">
                <a16:creationId xmlns:a16="http://schemas.microsoft.com/office/drawing/2014/main" xmlns="" id="{A253C5FA-DE08-4BD9-9169-B2700DFC3573}"/>
              </a:ext>
            </a:extLst>
          </p:cNvPr>
          <p:cNvSpPr txBox="1"/>
          <p:nvPr/>
        </p:nvSpPr>
        <p:spPr>
          <a:xfrm>
            <a:off x="1308447" y="224330"/>
            <a:ext cx="3736402" cy="523220"/>
          </a:xfrm>
          <a:prstGeom prst="rect">
            <a:avLst/>
          </a:prstGeom>
          <a:noFill/>
        </p:spPr>
        <p:txBody>
          <a:bodyPr wrap="square" rtlCol="0">
            <a:spAutoFit/>
          </a:bodyPr>
          <a:lstStyle/>
          <a:p>
            <a:pPr algn="ctr"/>
            <a:r>
              <a:rPr lang="zh-CN" altLang="en-US" sz="2800" dirty="0">
                <a:solidFill>
                  <a:srgbClr val="AE7F4F"/>
                </a:solidFill>
                <a:latin typeface="Arial Black" panose="020B0A04020102020204" pitchFamily="34" charset="0"/>
                <a:ea typeface="萝莉体 第二版" panose="02000500000000000000" pitchFamily="2" charset="-122"/>
                <a:cs typeface="萝莉体 第二版" panose="02000500000000000000" pitchFamily="2" charset="-122"/>
              </a:rPr>
              <a:t>点击此处添加标题</a:t>
            </a:r>
          </a:p>
        </p:txBody>
      </p:sp>
      <p:grpSp>
        <p:nvGrpSpPr>
          <p:cNvPr id="113" name="组合 112">
            <a:extLst>
              <a:ext uri="{FF2B5EF4-FFF2-40B4-BE49-F238E27FC236}">
                <a16:creationId xmlns:a16="http://schemas.microsoft.com/office/drawing/2014/main" xmlns="" id="{F1E2462B-0917-4D96-A699-F6D4E82BB816}"/>
              </a:ext>
            </a:extLst>
          </p:cNvPr>
          <p:cNvGrpSpPr/>
          <p:nvPr/>
        </p:nvGrpSpPr>
        <p:grpSpPr>
          <a:xfrm>
            <a:off x="1295751" y="249375"/>
            <a:ext cx="10960927" cy="548429"/>
            <a:chOff x="1497774" y="260008"/>
            <a:chExt cx="10960927" cy="548429"/>
          </a:xfrm>
        </p:grpSpPr>
        <p:sp>
          <p:nvSpPr>
            <p:cNvPr id="114" name="任意多边形: 形状 113">
              <a:extLst>
                <a:ext uri="{FF2B5EF4-FFF2-40B4-BE49-F238E27FC236}">
                  <a16:creationId xmlns:a16="http://schemas.microsoft.com/office/drawing/2014/main" xmlns="" id="{80E347B8-62C9-4817-B66C-1DC725E40271}"/>
                </a:ext>
              </a:extLst>
            </p:cNvPr>
            <p:cNvSpPr/>
            <p:nvPr/>
          </p:nvSpPr>
          <p:spPr>
            <a:xfrm>
              <a:off x="1497774" y="436286"/>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E7F4F"/>
                </a:solidFill>
              </a:endParaRPr>
            </a:p>
          </p:txBody>
        </p:sp>
        <p:sp>
          <p:nvSpPr>
            <p:cNvPr id="115" name="文本框 114">
              <a:extLst>
                <a:ext uri="{FF2B5EF4-FFF2-40B4-BE49-F238E27FC236}">
                  <a16:creationId xmlns:a16="http://schemas.microsoft.com/office/drawing/2014/main" xmlns="" id="{50AD750C-C6AD-4B76-9467-71A913BDF5C4}"/>
                </a:ext>
              </a:extLst>
            </p:cNvPr>
            <p:cNvSpPr txBox="1"/>
            <p:nvPr/>
          </p:nvSpPr>
          <p:spPr>
            <a:xfrm>
              <a:off x="8585453" y="260008"/>
              <a:ext cx="3873248" cy="400110"/>
            </a:xfrm>
            <a:prstGeom prst="rect">
              <a:avLst/>
            </a:prstGeom>
            <a:noFill/>
          </p:spPr>
          <p:txBody>
            <a:bodyPr wrap="square" rtlCol="0">
              <a:spAutoFit/>
            </a:bodyPr>
            <a:lstStyle/>
            <a:p>
              <a:pPr algn="ctr"/>
              <a:r>
                <a:rPr lang="zh-CN" altLang="en-US" sz="2000" dirty="0">
                  <a:solidFill>
                    <a:srgbClr val="AE7F4F"/>
                  </a:solidFill>
                  <a:latin typeface="Arial Black" panose="020B0A04020102020204" pitchFamily="34" charset="0"/>
                  <a:ea typeface="萝莉体 第二版" panose="02000500000000000000" pitchFamily="2" charset="-122"/>
                  <a:cs typeface="萝莉体 第二版" panose="02000500000000000000" pitchFamily="2" charset="-122"/>
                </a:rPr>
                <a:t>Ｔｈｅ　Ｐａｒｔ　Ｏｎｅ</a:t>
              </a:r>
            </a:p>
          </p:txBody>
        </p:sp>
      </p:grpSp>
      <p:sp>
        <p:nvSpPr>
          <p:cNvPr id="116" name="Freeform 34">
            <a:extLst>
              <a:ext uri="{FF2B5EF4-FFF2-40B4-BE49-F238E27FC236}">
                <a16:creationId xmlns:a16="http://schemas.microsoft.com/office/drawing/2014/main" xmlns="" id="{55763080-0760-4061-B7C5-1A7BAF7F2320}"/>
              </a:ext>
            </a:extLst>
          </p:cNvPr>
          <p:cNvSpPr>
            <a:spLocks noEditPoints="1"/>
          </p:cNvSpPr>
          <p:nvPr/>
        </p:nvSpPr>
        <p:spPr bwMode="auto">
          <a:xfrm rot="21082951" flipH="1">
            <a:off x="319716" y="220472"/>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endParaRPr lang="zh-CN" altLang="en-US"/>
          </a:p>
        </p:txBody>
      </p:sp>
      <p:grpSp>
        <p:nvGrpSpPr>
          <p:cNvPr id="226" name="组合 225">
            <a:extLst>
              <a:ext uri="{FF2B5EF4-FFF2-40B4-BE49-F238E27FC236}">
                <a16:creationId xmlns:a16="http://schemas.microsoft.com/office/drawing/2014/main" xmlns="" id="{1D0850A8-A06B-44D3-B35E-2942BE2F1D87}"/>
              </a:ext>
            </a:extLst>
          </p:cNvPr>
          <p:cNvGrpSpPr/>
          <p:nvPr/>
        </p:nvGrpSpPr>
        <p:grpSpPr>
          <a:xfrm flipH="1">
            <a:off x="7495332" y="1326592"/>
            <a:ext cx="2698523" cy="1980244"/>
            <a:chOff x="3246438" y="1068388"/>
            <a:chExt cx="5711825" cy="4678363"/>
          </a:xfrm>
          <a:solidFill>
            <a:schemeClr val="tx1"/>
          </a:solidFill>
        </p:grpSpPr>
        <p:sp>
          <p:nvSpPr>
            <p:cNvPr id="227" name="Freeform 5">
              <a:extLst>
                <a:ext uri="{FF2B5EF4-FFF2-40B4-BE49-F238E27FC236}">
                  <a16:creationId xmlns:a16="http://schemas.microsoft.com/office/drawing/2014/main" xmlns="" id="{17AAEB2A-9A54-4338-BFBF-26034026FBC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8" name="Freeform 6">
              <a:extLst>
                <a:ext uri="{FF2B5EF4-FFF2-40B4-BE49-F238E27FC236}">
                  <a16:creationId xmlns:a16="http://schemas.microsoft.com/office/drawing/2014/main" xmlns="" id="{C4169374-DC59-4506-AA19-102AA4BDB6C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9" name="Freeform 7">
              <a:extLst>
                <a:ext uri="{FF2B5EF4-FFF2-40B4-BE49-F238E27FC236}">
                  <a16:creationId xmlns:a16="http://schemas.microsoft.com/office/drawing/2014/main" xmlns="" id="{382E2D5D-1EF6-4FAD-A5B4-72D6855D45D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0" name="Freeform 8">
              <a:extLst>
                <a:ext uri="{FF2B5EF4-FFF2-40B4-BE49-F238E27FC236}">
                  <a16:creationId xmlns:a16="http://schemas.microsoft.com/office/drawing/2014/main" xmlns="" id="{E4D04500-59AE-4687-918E-C95235AA721F}"/>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1" name="Freeform 9">
              <a:extLst>
                <a:ext uri="{FF2B5EF4-FFF2-40B4-BE49-F238E27FC236}">
                  <a16:creationId xmlns:a16="http://schemas.microsoft.com/office/drawing/2014/main" xmlns="" id="{996E3232-FAFF-4321-8B76-244FDC62295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2" name="Freeform 10">
              <a:extLst>
                <a:ext uri="{FF2B5EF4-FFF2-40B4-BE49-F238E27FC236}">
                  <a16:creationId xmlns:a16="http://schemas.microsoft.com/office/drawing/2014/main" xmlns="" id="{AAA1F300-41C7-4CFA-87E4-AD74E10DA35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3" name="Freeform 11">
              <a:extLst>
                <a:ext uri="{FF2B5EF4-FFF2-40B4-BE49-F238E27FC236}">
                  <a16:creationId xmlns:a16="http://schemas.microsoft.com/office/drawing/2014/main" xmlns="" id="{8FBB31ED-3F32-4678-8E2C-8F63D071BDF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234" name="组合 233">
              <a:extLst>
                <a:ext uri="{FF2B5EF4-FFF2-40B4-BE49-F238E27FC236}">
                  <a16:creationId xmlns:a16="http://schemas.microsoft.com/office/drawing/2014/main" xmlns="" id="{B8295294-06E1-4E29-8CAC-093BD169C66D}"/>
                </a:ext>
              </a:extLst>
            </p:cNvPr>
            <p:cNvGrpSpPr/>
            <p:nvPr/>
          </p:nvGrpSpPr>
          <p:grpSpPr>
            <a:xfrm>
              <a:off x="3517901" y="1225551"/>
              <a:ext cx="5260975" cy="4090987"/>
              <a:chOff x="3517901" y="1225551"/>
              <a:chExt cx="5260975" cy="4090987"/>
            </a:xfrm>
            <a:grpFill/>
          </p:grpSpPr>
          <p:sp>
            <p:nvSpPr>
              <p:cNvPr id="235" name="Freeform 12">
                <a:extLst>
                  <a:ext uri="{FF2B5EF4-FFF2-40B4-BE49-F238E27FC236}">
                    <a16:creationId xmlns:a16="http://schemas.microsoft.com/office/drawing/2014/main" xmlns="" id="{89EF751E-F5BD-4E26-A27E-56F0832F2321}"/>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6" name="Freeform 13">
                <a:extLst>
                  <a:ext uri="{FF2B5EF4-FFF2-40B4-BE49-F238E27FC236}">
                    <a16:creationId xmlns:a16="http://schemas.microsoft.com/office/drawing/2014/main" xmlns="" id="{60861B68-C651-4C4A-AE14-678ABF319BA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7" name="Freeform 14">
                <a:extLst>
                  <a:ext uri="{FF2B5EF4-FFF2-40B4-BE49-F238E27FC236}">
                    <a16:creationId xmlns:a16="http://schemas.microsoft.com/office/drawing/2014/main" xmlns="" id="{16D49C0E-7D36-4B1B-881A-23ACEFDF0F2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8" name="Freeform 15">
                <a:extLst>
                  <a:ext uri="{FF2B5EF4-FFF2-40B4-BE49-F238E27FC236}">
                    <a16:creationId xmlns:a16="http://schemas.microsoft.com/office/drawing/2014/main" xmlns="" id="{6FF7E3E6-2E94-46C2-AA95-AFB377B419B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9" name="Freeform 16">
                <a:extLst>
                  <a:ext uri="{FF2B5EF4-FFF2-40B4-BE49-F238E27FC236}">
                    <a16:creationId xmlns:a16="http://schemas.microsoft.com/office/drawing/2014/main" xmlns="" id="{2E9CDB33-09CC-4A28-89A0-3BF644D0F9D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0" name="Freeform 17">
                <a:extLst>
                  <a:ext uri="{FF2B5EF4-FFF2-40B4-BE49-F238E27FC236}">
                    <a16:creationId xmlns:a16="http://schemas.microsoft.com/office/drawing/2014/main" xmlns="" id="{FD91D1DB-A1F9-4219-A19F-519332BB6D14}"/>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1" name="Freeform 18">
                <a:extLst>
                  <a:ext uri="{FF2B5EF4-FFF2-40B4-BE49-F238E27FC236}">
                    <a16:creationId xmlns:a16="http://schemas.microsoft.com/office/drawing/2014/main" xmlns="" id="{9962E635-690E-4131-94D5-D4FA7F2DD49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2" name="Freeform 19">
                <a:extLst>
                  <a:ext uri="{FF2B5EF4-FFF2-40B4-BE49-F238E27FC236}">
                    <a16:creationId xmlns:a16="http://schemas.microsoft.com/office/drawing/2014/main" xmlns="" id="{2C2D269F-C20E-47C4-9569-3DA1F9D3CB9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3" name="Freeform 20">
                <a:extLst>
                  <a:ext uri="{FF2B5EF4-FFF2-40B4-BE49-F238E27FC236}">
                    <a16:creationId xmlns:a16="http://schemas.microsoft.com/office/drawing/2014/main" xmlns="" id="{F6E0DF7E-3079-430D-8EAF-D4074DFB733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4" name="Freeform 21">
                <a:extLst>
                  <a:ext uri="{FF2B5EF4-FFF2-40B4-BE49-F238E27FC236}">
                    <a16:creationId xmlns:a16="http://schemas.microsoft.com/office/drawing/2014/main" xmlns="" id="{CEADD588-4F75-4D7D-8DDD-7ED3B3FB3EB9}"/>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5" name="Freeform 22">
                <a:extLst>
                  <a:ext uri="{FF2B5EF4-FFF2-40B4-BE49-F238E27FC236}">
                    <a16:creationId xmlns:a16="http://schemas.microsoft.com/office/drawing/2014/main" xmlns="" id="{A12198BE-22D4-4D23-AA25-8458A64364F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6" name="Freeform 23">
                <a:extLst>
                  <a:ext uri="{FF2B5EF4-FFF2-40B4-BE49-F238E27FC236}">
                    <a16:creationId xmlns:a16="http://schemas.microsoft.com/office/drawing/2014/main" xmlns="" id="{4C5EB553-F20C-4283-AFC7-968833E941D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7" name="Freeform 24">
                <a:extLst>
                  <a:ext uri="{FF2B5EF4-FFF2-40B4-BE49-F238E27FC236}">
                    <a16:creationId xmlns:a16="http://schemas.microsoft.com/office/drawing/2014/main" xmlns="" id="{EE32D88C-8B9D-41E2-AD9E-1F7C4795211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8" name="Freeform 25">
                <a:extLst>
                  <a:ext uri="{FF2B5EF4-FFF2-40B4-BE49-F238E27FC236}">
                    <a16:creationId xmlns:a16="http://schemas.microsoft.com/office/drawing/2014/main" xmlns="" id="{C23CD103-6816-467D-ACD9-F175B38FCD0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9" name="Freeform 26">
                <a:extLst>
                  <a:ext uri="{FF2B5EF4-FFF2-40B4-BE49-F238E27FC236}">
                    <a16:creationId xmlns:a16="http://schemas.microsoft.com/office/drawing/2014/main" xmlns="" id="{60BFAD96-9EEB-4025-BC26-9764613BE75D}"/>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0" name="Freeform 27">
                <a:extLst>
                  <a:ext uri="{FF2B5EF4-FFF2-40B4-BE49-F238E27FC236}">
                    <a16:creationId xmlns:a16="http://schemas.microsoft.com/office/drawing/2014/main" xmlns="" id="{79DA3FEB-94BE-410C-AAEB-36924916E45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1" name="Freeform 28">
                <a:extLst>
                  <a:ext uri="{FF2B5EF4-FFF2-40B4-BE49-F238E27FC236}">
                    <a16:creationId xmlns:a16="http://schemas.microsoft.com/office/drawing/2014/main" xmlns="" id="{C2C77A30-DC12-4AB9-AC36-5C6D9282122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2" name="Freeform 29">
                <a:extLst>
                  <a:ext uri="{FF2B5EF4-FFF2-40B4-BE49-F238E27FC236}">
                    <a16:creationId xmlns:a16="http://schemas.microsoft.com/office/drawing/2014/main" xmlns="" id="{4C8213E8-F580-42CD-8D35-C1B895245FB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3" name="Freeform 30">
                <a:extLst>
                  <a:ext uri="{FF2B5EF4-FFF2-40B4-BE49-F238E27FC236}">
                    <a16:creationId xmlns:a16="http://schemas.microsoft.com/office/drawing/2014/main" xmlns="" id="{C45D5549-ACAB-4306-B376-D66F2B3EC15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4" name="Freeform 31">
                <a:extLst>
                  <a:ext uri="{FF2B5EF4-FFF2-40B4-BE49-F238E27FC236}">
                    <a16:creationId xmlns:a16="http://schemas.microsoft.com/office/drawing/2014/main" xmlns="" id="{D06020A2-4A89-4CEC-9881-8694E8D1401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5" name="Freeform 32">
                <a:extLst>
                  <a:ext uri="{FF2B5EF4-FFF2-40B4-BE49-F238E27FC236}">
                    <a16:creationId xmlns:a16="http://schemas.microsoft.com/office/drawing/2014/main" xmlns="" id="{EC7B6D5D-D61C-467D-A4BB-740F8C0D6B5B}"/>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6" name="Freeform 33">
                <a:extLst>
                  <a:ext uri="{FF2B5EF4-FFF2-40B4-BE49-F238E27FC236}">
                    <a16:creationId xmlns:a16="http://schemas.microsoft.com/office/drawing/2014/main" xmlns="" id="{1FF2EFFE-3957-40CA-ACDB-F9762B2C8993}"/>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7" name="Freeform 34">
                <a:extLst>
                  <a:ext uri="{FF2B5EF4-FFF2-40B4-BE49-F238E27FC236}">
                    <a16:creationId xmlns:a16="http://schemas.microsoft.com/office/drawing/2014/main" xmlns="" id="{B391776C-7F4D-443F-AD82-C99DC43C8AC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8" name="Freeform 35">
                <a:extLst>
                  <a:ext uri="{FF2B5EF4-FFF2-40B4-BE49-F238E27FC236}">
                    <a16:creationId xmlns:a16="http://schemas.microsoft.com/office/drawing/2014/main" xmlns="" id="{FD707F99-C517-4150-A8F6-07814FDF085C}"/>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9" name="Freeform 36">
                <a:extLst>
                  <a:ext uri="{FF2B5EF4-FFF2-40B4-BE49-F238E27FC236}">
                    <a16:creationId xmlns:a16="http://schemas.microsoft.com/office/drawing/2014/main" xmlns="" id="{10E2404C-D69E-4A87-BDF9-047098A1F84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0" name="Freeform 37">
                <a:extLst>
                  <a:ext uri="{FF2B5EF4-FFF2-40B4-BE49-F238E27FC236}">
                    <a16:creationId xmlns:a16="http://schemas.microsoft.com/office/drawing/2014/main" xmlns="" id="{64F7A70A-899D-4D5D-9423-76EDBEFC257F}"/>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1" name="Freeform 38">
                <a:extLst>
                  <a:ext uri="{FF2B5EF4-FFF2-40B4-BE49-F238E27FC236}">
                    <a16:creationId xmlns:a16="http://schemas.microsoft.com/office/drawing/2014/main" xmlns="" id="{771AF3D9-25E3-4994-9ED8-7DB233CB711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2" name="Freeform 39">
                <a:extLst>
                  <a:ext uri="{FF2B5EF4-FFF2-40B4-BE49-F238E27FC236}">
                    <a16:creationId xmlns:a16="http://schemas.microsoft.com/office/drawing/2014/main" xmlns="" id="{E3F280C6-C23C-400F-906A-020EB245D0F2}"/>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3" name="Freeform 40">
                <a:extLst>
                  <a:ext uri="{FF2B5EF4-FFF2-40B4-BE49-F238E27FC236}">
                    <a16:creationId xmlns:a16="http://schemas.microsoft.com/office/drawing/2014/main" xmlns="" id="{B006A349-B0D3-44D2-A796-22C759EA54D4}"/>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4" name="Freeform 41">
                <a:extLst>
                  <a:ext uri="{FF2B5EF4-FFF2-40B4-BE49-F238E27FC236}">
                    <a16:creationId xmlns:a16="http://schemas.microsoft.com/office/drawing/2014/main" xmlns="" id="{3DA62E8F-46C7-40DB-8925-C8C8C5373FD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5" name="Freeform 42">
                <a:extLst>
                  <a:ext uri="{FF2B5EF4-FFF2-40B4-BE49-F238E27FC236}">
                    <a16:creationId xmlns:a16="http://schemas.microsoft.com/office/drawing/2014/main" xmlns="" id="{7BB37CD2-901F-4F3A-99F1-FC6632CD9B2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6" name="Freeform 43">
                <a:extLst>
                  <a:ext uri="{FF2B5EF4-FFF2-40B4-BE49-F238E27FC236}">
                    <a16:creationId xmlns:a16="http://schemas.microsoft.com/office/drawing/2014/main" xmlns="" id="{35B0A379-EF2A-4F98-9C70-C1250489C05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7" name="Freeform 44">
                <a:extLst>
                  <a:ext uri="{FF2B5EF4-FFF2-40B4-BE49-F238E27FC236}">
                    <a16:creationId xmlns:a16="http://schemas.microsoft.com/office/drawing/2014/main" xmlns="" id="{3BBEF025-8179-4882-AA8B-B53B42952567}"/>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8" name="Freeform 45">
                <a:extLst>
                  <a:ext uri="{FF2B5EF4-FFF2-40B4-BE49-F238E27FC236}">
                    <a16:creationId xmlns:a16="http://schemas.microsoft.com/office/drawing/2014/main" xmlns="" id="{3C5C29DB-0993-479B-B1CC-1AAC59CB33DD}"/>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9" name="Freeform 46">
                <a:extLst>
                  <a:ext uri="{FF2B5EF4-FFF2-40B4-BE49-F238E27FC236}">
                    <a16:creationId xmlns:a16="http://schemas.microsoft.com/office/drawing/2014/main" xmlns="" id="{0FEAFFBB-0501-4DA0-BD1C-3CFE2797383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0" name="Freeform 47">
                <a:extLst>
                  <a:ext uri="{FF2B5EF4-FFF2-40B4-BE49-F238E27FC236}">
                    <a16:creationId xmlns:a16="http://schemas.microsoft.com/office/drawing/2014/main" xmlns="" id="{551C8F34-EB10-4608-98F6-9D0F7A4F15D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1" name="Freeform 48">
                <a:extLst>
                  <a:ext uri="{FF2B5EF4-FFF2-40B4-BE49-F238E27FC236}">
                    <a16:creationId xmlns:a16="http://schemas.microsoft.com/office/drawing/2014/main" xmlns="" id="{F3C25BE4-FF97-4829-A295-9CC26BD872B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2" name="Freeform 49">
                <a:extLst>
                  <a:ext uri="{FF2B5EF4-FFF2-40B4-BE49-F238E27FC236}">
                    <a16:creationId xmlns:a16="http://schemas.microsoft.com/office/drawing/2014/main" xmlns="" id="{AE536612-6B45-4D74-8134-44CA56D20B4A}"/>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3" name="Freeform 50">
                <a:extLst>
                  <a:ext uri="{FF2B5EF4-FFF2-40B4-BE49-F238E27FC236}">
                    <a16:creationId xmlns:a16="http://schemas.microsoft.com/office/drawing/2014/main" xmlns="" id="{177EACAB-C7F2-4625-B6F5-3C989808B6B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4" name="Freeform 51">
                <a:extLst>
                  <a:ext uri="{FF2B5EF4-FFF2-40B4-BE49-F238E27FC236}">
                    <a16:creationId xmlns:a16="http://schemas.microsoft.com/office/drawing/2014/main" xmlns="" id="{0CD35D87-7E29-43BA-A7DD-3D1E6EBACDA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5" name="Freeform 52">
                <a:extLst>
                  <a:ext uri="{FF2B5EF4-FFF2-40B4-BE49-F238E27FC236}">
                    <a16:creationId xmlns:a16="http://schemas.microsoft.com/office/drawing/2014/main" xmlns="" id="{B2728454-1AD1-41DB-9718-348433E9AE2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6" name="Freeform 53">
                <a:extLst>
                  <a:ext uri="{FF2B5EF4-FFF2-40B4-BE49-F238E27FC236}">
                    <a16:creationId xmlns:a16="http://schemas.microsoft.com/office/drawing/2014/main" xmlns="" id="{D61A09F4-47FD-407A-A665-5B5A09F93B68}"/>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7" name="Freeform 54">
                <a:extLst>
                  <a:ext uri="{FF2B5EF4-FFF2-40B4-BE49-F238E27FC236}">
                    <a16:creationId xmlns:a16="http://schemas.microsoft.com/office/drawing/2014/main" xmlns="" id="{11D9AE23-0EBD-422B-8017-B77844189CF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8" name="Freeform 55">
                <a:extLst>
                  <a:ext uri="{FF2B5EF4-FFF2-40B4-BE49-F238E27FC236}">
                    <a16:creationId xmlns:a16="http://schemas.microsoft.com/office/drawing/2014/main" xmlns="" id="{1A38E9D2-527B-4B47-B5FA-FF47D1E4E74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9" name="Freeform 56">
                <a:extLst>
                  <a:ext uri="{FF2B5EF4-FFF2-40B4-BE49-F238E27FC236}">
                    <a16:creationId xmlns:a16="http://schemas.microsoft.com/office/drawing/2014/main" xmlns="" id="{05E2B0CE-FB56-40C2-BA4D-63A204761D8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0" name="Freeform 57">
                <a:extLst>
                  <a:ext uri="{FF2B5EF4-FFF2-40B4-BE49-F238E27FC236}">
                    <a16:creationId xmlns:a16="http://schemas.microsoft.com/office/drawing/2014/main" xmlns="" id="{DAB0591A-57FB-449D-B297-A07ED8D98C2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1" name="Freeform 58">
                <a:extLst>
                  <a:ext uri="{FF2B5EF4-FFF2-40B4-BE49-F238E27FC236}">
                    <a16:creationId xmlns:a16="http://schemas.microsoft.com/office/drawing/2014/main" xmlns="" id="{9FED0DF2-688A-4DD2-AEBE-28B7242FB65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2" name="Freeform 59">
                <a:extLst>
                  <a:ext uri="{FF2B5EF4-FFF2-40B4-BE49-F238E27FC236}">
                    <a16:creationId xmlns:a16="http://schemas.microsoft.com/office/drawing/2014/main" xmlns="" id="{9FEFE4AB-EDA9-40E5-9F2B-31E628B95A06}"/>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3" name="Freeform 60">
                <a:extLst>
                  <a:ext uri="{FF2B5EF4-FFF2-40B4-BE49-F238E27FC236}">
                    <a16:creationId xmlns:a16="http://schemas.microsoft.com/office/drawing/2014/main" xmlns="" id="{FDC2F091-CAC8-4229-A3EF-FCCC6235D433}"/>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4" name="Freeform 61">
                <a:extLst>
                  <a:ext uri="{FF2B5EF4-FFF2-40B4-BE49-F238E27FC236}">
                    <a16:creationId xmlns:a16="http://schemas.microsoft.com/office/drawing/2014/main" xmlns="" id="{4BD892EF-F0CE-46BA-8F30-69957F69C783}"/>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5" name="Freeform 62">
                <a:extLst>
                  <a:ext uri="{FF2B5EF4-FFF2-40B4-BE49-F238E27FC236}">
                    <a16:creationId xmlns:a16="http://schemas.microsoft.com/office/drawing/2014/main" xmlns="" id="{6BD3CEEC-034C-4699-A00F-3521A72120A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6" name="Freeform 63">
                <a:extLst>
                  <a:ext uri="{FF2B5EF4-FFF2-40B4-BE49-F238E27FC236}">
                    <a16:creationId xmlns:a16="http://schemas.microsoft.com/office/drawing/2014/main" xmlns="" id="{C7984813-805B-41CD-967C-FADF225ECB9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7" name="Freeform 64">
                <a:extLst>
                  <a:ext uri="{FF2B5EF4-FFF2-40B4-BE49-F238E27FC236}">
                    <a16:creationId xmlns:a16="http://schemas.microsoft.com/office/drawing/2014/main" xmlns="" id="{759C8258-87E1-4132-8795-DA5E676C2B7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8" name="Freeform 65">
                <a:extLst>
                  <a:ext uri="{FF2B5EF4-FFF2-40B4-BE49-F238E27FC236}">
                    <a16:creationId xmlns:a16="http://schemas.microsoft.com/office/drawing/2014/main" xmlns="" id="{0BDD856C-8A4D-4A7B-ABDC-6600F5230C6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9" name="Freeform 66">
                <a:extLst>
                  <a:ext uri="{FF2B5EF4-FFF2-40B4-BE49-F238E27FC236}">
                    <a16:creationId xmlns:a16="http://schemas.microsoft.com/office/drawing/2014/main" xmlns="" id="{75B02449-FD93-46D8-8EE5-2227DC415C0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0" name="Freeform 67">
                <a:extLst>
                  <a:ext uri="{FF2B5EF4-FFF2-40B4-BE49-F238E27FC236}">
                    <a16:creationId xmlns:a16="http://schemas.microsoft.com/office/drawing/2014/main" xmlns="" id="{F460CA95-7BA4-4A35-8999-1FCED8648613}"/>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1" name="Freeform 68">
                <a:extLst>
                  <a:ext uri="{FF2B5EF4-FFF2-40B4-BE49-F238E27FC236}">
                    <a16:creationId xmlns:a16="http://schemas.microsoft.com/office/drawing/2014/main" xmlns="" id="{D4956879-4666-4182-B192-1F7BFFC2AE3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2" name="Freeform 69">
                <a:extLst>
                  <a:ext uri="{FF2B5EF4-FFF2-40B4-BE49-F238E27FC236}">
                    <a16:creationId xmlns:a16="http://schemas.microsoft.com/office/drawing/2014/main" xmlns="" id="{5DF3E2BC-882A-4F47-BAE0-9BC6B67C72F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3" name="Freeform 70">
                <a:extLst>
                  <a:ext uri="{FF2B5EF4-FFF2-40B4-BE49-F238E27FC236}">
                    <a16:creationId xmlns:a16="http://schemas.microsoft.com/office/drawing/2014/main" xmlns="" id="{B026F3BF-D241-407A-81D8-E33A8871A46C}"/>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4" name="Freeform 71">
                <a:extLst>
                  <a:ext uri="{FF2B5EF4-FFF2-40B4-BE49-F238E27FC236}">
                    <a16:creationId xmlns:a16="http://schemas.microsoft.com/office/drawing/2014/main" xmlns="" id="{A3C4ABCD-7EC2-445A-9A93-BBCCC5E3FDC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5" name="Freeform 72">
                <a:extLst>
                  <a:ext uri="{FF2B5EF4-FFF2-40B4-BE49-F238E27FC236}">
                    <a16:creationId xmlns:a16="http://schemas.microsoft.com/office/drawing/2014/main" xmlns="" id="{73ACAB43-2222-40D5-B8C3-4724F1D22FC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6" name="Freeform 73">
                <a:extLst>
                  <a:ext uri="{FF2B5EF4-FFF2-40B4-BE49-F238E27FC236}">
                    <a16:creationId xmlns:a16="http://schemas.microsoft.com/office/drawing/2014/main" xmlns="" id="{41F471D6-117C-4ECF-AB05-BC2194F4E709}"/>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7" name="Freeform 74">
                <a:extLst>
                  <a:ext uri="{FF2B5EF4-FFF2-40B4-BE49-F238E27FC236}">
                    <a16:creationId xmlns:a16="http://schemas.microsoft.com/office/drawing/2014/main" xmlns="" id="{C934A110-9E25-42E3-80D4-F22396DFFC3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8" name="Freeform 75">
                <a:extLst>
                  <a:ext uri="{FF2B5EF4-FFF2-40B4-BE49-F238E27FC236}">
                    <a16:creationId xmlns:a16="http://schemas.microsoft.com/office/drawing/2014/main" xmlns="" id="{83D267F7-4D61-4ED5-95E0-FB851613556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9" name="Freeform 76">
                <a:extLst>
                  <a:ext uri="{FF2B5EF4-FFF2-40B4-BE49-F238E27FC236}">
                    <a16:creationId xmlns:a16="http://schemas.microsoft.com/office/drawing/2014/main" xmlns="" id="{C3103159-87A7-498A-A6E2-C5766ADDC81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0" name="Freeform 77">
                <a:extLst>
                  <a:ext uri="{FF2B5EF4-FFF2-40B4-BE49-F238E27FC236}">
                    <a16:creationId xmlns:a16="http://schemas.microsoft.com/office/drawing/2014/main" xmlns="" id="{33869368-A6EE-4270-AD96-86EF449698CC}"/>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1" name="Freeform 78">
                <a:extLst>
                  <a:ext uri="{FF2B5EF4-FFF2-40B4-BE49-F238E27FC236}">
                    <a16:creationId xmlns:a16="http://schemas.microsoft.com/office/drawing/2014/main" xmlns="" id="{4B6DFB11-91FE-43D9-A8C9-C7544C9429F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2" name="Freeform 79">
                <a:extLst>
                  <a:ext uri="{FF2B5EF4-FFF2-40B4-BE49-F238E27FC236}">
                    <a16:creationId xmlns:a16="http://schemas.microsoft.com/office/drawing/2014/main" xmlns="" id="{2238519A-BAA9-4C46-BA37-7F0997EA744F}"/>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3" name="Freeform 80">
                <a:extLst>
                  <a:ext uri="{FF2B5EF4-FFF2-40B4-BE49-F238E27FC236}">
                    <a16:creationId xmlns:a16="http://schemas.microsoft.com/office/drawing/2014/main" xmlns="" id="{FD09C0C2-4157-47A6-9AC3-0A8265A95B3D}"/>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4" name="Freeform 81">
                <a:extLst>
                  <a:ext uri="{FF2B5EF4-FFF2-40B4-BE49-F238E27FC236}">
                    <a16:creationId xmlns:a16="http://schemas.microsoft.com/office/drawing/2014/main" xmlns="" id="{5681DBB7-97B7-4E6A-AA41-CE30220E958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5" name="Freeform 82">
                <a:extLst>
                  <a:ext uri="{FF2B5EF4-FFF2-40B4-BE49-F238E27FC236}">
                    <a16:creationId xmlns:a16="http://schemas.microsoft.com/office/drawing/2014/main" xmlns="" id="{0D1869E3-DA6E-434A-835E-DE6717E9549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6" name="Freeform 83">
                <a:extLst>
                  <a:ext uri="{FF2B5EF4-FFF2-40B4-BE49-F238E27FC236}">
                    <a16:creationId xmlns:a16="http://schemas.microsoft.com/office/drawing/2014/main" xmlns="" id="{0CD43DBC-DA66-488B-B778-DF0A27D973C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7" name="Freeform 84">
                <a:extLst>
                  <a:ext uri="{FF2B5EF4-FFF2-40B4-BE49-F238E27FC236}">
                    <a16:creationId xmlns:a16="http://schemas.microsoft.com/office/drawing/2014/main" xmlns="" id="{A682ED88-F420-4C42-A566-53AF027F96C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8" name="Freeform 85">
                <a:extLst>
                  <a:ext uri="{FF2B5EF4-FFF2-40B4-BE49-F238E27FC236}">
                    <a16:creationId xmlns:a16="http://schemas.microsoft.com/office/drawing/2014/main" xmlns="" id="{42523A33-7F81-49EE-8BBB-20135FC9F09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9" name="Freeform 86">
                <a:extLst>
                  <a:ext uri="{FF2B5EF4-FFF2-40B4-BE49-F238E27FC236}">
                    <a16:creationId xmlns:a16="http://schemas.microsoft.com/office/drawing/2014/main" xmlns="" id="{0BF12365-FA80-46AB-8658-242B9AFEAEC5}"/>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0" name="Freeform 87">
                <a:extLst>
                  <a:ext uri="{FF2B5EF4-FFF2-40B4-BE49-F238E27FC236}">
                    <a16:creationId xmlns:a16="http://schemas.microsoft.com/office/drawing/2014/main" xmlns="" id="{E6B00116-F6DA-4714-A938-2007290A2CE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1" name="Freeform 88">
                <a:extLst>
                  <a:ext uri="{FF2B5EF4-FFF2-40B4-BE49-F238E27FC236}">
                    <a16:creationId xmlns:a16="http://schemas.microsoft.com/office/drawing/2014/main" xmlns="" id="{990B977D-BFD6-4AA6-BC79-170D6741FA1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2" name="Freeform 89">
                <a:extLst>
                  <a:ext uri="{FF2B5EF4-FFF2-40B4-BE49-F238E27FC236}">
                    <a16:creationId xmlns:a16="http://schemas.microsoft.com/office/drawing/2014/main" xmlns="" id="{FD13DC25-32BF-4F71-BFDA-6E7442295FC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3" name="Freeform 90">
                <a:extLst>
                  <a:ext uri="{FF2B5EF4-FFF2-40B4-BE49-F238E27FC236}">
                    <a16:creationId xmlns:a16="http://schemas.microsoft.com/office/drawing/2014/main" xmlns="" id="{BCC2B9FA-6204-48E1-8B8C-2FB56E03004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4" name="Freeform 91">
                <a:extLst>
                  <a:ext uri="{FF2B5EF4-FFF2-40B4-BE49-F238E27FC236}">
                    <a16:creationId xmlns:a16="http://schemas.microsoft.com/office/drawing/2014/main" xmlns="" id="{B34C0EA3-06C9-4E86-B656-2D5F8FFCA775}"/>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5" name="Freeform 92">
                <a:extLst>
                  <a:ext uri="{FF2B5EF4-FFF2-40B4-BE49-F238E27FC236}">
                    <a16:creationId xmlns:a16="http://schemas.microsoft.com/office/drawing/2014/main" xmlns="" id="{CACF05CC-F846-43A9-A5B1-9316D48F26F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grpSp>
        <p:nvGrpSpPr>
          <p:cNvPr id="136" name="组合 135">
            <a:extLst>
              <a:ext uri="{FF2B5EF4-FFF2-40B4-BE49-F238E27FC236}">
                <a16:creationId xmlns:a16="http://schemas.microsoft.com/office/drawing/2014/main" xmlns="" id="{CDDB1FF4-2DA9-48EF-A3DD-670D284FB298}"/>
              </a:ext>
            </a:extLst>
          </p:cNvPr>
          <p:cNvGrpSpPr/>
          <p:nvPr/>
        </p:nvGrpSpPr>
        <p:grpSpPr>
          <a:xfrm>
            <a:off x="1991972" y="867797"/>
            <a:ext cx="3271491" cy="2309600"/>
            <a:chOff x="3246438" y="1068388"/>
            <a:chExt cx="5711825" cy="4678363"/>
          </a:xfrm>
          <a:solidFill>
            <a:schemeClr val="tx1"/>
          </a:solidFill>
        </p:grpSpPr>
        <p:sp>
          <p:nvSpPr>
            <p:cNvPr id="137" name="Freeform 5">
              <a:extLst>
                <a:ext uri="{FF2B5EF4-FFF2-40B4-BE49-F238E27FC236}">
                  <a16:creationId xmlns:a16="http://schemas.microsoft.com/office/drawing/2014/main" xmlns="" id="{14858378-5DDC-4FD5-A11E-C51AEEDCA11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8" name="Freeform 6">
              <a:extLst>
                <a:ext uri="{FF2B5EF4-FFF2-40B4-BE49-F238E27FC236}">
                  <a16:creationId xmlns:a16="http://schemas.microsoft.com/office/drawing/2014/main" xmlns="" id="{6B40ABC8-A149-424F-843C-980830A1906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9" name="Freeform 7">
              <a:extLst>
                <a:ext uri="{FF2B5EF4-FFF2-40B4-BE49-F238E27FC236}">
                  <a16:creationId xmlns:a16="http://schemas.microsoft.com/office/drawing/2014/main" xmlns="" id="{FB4AFAEF-28AD-4F44-94A9-938E76202AD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0" name="Freeform 8">
              <a:extLst>
                <a:ext uri="{FF2B5EF4-FFF2-40B4-BE49-F238E27FC236}">
                  <a16:creationId xmlns:a16="http://schemas.microsoft.com/office/drawing/2014/main" xmlns="" id="{A01050DE-85DC-4208-9F6A-B133A7C7ED6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1" name="Freeform 9">
              <a:extLst>
                <a:ext uri="{FF2B5EF4-FFF2-40B4-BE49-F238E27FC236}">
                  <a16:creationId xmlns:a16="http://schemas.microsoft.com/office/drawing/2014/main" xmlns="" id="{0B85E670-D50F-4F11-B8CD-DC6F95054D8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2" name="Freeform 10">
              <a:extLst>
                <a:ext uri="{FF2B5EF4-FFF2-40B4-BE49-F238E27FC236}">
                  <a16:creationId xmlns:a16="http://schemas.microsoft.com/office/drawing/2014/main" xmlns="" id="{B20C789C-16F1-4EF7-862E-29CFDA89903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3" name="Freeform 11">
              <a:extLst>
                <a:ext uri="{FF2B5EF4-FFF2-40B4-BE49-F238E27FC236}">
                  <a16:creationId xmlns:a16="http://schemas.microsoft.com/office/drawing/2014/main" xmlns="" id="{7E348CE0-0143-4F94-ABDF-57EC06E23B6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144" name="组合 143">
              <a:extLst>
                <a:ext uri="{FF2B5EF4-FFF2-40B4-BE49-F238E27FC236}">
                  <a16:creationId xmlns:a16="http://schemas.microsoft.com/office/drawing/2014/main" xmlns="" id="{23BE7271-760C-46FC-905D-CEC512557A8C}"/>
                </a:ext>
              </a:extLst>
            </p:cNvPr>
            <p:cNvGrpSpPr/>
            <p:nvPr/>
          </p:nvGrpSpPr>
          <p:grpSpPr>
            <a:xfrm>
              <a:off x="3517901" y="1225551"/>
              <a:ext cx="5260975" cy="4090987"/>
              <a:chOff x="3517901" y="1225551"/>
              <a:chExt cx="5260975" cy="4090987"/>
            </a:xfrm>
            <a:grpFill/>
          </p:grpSpPr>
          <p:sp>
            <p:nvSpPr>
              <p:cNvPr id="145" name="Freeform 12">
                <a:extLst>
                  <a:ext uri="{FF2B5EF4-FFF2-40B4-BE49-F238E27FC236}">
                    <a16:creationId xmlns:a16="http://schemas.microsoft.com/office/drawing/2014/main" xmlns="" id="{0E2D0DDB-4831-4663-B59D-E243F06D923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6" name="Freeform 13">
                <a:extLst>
                  <a:ext uri="{FF2B5EF4-FFF2-40B4-BE49-F238E27FC236}">
                    <a16:creationId xmlns:a16="http://schemas.microsoft.com/office/drawing/2014/main" xmlns="" id="{B878F212-6D47-4B11-BBB0-8E27F0D49DD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7" name="Freeform 14">
                <a:extLst>
                  <a:ext uri="{FF2B5EF4-FFF2-40B4-BE49-F238E27FC236}">
                    <a16:creationId xmlns:a16="http://schemas.microsoft.com/office/drawing/2014/main" xmlns="" id="{A7DA7313-5DDE-4642-B905-3227C039A43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8" name="Freeform 15">
                <a:extLst>
                  <a:ext uri="{FF2B5EF4-FFF2-40B4-BE49-F238E27FC236}">
                    <a16:creationId xmlns:a16="http://schemas.microsoft.com/office/drawing/2014/main" xmlns="" id="{FA4B0E27-6CC5-4870-A2AC-5004A45E760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9" name="Freeform 16">
                <a:extLst>
                  <a:ext uri="{FF2B5EF4-FFF2-40B4-BE49-F238E27FC236}">
                    <a16:creationId xmlns:a16="http://schemas.microsoft.com/office/drawing/2014/main" xmlns="" id="{BF0033B4-F2E0-43CD-B136-B2B1726FCDC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0" name="Freeform 17">
                <a:extLst>
                  <a:ext uri="{FF2B5EF4-FFF2-40B4-BE49-F238E27FC236}">
                    <a16:creationId xmlns:a16="http://schemas.microsoft.com/office/drawing/2014/main" xmlns="" id="{99762D8A-558B-4B02-AF3F-0B0A585228D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1" name="Freeform 18">
                <a:extLst>
                  <a:ext uri="{FF2B5EF4-FFF2-40B4-BE49-F238E27FC236}">
                    <a16:creationId xmlns:a16="http://schemas.microsoft.com/office/drawing/2014/main" xmlns="" id="{8A495014-42FC-46DB-9619-2F7C16FCCFC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2" name="Freeform 19">
                <a:extLst>
                  <a:ext uri="{FF2B5EF4-FFF2-40B4-BE49-F238E27FC236}">
                    <a16:creationId xmlns:a16="http://schemas.microsoft.com/office/drawing/2014/main" xmlns="" id="{D5F2707C-03AC-46D4-91C7-F7EC9019DD6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3" name="Freeform 20">
                <a:extLst>
                  <a:ext uri="{FF2B5EF4-FFF2-40B4-BE49-F238E27FC236}">
                    <a16:creationId xmlns:a16="http://schemas.microsoft.com/office/drawing/2014/main" xmlns="" id="{809B0FDD-8A7C-4BB2-AC92-080696A0FA72}"/>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4" name="Freeform 21">
                <a:extLst>
                  <a:ext uri="{FF2B5EF4-FFF2-40B4-BE49-F238E27FC236}">
                    <a16:creationId xmlns:a16="http://schemas.microsoft.com/office/drawing/2014/main" xmlns="" id="{EF573E1F-ACD8-479F-9A6A-DADE9BF7A08D}"/>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5" name="Freeform 22">
                <a:extLst>
                  <a:ext uri="{FF2B5EF4-FFF2-40B4-BE49-F238E27FC236}">
                    <a16:creationId xmlns:a16="http://schemas.microsoft.com/office/drawing/2014/main" xmlns="" id="{0AA93260-A19B-4186-AD12-9006117902F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6" name="Freeform 23">
                <a:extLst>
                  <a:ext uri="{FF2B5EF4-FFF2-40B4-BE49-F238E27FC236}">
                    <a16:creationId xmlns:a16="http://schemas.microsoft.com/office/drawing/2014/main" xmlns="" id="{D1AAD918-0DF5-47D3-998E-FEB881FC0DE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7" name="Freeform 24">
                <a:extLst>
                  <a:ext uri="{FF2B5EF4-FFF2-40B4-BE49-F238E27FC236}">
                    <a16:creationId xmlns:a16="http://schemas.microsoft.com/office/drawing/2014/main" xmlns="" id="{9C0973DF-743E-4359-816B-7F16508C671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8" name="Freeform 25">
                <a:extLst>
                  <a:ext uri="{FF2B5EF4-FFF2-40B4-BE49-F238E27FC236}">
                    <a16:creationId xmlns:a16="http://schemas.microsoft.com/office/drawing/2014/main" xmlns="" id="{18474AA9-221F-4C49-98F0-13890C9CB4F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9" name="Freeform 26">
                <a:extLst>
                  <a:ext uri="{FF2B5EF4-FFF2-40B4-BE49-F238E27FC236}">
                    <a16:creationId xmlns:a16="http://schemas.microsoft.com/office/drawing/2014/main" xmlns="" id="{8FDCC407-54D8-4302-8366-2CFE3342ED0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0" name="Freeform 27">
                <a:extLst>
                  <a:ext uri="{FF2B5EF4-FFF2-40B4-BE49-F238E27FC236}">
                    <a16:creationId xmlns:a16="http://schemas.microsoft.com/office/drawing/2014/main" xmlns="" id="{BEFBF12D-AAB0-4292-B9BD-54B475725A55}"/>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1" name="Freeform 28">
                <a:extLst>
                  <a:ext uri="{FF2B5EF4-FFF2-40B4-BE49-F238E27FC236}">
                    <a16:creationId xmlns:a16="http://schemas.microsoft.com/office/drawing/2014/main" xmlns="" id="{7F2A51AC-A5D2-43EB-BD1B-59074B2A99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2" name="Freeform 29">
                <a:extLst>
                  <a:ext uri="{FF2B5EF4-FFF2-40B4-BE49-F238E27FC236}">
                    <a16:creationId xmlns:a16="http://schemas.microsoft.com/office/drawing/2014/main" xmlns="" id="{793A0ACB-A00C-4FF6-BB25-1435FEC6212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3" name="Freeform 30">
                <a:extLst>
                  <a:ext uri="{FF2B5EF4-FFF2-40B4-BE49-F238E27FC236}">
                    <a16:creationId xmlns:a16="http://schemas.microsoft.com/office/drawing/2014/main" xmlns="" id="{76C19411-FDFC-47CB-B05C-6EB972808A93}"/>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4" name="Freeform 31">
                <a:extLst>
                  <a:ext uri="{FF2B5EF4-FFF2-40B4-BE49-F238E27FC236}">
                    <a16:creationId xmlns:a16="http://schemas.microsoft.com/office/drawing/2014/main" xmlns="" id="{BE561FA8-CCF5-42EB-8538-3F7178B665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5" name="Freeform 32">
                <a:extLst>
                  <a:ext uri="{FF2B5EF4-FFF2-40B4-BE49-F238E27FC236}">
                    <a16:creationId xmlns:a16="http://schemas.microsoft.com/office/drawing/2014/main" xmlns="" id="{959A9B13-01E8-4E77-9BF7-DD1B923D5D2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6" name="Freeform 33">
                <a:extLst>
                  <a:ext uri="{FF2B5EF4-FFF2-40B4-BE49-F238E27FC236}">
                    <a16:creationId xmlns:a16="http://schemas.microsoft.com/office/drawing/2014/main" xmlns="" id="{E59A5DF2-64C0-487E-894F-986E99F731F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7" name="Freeform 34">
                <a:extLst>
                  <a:ext uri="{FF2B5EF4-FFF2-40B4-BE49-F238E27FC236}">
                    <a16:creationId xmlns:a16="http://schemas.microsoft.com/office/drawing/2014/main" xmlns="" id="{CFEB418C-0D84-40F4-9147-C96168F6115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8" name="Freeform 35">
                <a:extLst>
                  <a:ext uri="{FF2B5EF4-FFF2-40B4-BE49-F238E27FC236}">
                    <a16:creationId xmlns:a16="http://schemas.microsoft.com/office/drawing/2014/main" xmlns="" id="{D53701DC-CDD4-4C6A-815B-FA8A4DEBBB9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9" name="Freeform 36">
                <a:extLst>
                  <a:ext uri="{FF2B5EF4-FFF2-40B4-BE49-F238E27FC236}">
                    <a16:creationId xmlns:a16="http://schemas.microsoft.com/office/drawing/2014/main" xmlns="" id="{9F8C459A-F15A-4ED5-8227-771C009D476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0" name="Freeform 37">
                <a:extLst>
                  <a:ext uri="{FF2B5EF4-FFF2-40B4-BE49-F238E27FC236}">
                    <a16:creationId xmlns:a16="http://schemas.microsoft.com/office/drawing/2014/main" xmlns="" id="{5C703814-ED3B-4AF1-9F04-0F7BF3F7B66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1" name="Freeform 38">
                <a:extLst>
                  <a:ext uri="{FF2B5EF4-FFF2-40B4-BE49-F238E27FC236}">
                    <a16:creationId xmlns:a16="http://schemas.microsoft.com/office/drawing/2014/main" xmlns="" id="{800CCE18-35C4-4615-8162-E4C9A5A16C0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2" name="Freeform 39">
                <a:extLst>
                  <a:ext uri="{FF2B5EF4-FFF2-40B4-BE49-F238E27FC236}">
                    <a16:creationId xmlns:a16="http://schemas.microsoft.com/office/drawing/2014/main" xmlns="" id="{87FF38C1-110E-49C4-AD0F-87B97CE4AAA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3" name="Freeform 40">
                <a:extLst>
                  <a:ext uri="{FF2B5EF4-FFF2-40B4-BE49-F238E27FC236}">
                    <a16:creationId xmlns:a16="http://schemas.microsoft.com/office/drawing/2014/main" xmlns="" id="{F9E859F7-A972-478C-B279-BD88E93AC40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4" name="Freeform 41">
                <a:extLst>
                  <a:ext uri="{FF2B5EF4-FFF2-40B4-BE49-F238E27FC236}">
                    <a16:creationId xmlns:a16="http://schemas.microsoft.com/office/drawing/2014/main" xmlns="" id="{8F97F585-7DC2-4519-8D41-FEA3E99034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5" name="Freeform 42">
                <a:extLst>
                  <a:ext uri="{FF2B5EF4-FFF2-40B4-BE49-F238E27FC236}">
                    <a16:creationId xmlns:a16="http://schemas.microsoft.com/office/drawing/2014/main" xmlns="" id="{C7867F24-9320-4AB7-BDDD-72672BEEB627}"/>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6" name="Freeform 43">
                <a:extLst>
                  <a:ext uri="{FF2B5EF4-FFF2-40B4-BE49-F238E27FC236}">
                    <a16:creationId xmlns:a16="http://schemas.microsoft.com/office/drawing/2014/main" xmlns="" id="{789038FA-2FBC-4027-ADD7-08F0E9AC123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7" name="Freeform 44">
                <a:extLst>
                  <a:ext uri="{FF2B5EF4-FFF2-40B4-BE49-F238E27FC236}">
                    <a16:creationId xmlns:a16="http://schemas.microsoft.com/office/drawing/2014/main" xmlns="" id="{ABAB6472-89C6-44DF-9897-EF1B5F37F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8" name="Freeform 45">
                <a:extLst>
                  <a:ext uri="{FF2B5EF4-FFF2-40B4-BE49-F238E27FC236}">
                    <a16:creationId xmlns:a16="http://schemas.microsoft.com/office/drawing/2014/main" xmlns="" id="{77A6CC0A-CAB9-4ADF-B417-11F749CDD6B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9" name="Freeform 46">
                <a:extLst>
                  <a:ext uri="{FF2B5EF4-FFF2-40B4-BE49-F238E27FC236}">
                    <a16:creationId xmlns:a16="http://schemas.microsoft.com/office/drawing/2014/main" xmlns="" id="{45CF05EF-9827-4AC1-9F3A-F734F43EE0B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0" name="Freeform 47">
                <a:extLst>
                  <a:ext uri="{FF2B5EF4-FFF2-40B4-BE49-F238E27FC236}">
                    <a16:creationId xmlns:a16="http://schemas.microsoft.com/office/drawing/2014/main" xmlns="" id="{64A7D2E8-DBC9-42B3-B389-C29464D46CC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1" name="Freeform 48">
                <a:extLst>
                  <a:ext uri="{FF2B5EF4-FFF2-40B4-BE49-F238E27FC236}">
                    <a16:creationId xmlns:a16="http://schemas.microsoft.com/office/drawing/2014/main" xmlns="" id="{A3B52F17-C57B-4331-8D45-0D36A062CAC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2" name="Freeform 49">
                <a:extLst>
                  <a:ext uri="{FF2B5EF4-FFF2-40B4-BE49-F238E27FC236}">
                    <a16:creationId xmlns:a16="http://schemas.microsoft.com/office/drawing/2014/main" xmlns="" id="{8B4EB06A-3570-4C83-B697-3969C315EE9C}"/>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3" name="Freeform 50">
                <a:extLst>
                  <a:ext uri="{FF2B5EF4-FFF2-40B4-BE49-F238E27FC236}">
                    <a16:creationId xmlns:a16="http://schemas.microsoft.com/office/drawing/2014/main" xmlns="" id="{428C56E4-2ACC-4226-871F-19520CC806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4" name="Freeform 51">
                <a:extLst>
                  <a:ext uri="{FF2B5EF4-FFF2-40B4-BE49-F238E27FC236}">
                    <a16:creationId xmlns:a16="http://schemas.microsoft.com/office/drawing/2014/main" xmlns="" id="{DFB92550-AB78-40BA-8B1B-ADBC84850F5D}"/>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5" name="Freeform 52">
                <a:extLst>
                  <a:ext uri="{FF2B5EF4-FFF2-40B4-BE49-F238E27FC236}">
                    <a16:creationId xmlns:a16="http://schemas.microsoft.com/office/drawing/2014/main" xmlns="" id="{D76B173E-EB09-4BA5-836A-93DF8FCB64A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6" name="Freeform 53">
                <a:extLst>
                  <a:ext uri="{FF2B5EF4-FFF2-40B4-BE49-F238E27FC236}">
                    <a16:creationId xmlns:a16="http://schemas.microsoft.com/office/drawing/2014/main" xmlns="" id="{AE6BF7D0-FE1C-4E68-BDEC-CF3E4F453C44}"/>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7" name="Freeform 54">
                <a:extLst>
                  <a:ext uri="{FF2B5EF4-FFF2-40B4-BE49-F238E27FC236}">
                    <a16:creationId xmlns:a16="http://schemas.microsoft.com/office/drawing/2014/main" xmlns="" id="{9C188A14-55FB-4667-A67E-027C5B6E7B3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8" name="Freeform 55">
                <a:extLst>
                  <a:ext uri="{FF2B5EF4-FFF2-40B4-BE49-F238E27FC236}">
                    <a16:creationId xmlns:a16="http://schemas.microsoft.com/office/drawing/2014/main" xmlns="" id="{F881D683-E767-4962-ADE0-D17A58E16DA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9" name="Freeform 56">
                <a:extLst>
                  <a:ext uri="{FF2B5EF4-FFF2-40B4-BE49-F238E27FC236}">
                    <a16:creationId xmlns:a16="http://schemas.microsoft.com/office/drawing/2014/main" xmlns="" id="{5522D810-645A-4DCF-9070-FF3C77E1D41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0" name="Freeform 57">
                <a:extLst>
                  <a:ext uri="{FF2B5EF4-FFF2-40B4-BE49-F238E27FC236}">
                    <a16:creationId xmlns:a16="http://schemas.microsoft.com/office/drawing/2014/main" xmlns="" id="{183166C4-691E-44B0-AF63-E4686D811C8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1" name="Freeform 58">
                <a:extLst>
                  <a:ext uri="{FF2B5EF4-FFF2-40B4-BE49-F238E27FC236}">
                    <a16:creationId xmlns:a16="http://schemas.microsoft.com/office/drawing/2014/main" xmlns="" id="{6B4A35E6-5790-4710-AD51-810AF7158E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2" name="Freeform 59">
                <a:extLst>
                  <a:ext uri="{FF2B5EF4-FFF2-40B4-BE49-F238E27FC236}">
                    <a16:creationId xmlns:a16="http://schemas.microsoft.com/office/drawing/2014/main" xmlns="" id="{9A50C362-B95B-46B8-AE25-CDB49E056EA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3" name="Freeform 60">
                <a:extLst>
                  <a:ext uri="{FF2B5EF4-FFF2-40B4-BE49-F238E27FC236}">
                    <a16:creationId xmlns:a16="http://schemas.microsoft.com/office/drawing/2014/main" xmlns="" id="{B49FA33F-FA04-4B64-B5DF-0E7659FADE8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4" name="Freeform 61">
                <a:extLst>
                  <a:ext uri="{FF2B5EF4-FFF2-40B4-BE49-F238E27FC236}">
                    <a16:creationId xmlns:a16="http://schemas.microsoft.com/office/drawing/2014/main" xmlns="" id="{65B65078-363F-4988-AD87-40267E0F468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5" name="Freeform 62">
                <a:extLst>
                  <a:ext uri="{FF2B5EF4-FFF2-40B4-BE49-F238E27FC236}">
                    <a16:creationId xmlns:a16="http://schemas.microsoft.com/office/drawing/2014/main" xmlns="" id="{CBA0262B-8B80-44A8-ABEE-C79312F3616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6" name="Freeform 63">
                <a:extLst>
                  <a:ext uri="{FF2B5EF4-FFF2-40B4-BE49-F238E27FC236}">
                    <a16:creationId xmlns:a16="http://schemas.microsoft.com/office/drawing/2014/main" xmlns="" id="{240E71B6-3368-49E2-907C-C1269B33DBB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7" name="Freeform 64">
                <a:extLst>
                  <a:ext uri="{FF2B5EF4-FFF2-40B4-BE49-F238E27FC236}">
                    <a16:creationId xmlns:a16="http://schemas.microsoft.com/office/drawing/2014/main" xmlns="" id="{61EED78B-0978-46A9-8EEF-110218E939FB}"/>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8" name="Freeform 65">
                <a:extLst>
                  <a:ext uri="{FF2B5EF4-FFF2-40B4-BE49-F238E27FC236}">
                    <a16:creationId xmlns:a16="http://schemas.microsoft.com/office/drawing/2014/main" xmlns="" id="{1A7E066F-3DA2-4D97-9917-B3F84F129D2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9" name="Freeform 66">
                <a:extLst>
                  <a:ext uri="{FF2B5EF4-FFF2-40B4-BE49-F238E27FC236}">
                    <a16:creationId xmlns:a16="http://schemas.microsoft.com/office/drawing/2014/main" xmlns="" id="{36AEAFB0-ABBB-48A9-B77D-63F89B7A5A4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0" name="Freeform 67">
                <a:extLst>
                  <a:ext uri="{FF2B5EF4-FFF2-40B4-BE49-F238E27FC236}">
                    <a16:creationId xmlns:a16="http://schemas.microsoft.com/office/drawing/2014/main" xmlns="" id="{0659DABE-5B17-4AB5-B244-736D6C15990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1" name="Freeform 68">
                <a:extLst>
                  <a:ext uri="{FF2B5EF4-FFF2-40B4-BE49-F238E27FC236}">
                    <a16:creationId xmlns:a16="http://schemas.microsoft.com/office/drawing/2014/main" xmlns="" id="{FA77D12E-4A60-4606-8085-2B1EAA95F3F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2" name="Freeform 69">
                <a:extLst>
                  <a:ext uri="{FF2B5EF4-FFF2-40B4-BE49-F238E27FC236}">
                    <a16:creationId xmlns:a16="http://schemas.microsoft.com/office/drawing/2014/main" xmlns="" id="{D0497E6F-42A7-42DF-9ADD-78D643E8648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3" name="Freeform 70">
                <a:extLst>
                  <a:ext uri="{FF2B5EF4-FFF2-40B4-BE49-F238E27FC236}">
                    <a16:creationId xmlns:a16="http://schemas.microsoft.com/office/drawing/2014/main" xmlns="" id="{7E08FEDB-4A3B-41EC-A972-71C501082D9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4" name="Freeform 71">
                <a:extLst>
                  <a:ext uri="{FF2B5EF4-FFF2-40B4-BE49-F238E27FC236}">
                    <a16:creationId xmlns:a16="http://schemas.microsoft.com/office/drawing/2014/main" xmlns="" id="{1759BC08-51FD-4342-B621-1F858B516C1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5" name="Freeform 72">
                <a:extLst>
                  <a:ext uri="{FF2B5EF4-FFF2-40B4-BE49-F238E27FC236}">
                    <a16:creationId xmlns:a16="http://schemas.microsoft.com/office/drawing/2014/main" xmlns="" id="{38DE151C-7BAF-4192-8B14-400FB29C987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6" name="Freeform 73">
                <a:extLst>
                  <a:ext uri="{FF2B5EF4-FFF2-40B4-BE49-F238E27FC236}">
                    <a16:creationId xmlns:a16="http://schemas.microsoft.com/office/drawing/2014/main" xmlns="" id="{0BF15CC9-7545-4E5D-9A85-61B83F7EC12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7" name="Freeform 74">
                <a:extLst>
                  <a:ext uri="{FF2B5EF4-FFF2-40B4-BE49-F238E27FC236}">
                    <a16:creationId xmlns:a16="http://schemas.microsoft.com/office/drawing/2014/main" xmlns="" id="{E5D2544A-C889-438E-92D2-7148EDDF45F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8" name="Freeform 75">
                <a:extLst>
                  <a:ext uri="{FF2B5EF4-FFF2-40B4-BE49-F238E27FC236}">
                    <a16:creationId xmlns:a16="http://schemas.microsoft.com/office/drawing/2014/main" xmlns="" id="{731E5A3F-BF4A-435B-9D86-6CF30BC5855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9" name="Freeform 76">
                <a:extLst>
                  <a:ext uri="{FF2B5EF4-FFF2-40B4-BE49-F238E27FC236}">
                    <a16:creationId xmlns:a16="http://schemas.microsoft.com/office/drawing/2014/main" xmlns="" id="{DD265C15-3CCE-44DB-BB63-A7AAE31A4E5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0" name="Freeform 77">
                <a:extLst>
                  <a:ext uri="{FF2B5EF4-FFF2-40B4-BE49-F238E27FC236}">
                    <a16:creationId xmlns:a16="http://schemas.microsoft.com/office/drawing/2014/main" xmlns="" id="{D61FE383-FDE7-4189-9BDC-0E6EF15D51BC}"/>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1" name="Freeform 78">
                <a:extLst>
                  <a:ext uri="{FF2B5EF4-FFF2-40B4-BE49-F238E27FC236}">
                    <a16:creationId xmlns:a16="http://schemas.microsoft.com/office/drawing/2014/main" xmlns="" id="{D2206564-4CE0-4C31-AC3D-81B2B52010C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2" name="Freeform 79">
                <a:extLst>
                  <a:ext uri="{FF2B5EF4-FFF2-40B4-BE49-F238E27FC236}">
                    <a16:creationId xmlns:a16="http://schemas.microsoft.com/office/drawing/2014/main" xmlns="" id="{486D7118-1620-4317-B218-4902CF538E42}"/>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3" name="Freeform 80">
                <a:extLst>
                  <a:ext uri="{FF2B5EF4-FFF2-40B4-BE49-F238E27FC236}">
                    <a16:creationId xmlns:a16="http://schemas.microsoft.com/office/drawing/2014/main" xmlns="" id="{1731CB55-4725-4804-9257-F9DBD9540DE5}"/>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4" name="Freeform 81">
                <a:extLst>
                  <a:ext uri="{FF2B5EF4-FFF2-40B4-BE49-F238E27FC236}">
                    <a16:creationId xmlns:a16="http://schemas.microsoft.com/office/drawing/2014/main" xmlns="" id="{7E229051-52C8-4F16-AF57-D9152D391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5" name="Freeform 82">
                <a:extLst>
                  <a:ext uri="{FF2B5EF4-FFF2-40B4-BE49-F238E27FC236}">
                    <a16:creationId xmlns:a16="http://schemas.microsoft.com/office/drawing/2014/main" xmlns="" id="{A63A7863-B028-4A08-B14B-43CE0E4103E7}"/>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6" name="Freeform 83">
                <a:extLst>
                  <a:ext uri="{FF2B5EF4-FFF2-40B4-BE49-F238E27FC236}">
                    <a16:creationId xmlns:a16="http://schemas.microsoft.com/office/drawing/2014/main" xmlns="" id="{B432E908-D14B-46D0-953F-059D7EF35F0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7" name="Freeform 84">
                <a:extLst>
                  <a:ext uri="{FF2B5EF4-FFF2-40B4-BE49-F238E27FC236}">
                    <a16:creationId xmlns:a16="http://schemas.microsoft.com/office/drawing/2014/main" xmlns="" id="{0FAE09AA-DE03-442A-A267-A6E6153835B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8" name="Freeform 85">
                <a:extLst>
                  <a:ext uri="{FF2B5EF4-FFF2-40B4-BE49-F238E27FC236}">
                    <a16:creationId xmlns:a16="http://schemas.microsoft.com/office/drawing/2014/main" xmlns="" id="{94E3DC7C-06EC-493B-A20F-94241B17CBDE}"/>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9" name="Freeform 86">
                <a:extLst>
                  <a:ext uri="{FF2B5EF4-FFF2-40B4-BE49-F238E27FC236}">
                    <a16:creationId xmlns:a16="http://schemas.microsoft.com/office/drawing/2014/main" xmlns="" id="{6389C68A-E1DC-4313-9BCD-DA82B916F45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0" name="Freeform 87">
                <a:extLst>
                  <a:ext uri="{FF2B5EF4-FFF2-40B4-BE49-F238E27FC236}">
                    <a16:creationId xmlns:a16="http://schemas.microsoft.com/office/drawing/2014/main" xmlns="" id="{EC3DD3EB-0E25-4DB7-A3B9-9A2857DC7B5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1" name="Freeform 88">
                <a:extLst>
                  <a:ext uri="{FF2B5EF4-FFF2-40B4-BE49-F238E27FC236}">
                    <a16:creationId xmlns:a16="http://schemas.microsoft.com/office/drawing/2014/main" xmlns="" id="{B3E0694E-C01F-4C68-8925-EEEFEA9E294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2" name="Freeform 89">
                <a:extLst>
                  <a:ext uri="{FF2B5EF4-FFF2-40B4-BE49-F238E27FC236}">
                    <a16:creationId xmlns:a16="http://schemas.microsoft.com/office/drawing/2014/main" xmlns="" id="{CC9937B0-6927-4171-83C8-9ABF7BEDFE8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3" name="Freeform 90">
                <a:extLst>
                  <a:ext uri="{FF2B5EF4-FFF2-40B4-BE49-F238E27FC236}">
                    <a16:creationId xmlns:a16="http://schemas.microsoft.com/office/drawing/2014/main" xmlns="" id="{1DBB37C3-EE54-47BB-A4CC-45DD754885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4" name="Freeform 91">
                <a:extLst>
                  <a:ext uri="{FF2B5EF4-FFF2-40B4-BE49-F238E27FC236}">
                    <a16:creationId xmlns:a16="http://schemas.microsoft.com/office/drawing/2014/main" xmlns="" id="{E5C684AE-CA1E-4FF0-B6FF-3EC0F0BD6F3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5" name="Freeform 92">
                <a:extLst>
                  <a:ext uri="{FF2B5EF4-FFF2-40B4-BE49-F238E27FC236}">
                    <a16:creationId xmlns:a16="http://schemas.microsoft.com/office/drawing/2014/main" xmlns="" id="{973D22E1-8FBD-4CF3-90E0-293410A6601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sp>
        <p:nvSpPr>
          <p:cNvPr id="6" name="TextBox 5"/>
          <p:cNvSpPr txBox="1"/>
          <p:nvPr/>
        </p:nvSpPr>
        <p:spPr>
          <a:xfrm>
            <a:off x="2309127" y="1481508"/>
            <a:ext cx="2789587" cy="1077218"/>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Ai là người nhiều tuổi </a:t>
            </a:r>
            <a:r>
              <a:rPr lang="en-US" sz="3000">
                <a:solidFill>
                  <a:srgbClr val="FF0000"/>
                </a:solidFill>
                <a:latin typeface="Times New Roman" pitchFamily="18" charset="0"/>
                <a:cs typeface="Times New Roman" pitchFamily="18" charset="0"/>
              </a:rPr>
              <a:t>nhất</a:t>
            </a:r>
            <a:r>
              <a:rPr lang="en-US" sz="3200">
                <a:solidFill>
                  <a:srgbClr val="FF0000"/>
                </a:solidFill>
                <a:latin typeface="Times New Roman" pitchFamily="18" charset="0"/>
                <a:cs typeface="Times New Roman" pitchFamily="18" charset="0"/>
              </a:rPr>
              <a:t>?</a:t>
            </a:r>
          </a:p>
        </p:txBody>
      </p:sp>
      <p:sp>
        <p:nvSpPr>
          <p:cNvPr id="7" name="TextBox 6"/>
          <p:cNvSpPr txBox="1"/>
          <p:nvPr/>
        </p:nvSpPr>
        <p:spPr>
          <a:xfrm>
            <a:off x="7729980" y="1772786"/>
            <a:ext cx="2548720" cy="1077218"/>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Ai là người ít tuổi nhất?</a:t>
            </a:r>
          </a:p>
        </p:txBody>
      </p:sp>
      <p:pic>
        <p:nvPicPr>
          <p:cNvPr id="42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652" t="1786" r="770"/>
          <a:stretch/>
        </p:blipFill>
        <p:spPr>
          <a:xfrm>
            <a:off x="4" y="0"/>
            <a:ext cx="12192000" cy="6858000"/>
          </a:xfrm>
          <a:prstGeom prst="rect">
            <a:avLst/>
          </a:prstGeom>
        </p:spPr>
      </p:pic>
      <p:sp>
        <p:nvSpPr>
          <p:cNvPr id="9" name="Rectangle 8"/>
          <p:cNvSpPr/>
          <p:nvPr/>
        </p:nvSpPr>
        <p:spPr>
          <a:xfrm>
            <a:off x="2869279" y="1401930"/>
            <a:ext cx="624081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TỰ NHIÊN VÀ XÃ HỘI</a:t>
            </a:r>
          </a:p>
        </p:txBody>
      </p:sp>
      <p:sp>
        <p:nvSpPr>
          <p:cNvPr id="10" name="Rectangle 9"/>
          <p:cNvSpPr/>
          <p:nvPr/>
        </p:nvSpPr>
        <p:spPr>
          <a:xfrm>
            <a:off x="2419039" y="2510454"/>
            <a:ext cx="7353936"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CÁC THẾ HỆ TRONG </a:t>
            </a:r>
          </a:p>
          <a:p>
            <a:pPr algn="ctr"/>
            <a:r>
              <a:rPr lang="en-US"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MỘT GIA ĐÌNH</a:t>
            </a:r>
            <a:endParaRPr lang="en-US" sz="54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106551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2"/>
                                        </p:tgtEl>
                                        <p:attrNameLst>
                                          <p:attrName>style.visibility</p:attrName>
                                        </p:attrNameLst>
                                      </p:cBhvr>
                                      <p:to>
                                        <p:strVal val="visible"/>
                                      </p:to>
                                    </p:set>
                                    <p:anim calcmode="lin" valueType="num">
                                      <p:cBhvr>
                                        <p:cTn id="12"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2"/>
                                        </p:tgtEl>
                                        <p:attrNameLst>
                                          <p:attrName>ppt_y</p:attrName>
                                        </p:attrNameLst>
                                      </p:cBhvr>
                                      <p:tavLst>
                                        <p:tav tm="0">
                                          <p:val>
                                            <p:strVal val="#ppt_y"/>
                                          </p:val>
                                        </p:tav>
                                        <p:tav tm="100000">
                                          <p:val>
                                            <p:strVal val="#ppt_y"/>
                                          </p:val>
                                        </p:tav>
                                      </p:tavLst>
                                    </p:anim>
                                    <p:anim calcmode="lin" valueType="num">
                                      <p:cBhvr>
                                        <p:cTn id="14"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0275" y="253207"/>
            <a:ext cx="4387740" cy="584775"/>
          </a:xfrm>
          <a:prstGeom prst="rect">
            <a:avLst/>
          </a:prstGeom>
          <a:noFill/>
        </p:spPr>
        <p:txBody>
          <a:bodyPr wrap="none" rtlCol="0">
            <a:spAutoFit/>
          </a:bodyPr>
          <a:lstStyle/>
          <a:p>
            <a:r>
              <a:rPr lang="en-US" altLang="zh-CN" sz="3200" b="1">
                <a:solidFill>
                  <a:srgbClr val="E09424"/>
                </a:solidFill>
                <a:latin typeface="Times New Roman" pitchFamily="18" charset="0"/>
                <a:ea typeface="汉仪夏日体W" panose="00020600040101010101" pitchFamily="18" charset="-122"/>
                <a:cs typeface="Times New Roman" pitchFamily="18" charset="0"/>
              </a:rPr>
              <a:t>Hoạt động 1. Khám phá</a:t>
            </a:r>
            <a:endParaRPr lang="en-US" altLang="zh-CN" sz="3200" b="1" dirty="0">
              <a:solidFill>
                <a:srgbClr val="E09424"/>
              </a:solidFill>
              <a:latin typeface="Times New Roman" pitchFamily="18" charset="0"/>
              <a:ea typeface="汉仪夏日体W" panose="00020600040101010101" pitchFamily="18" charset="-122"/>
              <a:cs typeface="Times New Roman" pitchFamily="18" charset="0"/>
            </a:endParaRPr>
          </a:p>
        </p:txBody>
      </p:sp>
      <p:grpSp>
        <p:nvGrpSpPr>
          <p:cNvPr id="14" name="Group 4"/>
          <p:cNvGrpSpPr>
            <a:grpSpLocks noChangeAspect="1"/>
          </p:cNvGrpSpPr>
          <p:nvPr/>
        </p:nvGrpSpPr>
        <p:grpSpPr bwMode="auto">
          <a:xfrm>
            <a:off x="379195" y="1637418"/>
            <a:ext cx="3445422" cy="3629593"/>
            <a:chOff x="0" y="0"/>
            <a:chExt cx="2445" cy="1145"/>
          </a:xfrm>
        </p:grpSpPr>
        <p:pic>
          <p:nvPicPr>
            <p:cNvPr id="15" name="Picture 1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1" cy="11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descr="Untitl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 y="0"/>
              <a:ext cx="1141" cy="11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7" name="Group 7"/>
          <p:cNvGrpSpPr>
            <a:grpSpLocks noChangeAspect="1"/>
          </p:cNvGrpSpPr>
          <p:nvPr/>
        </p:nvGrpSpPr>
        <p:grpSpPr bwMode="auto">
          <a:xfrm>
            <a:off x="4368522" y="1620499"/>
            <a:ext cx="3097527" cy="3663422"/>
            <a:chOff x="0" y="0"/>
            <a:chExt cx="2431" cy="1158"/>
          </a:xfrm>
        </p:grpSpPr>
        <p:pic>
          <p:nvPicPr>
            <p:cNvPr id="18" name="Picture 23" descr="Untitled-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2" cy="11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24" descr="Untitled-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 y="12"/>
              <a:ext cx="1142" cy="114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0" name="Group 10"/>
          <p:cNvGrpSpPr>
            <a:grpSpLocks noChangeAspect="1"/>
          </p:cNvGrpSpPr>
          <p:nvPr/>
        </p:nvGrpSpPr>
        <p:grpSpPr bwMode="auto">
          <a:xfrm>
            <a:off x="8105758" y="1675381"/>
            <a:ext cx="3238085" cy="3625459"/>
            <a:chOff x="0" y="0"/>
            <a:chExt cx="2360" cy="1145"/>
          </a:xfrm>
        </p:grpSpPr>
        <p:pic>
          <p:nvPicPr>
            <p:cNvPr id="21" name="Picture 26" descr="Untitled-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1" cy="11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7" descr="Untitled-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 y="0"/>
              <a:ext cx="1141" cy="114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23" name="Rectangle 28"/>
          <p:cNvSpPr>
            <a:spLocks noChangeArrowheads="1"/>
          </p:cNvSpPr>
          <p:nvPr/>
        </p:nvSpPr>
        <p:spPr bwMode="auto">
          <a:xfrm>
            <a:off x="3962400" y="5681663"/>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buFont typeface="Arial" panose="020B0604020202020204" pitchFamily="34" charset="0"/>
              <a:buNone/>
            </a:pPr>
            <a:r>
              <a:rPr lang="en-US" altLang="en-US" sz="2800" b="1">
                <a:solidFill>
                  <a:srgbClr val="000066"/>
                </a:solidFill>
                <a:latin typeface="Times New Roman" panose="02020603050405020304" pitchFamily="18" charset="0"/>
                <a:cs typeface="Times New Roman" panose="02020603050405020304" pitchFamily="18" charset="0"/>
              </a:rPr>
              <a:t>Gia đình bạn Minh</a:t>
            </a:r>
          </a:p>
        </p:txBody>
      </p:sp>
    </p:spTree>
    <p:extLst>
      <p:ext uri="{BB962C8B-B14F-4D97-AF65-F5344CB8AC3E}">
        <p14:creationId xmlns:p14="http://schemas.microsoft.com/office/powerpoint/2010/main" val="38855501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13" presetClass="entr" presetSubtype="16"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plus(in)">
                                      <p:cBhvr>
                                        <p:cTn id="11" dur="2000"/>
                                        <p:tgtEl>
                                          <p:spTgt spid="17"/>
                                        </p:tgtEl>
                                      </p:cBhvr>
                                    </p:animEffect>
                                  </p:childTnLst>
                                </p:cTn>
                              </p:par>
                              <p:par>
                                <p:cTn id="12" presetID="8" presetClass="entr" presetSubtype="16"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amond(in)">
                                      <p:cBhvr>
                                        <p:cTn id="14" dur="2000"/>
                                        <p:tgtEl>
                                          <p:spTgt spid="20"/>
                                        </p:tgtEl>
                                      </p:cBhvr>
                                    </p:animEffect>
                                  </p:childTnLst>
                                </p:cTn>
                              </p:par>
                              <p:par>
                                <p:cTn id="15" presetID="5" presetClass="entr" presetSubtype="10" fill="hold"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checkerboard(across)">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xmlns="" id="{1CFBAE7E-84EA-45BB-8401-D7DE601415D4}"/>
              </a:ext>
            </a:extLst>
          </p:cNvPr>
          <p:cNvSpPr/>
          <p:nvPr/>
        </p:nvSpPr>
        <p:spPr>
          <a:xfrm>
            <a:off x="6413346" y="964030"/>
            <a:ext cx="5515417" cy="3539394"/>
          </a:xfrm>
          <a:prstGeom prst="rect">
            <a:avLst/>
          </a:prstGeom>
        </p:spPr>
        <p:txBody>
          <a:bodyPr wrap="square" lIns="91403" tIns="45702" rIns="91403" bIns="45702">
            <a:spAutoFit/>
          </a:bodyPr>
          <a:lstStyle/>
          <a:p>
            <a:pPr algn="just">
              <a:lnSpc>
                <a:spcPct val="140000"/>
              </a:lnSpc>
            </a:pPr>
            <a:r>
              <a:rPr lang="en-US" sz="3200" b="1">
                <a:solidFill>
                  <a:srgbClr val="00B050"/>
                </a:solidFill>
                <a:latin typeface="Times New Roman" panose="02020603050405020304" pitchFamily="18" charset="0"/>
                <a:cs typeface="Times New Roman" panose="02020603050405020304" pitchFamily="18" charset="0"/>
              </a:rPr>
              <a:t>1. Hãy giới thiệu về những người trong gia đình Minh, từ người nhiều tuổi nhất đến người ít tuổi nhất.</a:t>
            </a:r>
          </a:p>
          <a:p>
            <a:pPr algn="just">
              <a:lnSpc>
                <a:spcPct val="140000"/>
              </a:lnSpc>
            </a:pPr>
            <a:endParaRPr lang="zh-CN" altLang="en-US" sz="3200" dirty="0">
              <a:solidFill>
                <a:prstClr val="black">
                  <a:lumMod val="50000"/>
                  <a:lumOff val="50000"/>
                </a:prstClr>
              </a:solidFill>
              <a:latin typeface="仓耳羽辰体-谷力 W05" panose="02020400000000000000" pitchFamily="18" charset="-122"/>
              <a:ea typeface="仓耳羽辰体-谷力 W05" panose="02020400000000000000" pitchFamily="18" charset="-122"/>
            </a:endParaRPr>
          </a:p>
        </p:txBody>
      </p:sp>
      <p:sp>
        <p:nvSpPr>
          <p:cNvPr id="54" name="矩形 53">
            <a:extLst>
              <a:ext uri="{FF2B5EF4-FFF2-40B4-BE49-F238E27FC236}">
                <a16:creationId xmlns:a16="http://schemas.microsoft.com/office/drawing/2014/main" xmlns="" id="{40EE19FA-061E-4381-BE61-345440F705FA}"/>
              </a:ext>
            </a:extLst>
          </p:cNvPr>
          <p:cNvSpPr/>
          <p:nvPr/>
        </p:nvSpPr>
        <p:spPr>
          <a:xfrm>
            <a:off x="6440401" y="3868907"/>
            <a:ext cx="5488362" cy="2849975"/>
          </a:xfrm>
          <a:prstGeom prst="rect">
            <a:avLst/>
          </a:prstGeom>
        </p:spPr>
        <p:txBody>
          <a:bodyPr wrap="square" lIns="91403" tIns="45702" rIns="91403" bIns="45702">
            <a:spAutoFit/>
          </a:bodyPr>
          <a:lstStyle/>
          <a:p>
            <a:pPr algn="just">
              <a:lnSpc>
                <a:spcPct val="140000"/>
              </a:lnSpc>
            </a:pPr>
            <a:r>
              <a:rPr lang="en-US" sz="3200" b="1">
                <a:solidFill>
                  <a:schemeClr val="accent1">
                    <a:lumMod val="75000"/>
                  </a:schemeClr>
                </a:solidFill>
                <a:latin typeface="Times New Roman" panose="02020603050405020304" pitchFamily="18" charset="0"/>
                <a:cs typeface="Times New Roman" panose="02020603050405020304" pitchFamily="18" charset="0"/>
              </a:rPr>
              <a:t>2. Gia đình Minh có mấy thế hệ cùng chung sống?</a:t>
            </a:r>
          </a:p>
          <a:p>
            <a:pPr algn="just">
              <a:lnSpc>
                <a:spcPct val="140000"/>
              </a:lnSpc>
            </a:pPr>
            <a:r>
              <a:rPr lang="en-US" sz="3200" b="1">
                <a:solidFill>
                  <a:schemeClr val="accent5">
                    <a:lumMod val="50000"/>
                  </a:schemeClr>
                </a:solidFill>
                <a:latin typeface="Times New Roman" panose="02020603050405020304" pitchFamily="18" charset="0"/>
                <a:cs typeface="Times New Roman" panose="02020603050405020304" pitchFamily="18" charset="0"/>
              </a:rPr>
              <a:t>Mỗi thế hệ gồm những ai?</a:t>
            </a:r>
            <a:endParaRPr lang="en-US" sz="3200" b="1">
              <a:solidFill>
                <a:schemeClr val="accent1">
                  <a:lumMod val="75000"/>
                </a:schemeClr>
              </a:solidFill>
              <a:latin typeface="Times New Roman" panose="02020603050405020304" pitchFamily="18" charset="0"/>
              <a:cs typeface="Times New Roman" panose="02020603050405020304" pitchFamily="18" charset="0"/>
            </a:endParaRPr>
          </a:p>
          <a:p>
            <a:pPr algn="just">
              <a:lnSpc>
                <a:spcPct val="140000"/>
              </a:lnSpc>
            </a:pPr>
            <a:endParaRPr lang="zh-CN" altLang="en-US" sz="3200" dirty="0">
              <a:solidFill>
                <a:prstClr val="black">
                  <a:lumMod val="50000"/>
                  <a:lumOff val="50000"/>
                </a:prstClr>
              </a:solidFill>
              <a:latin typeface="仓耳羽辰体-谷力 W05" panose="02020400000000000000" pitchFamily="18" charset="-122"/>
              <a:ea typeface="仓耳羽辰体-谷力 W05" panose="02020400000000000000" pitchFamily="18" charset="-122"/>
            </a:endParaRPr>
          </a:p>
        </p:txBody>
      </p:sp>
      <p:grpSp>
        <p:nvGrpSpPr>
          <p:cNvPr id="12" name="Group 4"/>
          <p:cNvGrpSpPr>
            <a:grpSpLocks/>
          </p:cNvGrpSpPr>
          <p:nvPr/>
        </p:nvGrpSpPr>
        <p:grpSpPr bwMode="auto">
          <a:xfrm>
            <a:off x="4" y="116115"/>
            <a:ext cx="5370286" cy="6741885"/>
            <a:chOff x="144" y="384"/>
            <a:chExt cx="2138" cy="3792"/>
          </a:xfrm>
        </p:grpSpPr>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384"/>
              <a:ext cx="2138"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ChangeArrowheads="1"/>
            </p:cNvSpPr>
            <p:nvPr/>
          </p:nvSpPr>
          <p:spPr bwMode="auto">
            <a:xfrm>
              <a:off x="192" y="1200"/>
              <a:ext cx="2016" cy="2400"/>
            </a:xfrm>
            <a:prstGeom prst="rect">
              <a:avLst/>
            </a:prstGeom>
            <a:solidFill>
              <a:srgbClr val="FCFEF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a:solidFill>
                  <a:srgbClr val="000000"/>
                </a:solidFill>
                <a:latin typeface="Arial" panose="020B0604020202020204" pitchFamily="34" charset="0"/>
              </a:endParaRPr>
            </a:p>
          </p:txBody>
        </p:sp>
      </p:grpSp>
      <p:grpSp>
        <p:nvGrpSpPr>
          <p:cNvPr id="15" name="Group 7"/>
          <p:cNvGrpSpPr>
            <a:grpSpLocks/>
          </p:cNvGrpSpPr>
          <p:nvPr/>
        </p:nvGrpSpPr>
        <p:grpSpPr bwMode="auto">
          <a:xfrm>
            <a:off x="887193" y="1566904"/>
            <a:ext cx="3530600" cy="3068053"/>
            <a:chOff x="192" y="751"/>
            <a:chExt cx="1690" cy="2387"/>
          </a:xfrm>
        </p:grpSpPr>
        <p:grpSp>
          <p:nvGrpSpPr>
            <p:cNvPr id="16" name="Group 8"/>
            <p:cNvGrpSpPr>
              <a:grpSpLocks/>
            </p:cNvGrpSpPr>
            <p:nvPr/>
          </p:nvGrpSpPr>
          <p:grpSpPr bwMode="auto">
            <a:xfrm>
              <a:off x="192" y="751"/>
              <a:ext cx="1686" cy="1181"/>
              <a:chOff x="192" y="576"/>
              <a:chExt cx="1686" cy="1181"/>
            </a:xfrm>
          </p:grpSpPr>
          <p:pic>
            <p:nvPicPr>
              <p:cNvPr id="21" name="Picture 9" descr="giadinh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576"/>
                <a:ext cx="846"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giadinh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 y="576"/>
                <a:ext cx="84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1"/>
            <p:cNvGrpSpPr>
              <a:grpSpLocks/>
            </p:cNvGrpSpPr>
            <p:nvPr/>
          </p:nvGrpSpPr>
          <p:grpSpPr bwMode="auto">
            <a:xfrm>
              <a:off x="196" y="1955"/>
              <a:ext cx="1686" cy="1183"/>
              <a:chOff x="144" y="1584"/>
              <a:chExt cx="1686" cy="1183"/>
            </a:xfrm>
          </p:grpSpPr>
          <p:pic>
            <p:nvPicPr>
              <p:cNvPr id="19" name="Picture 12" descr="giadinh_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1584"/>
                <a:ext cx="846"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giadinh_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 y="1584"/>
                <a:ext cx="846"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3" name="Picture 14" descr="giadinh_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8382" y="4668925"/>
            <a:ext cx="1831055" cy="132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giadinh_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5579" y="4665711"/>
            <a:ext cx="1766469" cy="13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9709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Bottom)">
                                      <p:cBhvr>
                                        <p:cTn id="23" dur="500"/>
                                        <p:tgtEl>
                                          <p:spTgt spid="15"/>
                                        </p:tgtEl>
                                      </p:cBhvr>
                                    </p:animEffect>
                                  </p:childTnLst>
                                </p:cTn>
                              </p:par>
                              <p:par>
                                <p:cTn id="24" presetID="1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slide(fromBottom)">
                                      <p:cBhvr>
                                        <p:cTn id="26" dur="500"/>
                                        <p:tgtEl>
                                          <p:spTgt spid="23"/>
                                        </p:tgtEl>
                                      </p:cBhvr>
                                    </p:animEffect>
                                  </p:childTnLst>
                                </p:cTn>
                              </p:par>
                              <p:par>
                                <p:cTn id="27" presetID="1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slide(fromBottom)">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830810" y="500119"/>
            <a:ext cx="4014825" cy="830997"/>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tabLst/>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a:ea typeface="微软雅黑"/>
              </a:defRPr>
            </a:lvl1pPr>
          </a:lstStyle>
          <a:p>
            <a:pPr algn="l"/>
            <a:r>
              <a:rPr lang="en-US" altLang="zh-CN" sz="4000">
                <a:solidFill>
                  <a:srgbClr val="FFFFFF"/>
                </a:solidFill>
                <a:latin typeface="Times New Roman" pitchFamily="18" charset="0"/>
                <a:cs typeface="Times New Roman" pitchFamily="18" charset="0"/>
              </a:rPr>
              <a:t>→ Thế hệ thứ nhất</a:t>
            </a:r>
            <a:endParaRPr lang="zh-CN" altLang="en-US" sz="4000" dirty="0">
              <a:solidFill>
                <a:srgbClr val="FFFFFF"/>
              </a:solidFill>
              <a:latin typeface="Times New Roman" pitchFamily="18" charset="0"/>
              <a:cs typeface="Times New Roman" pitchFamily="18" charset="0"/>
            </a:endParaRPr>
          </a:p>
        </p:txBody>
      </p:sp>
      <p:sp>
        <p:nvSpPr>
          <p:cNvPr id="26" name="文本框 25"/>
          <p:cNvSpPr txBox="1"/>
          <p:nvPr/>
        </p:nvSpPr>
        <p:spPr>
          <a:xfrm>
            <a:off x="7693089" y="2976018"/>
            <a:ext cx="3764620" cy="830997"/>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tabLst/>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a:ea typeface="微软雅黑"/>
              </a:defRPr>
            </a:lvl1pPr>
          </a:lstStyle>
          <a:p>
            <a:pPr algn="l"/>
            <a:r>
              <a:rPr lang="en-US" altLang="zh-CN" sz="4000">
                <a:solidFill>
                  <a:srgbClr val="FFFFFF"/>
                </a:solidFill>
                <a:latin typeface="Times New Roman" pitchFamily="18" charset="0"/>
                <a:cs typeface="Times New Roman" pitchFamily="18" charset="0"/>
              </a:rPr>
              <a:t>→ Thế hệ thứ 2</a:t>
            </a:r>
            <a:endParaRPr lang="zh-CN" altLang="en-US" sz="4000" dirty="0">
              <a:solidFill>
                <a:srgbClr val="FFFFFF"/>
              </a:solidFill>
              <a:latin typeface="Times New Roman" pitchFamily="18" charset="0"/>
              <a:cs typeface="Times New Roman" pitchFamily="18" charset="0"/>
            </a:endParaRPr>
          </a:p>
        </p:txBody>
      </p:sp>
      <p:sp>
        <p:nvSpPr>
          <p:cNvPr id="29" name="文本框 28"/>
          <p:cNvSpPr txBox="1"/>
          <p:nvPr/>
        </p:nvSpPr>
        <p:spPr>
          <a:xfrm>
            <a:off x="7830810" y="5501332"/>
            <a:ext cx="3751590" cy="830997"/>
          </a:xfrm>
          <a:prstGeom prst="rect">
            <a:avLst/>
          </a:prstGeom>
        </p:spPr>
        <p:txBody>
          <a:bodyPr wrap="square">
            <a:spAutoFit/>
            <a:scene3d>
              <a:camera prst="orthographicFront"/>
              <a:lightRig rig="threePt" dir="t"/>
            </a:scene3d>
            <a:sp3d contourW="50800"/>
          </a:bodyPr>
          <a:lstStyle>
            <a:defPPr>
              <a:defRPr lang="zh-CN"/>
            </a:defPPr>
            <a:lvl1pPr marR="0" lvl="0" indent="0" algn="just" fontAlgn="auto">
              <a:lnSpc>
                <a:spcPct val="120000"/>
              </a:lnSpc>
              <a:spcBef>
                <a:spcPts val="0"/>
              </a:spcBef>
              <a:spcAft>
                <a:spcPts val="0"/>
              </a:spcAft>
              <a:buClrTx/>
              <a:buSzTx/>
              <a:buFontTx/>
              <a:buNone/>
              <a:tabLst/>
              <a:defRPr kumimoji="0" sz="1400" b="0" i="0" u="none" strike="noStrike" cap="none" spc="0" normalizeH="0" baseline="0">
                <a:ln>
                  <a:noFill/>
                </a:ln>
                <a:solidFill>
                  <a:prstClr val="white"/>
                </a:solidFill>
                <a:effectLst>
                  <a:outerShdw blurRad="38100" dist="38100" dir="2700000" algn="tl">
                    <a:srgbClr val="000000">
                      <a:alpha val="43137"/>
                    </a:srgbClr>
                  </a:outerShdw>
                </a:effectLst>
                <a:uLnTx/>
                <a:uFillTx/>
                <a:latin typeface="Arial"/>
                <a:ea typeface="微软雅黑"/>
              </a:defRPr>
            </a:lvl1pPr>
          </a:lstStyle>
          <a:p>
            <a:pPr algn="l"/>
            <a:r>
              <a:rPr lang="en-US" altLang="zh-CN" sz="4000">
                <a:solidFill>
                  <a:srgbClr val="FFFFFF"/>
                </a:solidFill>
                <a:latin typeface="Times New Roman" pitchFamily="18" charset="0"/>
                <a:cs typeface="Times New Roman" pitchFamily="18" charset="0"/>
              </a:rPr>
              <a:t>→ Thế hệ thứ 3</a:t>
            </a:r>
            <a:endParaRPr lang="zh-CN" altLang="en-US" sz="4000" dirty="0">
              <a:solidFill>
                <a:srgbClr val="FFFFFF"/>
              </a:solidFill>
              <a:latin typeface="Times New Roman" pitchFamily="18" charset="0"/>
              <a:cs typeface="Times New Roman" pitchFamily="18" charset="0"/>
            </a:endParaRPr>
          </a:p>
        </p:txBody>
      </p:sp>
      <p:grpSp>
        <p:nvGrpSpPr>
          <p:cNvPr id="20" name="Group 2"/>
          <p:cNvGrpSpPr>
            <a:grpSpLocks noChangeAspect="1"/>
          </p:cNvGrpSpPr>
          <p:nvPr/>
        </p:nvGrpSpPr>
        <p:grpSpPr bwMode="auto">
          <a:xfrm>
            <a:off x="25372" y="51109"/>
            <a:ext cx="3222905" cy="6806895"/>
            <a:chOff x="0" y="0"/>
            <a:chExt cx="1167" cy="3120"/>
          </a:xfrm>
        </p:grpSpPr>
        <p:pic>
          <p:nvPicPr>
            <p:cNvPr id="22" name="Picture 4" descr="c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81"/>
              <a:ext cx="592"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81"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Mi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33"/>
              <a:ext cx="578"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descr="b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 y="0"/>
              <a:ext cx="51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 y="1177"/>
              <a:ext cx="574"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descr="e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 y="2349"/>
              <a:ext cx="544"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9"/>
          <p:cNvGrpSpPr>
            <a:grpSpLocks/>
          </p:cNvGrpSpPr>
          <p:nvPr/>
        </p:nvGrpSpPr>
        <p:grpSpPr bwMode="auto">
          <a:xfrm>
            <a:off x="3443011" y="403868"/>
            <a:ext cx="4250077" cy="1074738"/>
            <a:chOff x="0" y="0"/>
            <a:chExt cx="2400" cy="677"/>
          </a:xfrm>
        </p:grpSpPr>
        <p:sp>
          <p:nvSpPr>
            <p:cNvPr id="35" name="WordArt 11"/>
            <p:cNvSpPr>
              <a:spLocks noChangeArrowheads="1" noChangeShapeType="1" noTextEdit="1"/>
            </p:cNvSpPr>
            <p:nvPr/>
          </p:nvSpPr>
          <p:spPr bwMode="auto">
            <a:xfrm>
              <a:off x="0" y="0"/>
              <a:ext cx="144" cy="650"/>
            </a:xfrm>
            <a:prstGeom prst="rect">
              <a:avLst/>
            </a:prstGeom>
          </p:spPr>
          <p:txBody>
            <a:bodyPr wrap="none" fromWordArt="1">
              <a:prstTxWarp prst="textPlain">
                <a:avLst>
                  <a:gd name="adj" fmla="val 50000"/>
                </a:avLst>
              </a:prstTxWarp>
            </a:bodyPr>
            <a:lstStyle/>
            <a:p>
              <a:pPr algn="ctr"/>
              <a:r>
                <a:rPr lang="en-US" sz="3200" kern="10" normalizeH="1" dirty="0">
                  <a:ln w="9525">
                    <a:solidFill>
                      <a:srgbClr val="000000"/>
                    </a:solidFill>
                    <a:round/>
                    <a:headEnd/>
                    <a:tailEnd/>
                  </a:ln>
                  <a:solidFill>
                    <a:srgbClr val="3366FF"/>
                  </a:solidFill>
                  <a:latin typeface="Harrington" panose="04040505050A02020702" pitchFamily="82" charset="0"/>
                </a:rPr>
                <a:t>}</a:t>
              </a:r>
            </a:p>
          </p:txBody>
        </p:sp>
        <p:sp>
          <p:nvSpPr>
            <p:cNvPr id="36" name="Text Box 14"/>
            <p:cNvSpPr txBox="1">
              <a:spLocks noChangeArrowheads="1"/>
            </p:cNvSpPr>
            <p:nvPr/>
          </p:nvSpPr>
          <p:spPr bwMode="auto">
            <a:xfrm>
              <a:off x="192" y="76"/>
              <a:ext cx="2208" cy="60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buFont typeface="Arial" panose="020B0604020202020204" pitchFamily="34" charset="0"/>
                <a:buNone/>
              </a:pP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Ông</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bà</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của</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Minh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là</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lớp</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người</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nhiều</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tuổi</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nhất</a:t>
              </a:r>
              <a:endParaRPr lang="en-US" altLang="en-US" sz="2800" b="1" dirty="0">
                <a:solidFill>
                  <a:schemeClr val="bg1">
                    <a:lumMod val="85000"/>
                  </a:schemeClr>
                </a:solidFill>
                <a:latin typeface="Times New Roman" panose="02020603050405020304" pitchFamily="18" charset="0"/>
                <a:cs typeface="Times New Roman" panose="02020603050405020304" pitchFamily="18" charset="0"/>
              </a:endParaRPr>
            </a:p>
          </p:txBody>
        </p:sp>
      </p:grpSp>
      <p:grpSp>
        <p:nvGrpSpPr>
          <p:cNvPr id="37" name="Group 12"/>
          <p:cNvGrpSpPr>
            <a:grpSpLocks/>
          </p:cNvGrpSpPr>
          <p:nvPr/>
        </p:nvGrpSpPr>
        <p:grpSpPr bwMode="auto">
          <a:xfrm>
            <a:off x="3539993" y="3039050"/>
            <a:ext cx="3733800" cy="1031875"/>
            <a:chOff x="0" y="0"/>
            <a:chExt cx="2352" cy="650"/>
          </a:xfrm>
        </p:grpSpPr>
        <p:sp>
          <p:nvSpPr>
            <p:cNvPr id="38" name="WordArt 12"/>
            <p:cNvSpPr>
              <a:spLocks noChangeArrowheads="1" noChangeShapeType="1" noTextEdit="1"/>
            </p:cNvSpPr>
            <p:nvPr/>
          </p:nvSpPr>
          <p:spPr bwMode="auto">
            <a:xfrm>
              <a:off x="0" y="0"/>
              <a:ext cx="144" cy="650"/>
            </a:xfrm>
            <a:prstGeom prst="rect">
              <a:avLst/>
            </a:prstGeom>
          </p:spPr>
          <p:txBody>
            <a:bodyPr wrap="none" fromWordArt="1">
              <a:prstTxWarp prst="textPlain">
                <a:avLst>
                  <a:gd name="adj" fmla="val 50000"/>
                </a:avLst>
              </a:prstTxWarp>
            </a:bodyPr>
            <a:lstStyle/>
            <a:p>
              <a:pPr algn="ctr"/>
              <a:r>
                <a:rPr lang="en-US" sz="3600" kern="10" normalizeH="1" dirty="0">
                  <a:ln w="9525">
                    <a:solidFill>
                      <a:srgbClr val="000000"/>
                    </a:solidFill>
                    <a:round/>
                    <a:headEnd/>
                    <a:tailEnd/>
                  </a:ln>
                  <a:solidFill>
                    <a:srgbClr val="3366FF"/>
                  </a:solidFill>
                  <a:latin typeface="Harrington" panose="04040505050A02020702" pitchFamily="82" charset="0"/>
                </a:rPr>
                <a:t>}</a:t>
              </a:r>
            </a:p>
          </p:txBody>
        </p:sp>
        <p:sp>
          <p:nvSpPr>
            <p:cNvPr id="40" name="Text Box 15"/>
            <p:cNvSpPr txBox="1">
              <a:spLocks noChangeArrowheads="1"/>
            </p:cNvSpPr>
            <p:nvPr/>
          </p:nvSpPr>
          <p:spPr bwMode="auto">
            <a:xfrm>
              <a:off x="240" y="154"/>
              <a:ext cx="2112" cy="3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buFont typeface="Arial" panose="020B0604020202020204" pitchFamily="34" charset="0"/>
                <a:buNone/>
              </a:pP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Bố</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mẹ</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err="1">
                  <a:solidFill>
                    <a:schemeClr val="bg1">
                      <a:lumMod val="85000"/>
                    </a:schemeClr>
                  </a:solidFill>
                  <a:latin typeface="Times New Roman" panose="02020603050405020304" pitchFamily="18" charset="0"/>
                  <a:cs typeface="Times New Roman" panose="02020603050405020304" pitchFamily="18" charset="0"/>
                </a:rPr>
                <a:t>của</a:t>
              </a:r>
              <a:r>
                <a:rPr lang="en-US" altLang="en-US" sz="2800" b="1">
                  <a:solidFill>
                    <a:schemeClr val="bg1">
                      <a:lumMod val="85000"/>
                    </a:schemeClr>
                  </a:solidFill>
                  <a:latin typeface="Times New Roman" panose="02020603050405020304" pitchFamily="18" charset="0"/>
                  <a:cs typeface="Times New Roman" panose="02020603050405020304" pitchFamily="18" charset="0"/>
                </a:rPr>
                <a:t> Minh  </a:t>
              </a:r>
              <a:endParaRPr lang="en-US" altLang="en-US" sz="2800" b="1" dirty="0">
                <a:solidFill>
                  <a:schemeClr val="bg1">
                    <a:lumMod val="85000"/>
                  </a:schemeClr>
                </a:solidFill>
                <a:latin typeface="Times New Roman" panose="02020603050405020304" pitchFamily="18" charset="0"/>
                <a:cs typeface="Times New Roman" panose="02020603050405020304" pitchFamily="18" charset="0"/>
              </a:endParaRPr>
            </a:p>
          </p:txBody>
        </p:sp>
      </p:grpSp>
      <p:grpSp>
        <p:nvGrpSpPr>
          <p:cNvPr id="42" name="Group 15"/>
          <p:cNvGrpSpPr>
            <a:grpSpLocks/>
          </p:cNvGrpSpPr>
          <p:nvPr/>
        </p:nvGrpSpPr>
        <p:grpSpPr bwMode="auto">
          <a:xfrm>
            <a:off x="3624130" y="5412155"/>
            <a:ext cx="3919538" cy="1081088"/>
            <a:chOff x="0" y="0"/>
            <a:chExt cx="2469" cy="681"/>
          </a:xfrm>
        </p:grpSpPr>
        <p:sp>
          <p:nvSpPr>
            <p:cNvPr id="43" name="WordArt 13"/>
            <p:cNvSpPr>
              <a:spLocks noChangeArrowheads="1" noChangeShapeType="1" noTextEdit="1"/>
            </p:cNvSpPr>
            <p:nvPr/>
          </p:nvSpPr>
          <p:spPr bwMode="auto">
            <a:xfrm>
              <a:off x="0" y="0"/>
              <a:ext cx="144" cy="650"/>
            </a:xfrm>
            <a:prstGeom prst="rect">
              <a:avLst/>
            </a:prstGeom>
          </p:spPr>
          <p:txBody>
            <a:bodyPr wrap="none" fromWordArt="1">
              <a:prstTxWarp prst="textPlain">
                <a:avLst>
                  <a:gd name="adj" fmla="val 50000"/>
                </a:avLst>
              </a:prstTxWarp>
            </a:bodyPr>
            <a:lstStyle/>
            <a:p>
              <a:pPr algn="ctr"/>
              <a:r>
                <a:rPr lang="en-US" sz="3200" kern="10" normalizeH="1" dirty="0">
                  <a:ln w="9525">
                    <a:solidFill>
                      <a:srgbClr val="000000"/>
                    </a:solidFill>
                    <a:round/>
                    <a:headEnd/>
                    <a:tailEnd/>
                  </a:ln>
                  <a:solidFill>
                    <a:srgbClr val="3366FF"/>
                  </a:solidFill>
                  <a:latin typeface="Harrington" panose="04040505050A02020702" pitchFamily="82" charset="0"/>
                </a:rPr>
                <a:t>}</a:t>
              </a:r>
            </a:p>
          </p:txBody>
        </p:sp>
        <p:sp>
          <p:nvSpPr>
            <p:cNvPr id="44" name="Text Box 16"/>
            <p:cNvSpPr txBox="1">
              <a:spLocks noChangeArrowheads="1"/>
            </p:cNvSpPr>
            <p:nvPr/>
          </p:nvSpPr>
          <p:spPr bwMode="auto">
            <a:xfrm>
              <a:off x="240" y="80"/>
              <a:ext cx="2229" cy="60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buFont typeface="Arial" panose="020B0604020202020204" pitchFamily="34" charset="0"/>
                <a:buNone/>
              </a:pPr>
              <a:r>
                <a:rPr lang="en-US" altLang="en-US" sz="2800" b="1">
                  <a:solidFill>
                    <a:schemeClr val="bg1">
                      <a:lumMod val="85000"/>
                    </a:schemeClr>
                  </a:solidFill>
                  <a:latin typeface="Times New Roman" panose="02020603050405020304" pitchFamily="18" charset="0"/>
                  <a:cs typeface="Times New Roman" panose="02020603050405020304" pitchFamily="18" charset="0"/>
                </a:rPr>
                <a:t>Minh và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em</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gái</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là</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lớp</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người</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ít</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tuổi</a:t>
              </a:r>
              <a:r>
                <a:rPr lang="en-US" altLang="en-US" sz="2800" b="1" dirty="0">
                  <a:solidFill>
                    <a:schemeClr val="bg1">
                      <a:lumMod val="85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85000"/>
                    </a:schemeClr>
                  </a:solidFill>
                  <a:latin typeface="Times New Roman" panose="02020603050405020304" pitchFamily="18" charset="0"/>
                  <a:cs typeface="Times New Roman" panose="02020603050405020304" pitchFamily="18" charset="0"/>
                </a:rPr>
                <a:t>nhất</a:t>
              </a:r>
              <a:endParaRPr lang="en-US" altLang="en-US" sz="2800" b="1" dirty="0">
                <a:solidFill>
                  <a:schemeClr val="bg1">
                    <a:lumMod val="8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02204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任意多边形: 形状 76">
            <a:extLst>
              <a:ext uri="{FF2B5EF4-FFF2-40B4-BE49-F238E27FC236}">
                <a16:creationId xmlns:a16="http://schemas.microsoft.com/office/drawing/2014/main" xmlns="" id="{7C1FE7D9-4C1E-4012-8FBF-9CC894386562}"/>
              </a:ext>
            </a:extLst>
          </p:cNvPr>
          <p:cNvSpPr/>
          <p:nvPr/>
        </p:nvSpPr>
        <p:spPr>
          <a:xfrm>
            <a:off x="1295747" y="425657"/>
            <a:ext cx="7455726" cy="372151"/>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E7F4F"/>
              </a:solidFill>
            </a:endParaRPr>
          </a:p>
        </p:txBody>
      </p:sp>
      <p:sp>
        <p:nvSpPr>
          <p:cNvPr id="79" name="Freeform 34">
            <a:extLst>
              <a:ext uri="{FF2B5EF4-FFF2-40B4-BE49-F238E27FC236}">
                <a16:creationId xmlns:a16="http://schemas.microsoft.com/office/drawing/2014/main" xmlns="" id="{84DA9E1E-F028-41C9-BBF3-FBE139A149C6}"/>
              </a:ext>
            </a:extLst>
          </p:cNvPr>
          <p:cNvSpPr>
            <a:spLocks noEditPoints="1"/>
          </p:cNvSpPr>
          <p:nvPr/>
        </p:nvSpPr>
        <p:spPr bwMode="auto">
          <a:xfrm rot="21082951" flipH="1">
            <a:off x="319716" y="220472"/>
            <a:ext cx="903684" cy="523219"/>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endParaRPr lang="zh-CN" altLang="en-US"/>
          </a:p>
        </p:txBody>
      </p:sp>
      <p:grpSp>
        <p:nvGrpSpPr>
          <p:cNvPr id="2" name="组合 1">
            <a:extLst>
              <a:ext uri="{FF2B5EF4-FFF2-40B4-BE49-F238E27FC236}">
                <a16:creationId xmlns:a16="http://schemas.microsoft.com/office/drawing/2014/main" xmlns="" id="{ADA4099B-1F8A-43F6-B349-3C927EA34C9B}"/>
              </a:ext>
            </a:extLst>
          </p:cNvPr>
          <p:cNvGrpSpPr/>
          <p:nvPr/>
        </p:nvGrpSpPr>
        <p:grpSpPr>
          <a:xfrm>
            <a:off x="2556112" y="2046622"/>
            <a:ext cx="6911261" cy="3633873"/>
            <a:chOff x="2556108" y="2046618"/>
            <a:chExt cx="6911261" cy="3633873"/>
          </a:xfrm>
        </p:grpSpPr>
        <p:sp>
          <p:nvSpPr>
            <p:cNvPr id="16" name="椭圆 31">
              <a:extLst>
                <a:ext uri="{FF2B5EF4-FFF2-40B4-BE49-F238E27FC236}">
                  <a16:creationId xmlns:a16="http://schemas.microsoft.com/office/drawing/2014/main" xmlns="" id="{7E67590E-1C2E-4FB2-B8A9-C974A81A26DA}"/>
                </a:ext>
              </a:extLst>
            </p:cNvPr>
            <p:cNvSpPr/>
            <p:nvPr/>
          </p:nvSpPr>
          <p:spPr>
            <a:xfrm rot="5400000">
              <a:off x="4301035" y="514156"/>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AE7F4F"/>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7" name="椭圆 31">
              <a:extLst>
                <a:ext uri="{FF2B5EF4-FFF2-40B4-BE49-F238E27FC236}">
                  <a16:creationId xmlns:a16="http://schemas.microsoft.com/office/drawing/2014/main" xmlns="" id="{7757D6E1-8672-4660-893F-F00B505711DA}"/>
                </a:ext>
              </a:extLst>
            </p:cNvPr>
            <p:cNvSpPr/>
            <p:nvPr/>
          </p:nvSpPr>
          <p:spPr>
            <a:xfrm rot="16200000" flipH="1">
              <a:off x="5860006" y="2074477"/>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8" name="椭圆 31">
              <a:extLst>
                <a:ext uri="{FF2B5EF4-FFF2-40B4-BE49-F238E27FC236}">
                  <a16:creationId xmlns:a16="http://schemas.microsoft.com/office/drawing/2014/main" xmlns="" id="{279050C0-6B23-4E86-A67C-44E9EBD6FE1E}"/>
                </a:ext>
              </a:extLst>
            </p:cNvPr>
            <p:cNvSpPr/>
            <p:nvPr/>
          </p:nvSpPr>
          <p:spPr>
            <a:xfrm rot="5400000">
              <a:off x="2661848" y="2103702"/>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nvGrpSpPr>
          <p:cNvPr id="34" name="组合 33">
            <a:extLst>
              <a:ext uri="{FF2B5EF4-FFF2-40B4-BE49-F238E27FC236}">
                <a16:creationId xmlns:a16="http://schemas.microsoft.com/office/drawing/2014/main" xmlns="" id="{FD8C1C43-1F78-491B-8A70-DE797A8E2CF7}"/>
              </a:ext>
            </a:extLst>
          </p:cNvPr>
          <p:cNvGrpSpPr/>
          <p:nvPr/>
        </p:nvGrpSpPr>
        <p:grpSpPr>
          <a:xfrm>
            <a:off x="9300882" y="3466041"/>
            <a:ext cx="1962209" cy="2165328"/>
            <a:chOff x="4427538" y="954088"/>
            <a:chExt cx="3333750" cy="3729038"/>
          </a:xfrm>
        </p:grpSpPr>
        <p:sp>
          <p:nvSpPr>
            <p:cNvPr id="35" name="Freeform 5">
              <a:extLst>
                <a:ext uri="{FF2B5EF4-FFF2-40B4-BE49-F238E27FC236}">
                  <a16:creationId xmlns:a16="http://schemas.microsoft.com/office/drawing/2014/main" xmlns="" id="{4F6D519B-4367-46B9-BBF6-BE9AC260A4D3}"/>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
              <a:extLst>
                <a:ext uri="{FF2B5EF4-FFF2-40B4-BE49-F238E27FC236}">
                  <a16:creationId xmlns:a16="http://schemas.microsoft.com/office/drawing/2014/main" xmlns="" id="{E1221C4A-7C8A-48D8-933B-1723CA7D80CA}"/>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
              <a:extLst>
                <a:ext uri="{FF2B5EF4-FFF2-40B4-BE49-F238E27FC236}">
                  <a16:creationId xmlns:a16="http://schemas.microsoft.com/office/drawing/2014/main" xmlns="" id="{2CFBBE40-E86F-4754-908C-718AD29E96F8}"/>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38" name="Freeform 8">
              <a:extLst>
                <a:ext uri="{FF2B5EF4-FFF2-40B4-BE49-F238E27FC236}">
                  <a16:creationId xmlns:a16="http://schemas.microsoft.com/office/drawing/2014/main" xmlns="" id="{CFD66128-C8EF-43DC-BC23-F26FB539B917}"/>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39" name="Freeform 9">
              <a:extLst>
                <a:ext uri="{FF2B5EF4-FFF2-40B4-BE49-F238E27FC236}">
                  <a16:creationId xmlns:a16="http://schemas.microsoft.com/office/drawing/2014/main" xmlns="" id="{26AA69A8-E2FB-403A-A52F-289449DA86E6}"/>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dirty="0"/>
            </a:p>
          </p:txBody>
        </p:sp>
        <p:sp>
          <p:nvSpPr>
            <p:cNvPr id="40" name="Freeform 10">
              <a:extLst>
                <a:ext uri="{FF2B5EF4-FFF2-40B4-BE49-F238E27FC236}">
                  <a16:creationId xmlns:a16="http://schemas.microsoft.com/office/drawing/2014/main" xmlns="" id="{E592AC74-C186-44B3-A4B5-D08B202883CD}"/>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41" name="Freeform 11">
              <a:extLst>
                <a:ext uri="{FF2B5EF4-FFF2-40B4-BE49-F238E27FC236}">
                  <a16:creationId xmlns:a16="http://schemas.microsoft.com/office/drawing/2014/main" xmlns="" id="{BD368948-C706-4476-8D8B-C3BFAA351C48}"/>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42" name="Freeform 12">
              <a:extLst>
                <a:ext uri="{FF2B5EF4-FFF2-40B4-BE49-F238E27FC236}">
                  <a16:creationId xmlns:a16="http://schemas.microsoft.com/office/drawing/2014/main" xmlns="" id="{0CF4FE88-2996-4EEF-ACB3-B904D0CA3EC9}"/>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43" name="Freeform 13">
              <a:extLst>
                <a:ext uri="{FF2B5EF4-FFF2-40B4-BE49-F238E27FC236}">
                  <a16:creationId xmlns:a16="http://schemas.microsoft.com/office/drawing/2014/main" xmlns="" id="{7398C0F8-0B74-4E93-94C4-340D87E2DF07}"/>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44" name="Freeform 14">
              <a:extLst>
                <a:ext uri="{FF2B5EF4-FFF2-40B4-BE49-F238E27FC236}">
                  <a16:creationId xmlns:a16="http://schemas.microsoft.com/office/drawing/2014/main" xmlns="" id="{4EE748A5-EFBB-41E6-906F-77F71FBB5D6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5">
              <a:extLst>
                <a:ext uri="{FF2B5EF4-FFF2-40B4-BE49-F238E27FC236}">
                  <a16:creationId xmlns:a16="http://schemas.microsoft.com/office/drawing/2014/main" xmlns="" id="{536421F2-4C99-4A3E-BDDA-650D0E28EF7A}"/>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6">
              <a:extLst>
                <a:ext uri="{FF2B5EF4-FFF2-40B4-BE49-F238E27FC236}">
                  <a16:creationId xmlns:a16="http://schemas.microsoft.com/office/drawing/2014/main" xmlns="" id="{D8C95CBC-6980-47A1-ACCC-BEDDD2F3F1AC}"/>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
              <a:extLst>
                <a:ext uri="{FF2B5EF4-FFF2-40B4-BE49-F238E27FC236}">
                  <a16:creationId xmlns:a16="http://schemas.microsoft.com/office/drawing/2014/main" xmlns="" id="{383E91AC-8612-4A6A-9016-A3409D9AA448}"/>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8" name="Freeform 18">
              <a:extLst>
                <a:ext uri="{FF2B5EF4-FFF2-40B4-BE49-F238E27FC236}">
                  <a16:creationId xmlns:a16="http://schemas.microsoft.com/office/drawing/2014/main" xmlns="" id="{38B91FC6-94BF-4308-BC6D-FBD8D707C1C0}"/>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9" name="Freeform 19">
              <a:extLst>
                <a:ext uri="{FF2B5EF4-FFF2-40B4-BE49-F238E27FC236}">
                  <a16:creationId xmlns:a16="http://schemas.microsoft.com/office/drawing/2014/main" xmlns="" id="{66F4900A-EEEA-4EFC-A014-9F83134A03B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50" name="Freeform 20">
              <a:extLst>
                <a:ext uri="{FF2B5EF4-FFF2-40B4-BE49-F238E27FC236}">
                  <a16:creationId xmlns:a16="http://schemas.microsoft.com/office/drawing/2014/main" xmlns="" id="{BE98A35D-7675-4857-AB64-E6114D0BD780}"/>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51" name="Freeform 21">
              <a:extLst>
                <a:ext uri="{FF2B5EF4-FFF2-40B4-BE49-F238E27FC236}">
                  <a16:creationId xmlns:a16="http://schemas.microsoft.com/office/drawing/2014/main" xmlns="" id="{58E72E83-1FFA-4119-A2F6-3764E16AE74F}"/>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a:extLst>
                <a:ext uri="{FF2B5EF4-FFF2-40B4-BE49-F238E27FC236}">
                  <a16:creationId xmlns:a16="http://schemas.microsoft.com/office/drawing/2014/main" xmlns="" id="{418EFB40-81E9-4ED1-B275-0569E09DCE1A}"/>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a:extLst>
                <a:ext uri="{FF2B5EF4-FFF2-40B4-BE49-F238E27FC236}">
                  <a16:creationId xmlns:a16="http://schemas.microsoft.com/office/drawing/2014/main" xmlns="" id="{9E05684B-CB21-486E-938A-32C0DF64993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54" name="Freeform 24">
              <a:extLst>
                <a:ext uri="{FF2B5EF4-FFF2-40B4-BE49-F238E27FC236}">
                  <a16:creationId xmlns:a16="http://schemas.microsoft.com/office/drawing/2014/main" xmlns="" id="{2EF737CB-42F5-4F33-A851-BC756FA9F42F}"/>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55" name="Freeform 25">
              <a:extLst>
                <a:ext uri="{FF2B5EF4-FFF2-40B4-BE49-F238E27FC236}">
                  <a16:creationId xmlns:a16="http://schemas.microsoft.com/office/drawing/2014/main" xmlns="" id="{58D6AAD5-AFBA-4C9C-B468-8D0AAF9F3A0D}"/>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6">
              <a:extLst>
                <a:ext uri="{FF2B5EF4-FFF2-40B4-BE49-F238E27FC236}">
                  <a16:creationId xmlns:a16="http://schemas.microsoft.com/office/drawing/2014/main" xmlns="" id="{5BF93FA7-2B8F-4DD4-8EB1-3B2EC671D03D}"/>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7">
              <a:extLst>
                <a:ext uri="{FF2B5EF4-FFF2-40B4-BE49-F238E27FC236}">
                  <a16:creationId xmlns:a16="http://schemas.microsoft.com/office/drawing/2014/main" xmlns="" id="{C992E985-7AD9-48B6-8C36-EC55B392B201}"/>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8">
              <a:extLst>
                <a:ext uri="{FF2B5EF4-FFF2-40B4-BE49-F238E27FC236}">
                  <a16:creationId xmlns:a16="http://schemas.microsoft.com/office/drawing/2014/main" xmlns="" id="{FA08F3D1-E9CE-47F6-B347-6B3298CE8A59}"/>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59" name="Freeform 29">
              <a:extLst>
                <a:ext uri="{FF2B5EF4-FFF2-40B4-BE49-F238E27FC236}">
                  <a16:creationId xmlns:a16="http://schemas.microsoft.com/office/drawing/2014/main" xmlns="" id="{B45F372D-249A-477D-9775-64E47E0BD2D7}"/>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60" name="Freeform 30">
              <a:extLst>
                <a:ext uri="{FF2B5EF4-FFF2-40B4-BE49-F238E27FC236}">
                  <a16:creationId xmlns:a16="http://schemas.microsoft.com/office/drawing/2014/main" xmlns="" id="{C8685933-3055-4A7F-A8DE-032F82A26727}"/>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61" name="Freeform 31">
              <a:extLst>
                <a:ext uri="{FF2B5EF4-FFF2-40B4-BE49-F238E27FC236}">
                  <a16:creationId xmlns:a16="http://schemas.microsoft.com/office/drawing/2014/main" xmlns="" id="{F4113144-290F-4D2C-A2F8-971D697F0961}"/>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62" name="Freeform 32">
              <a:extLst>
                <a:ext uri="{FF2B5EF4-FFF2-40B4-BE49-F238E27FC236}">
                  <a16:creationId xmlns:a16="http://schemas.microsoft.com/office/drawing/2014/main" xmlns="" id="{4340595B-4A07-4EF0-93FC-A38C753B34A3}"/>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63" name="Freeform 33">
              <a:extLst>
                <a:ext uri="{FF2B5EF4-FFF2-40B4-BE49-F238E27FC236}">
                  <a16:creationId xmlns:a16="http://schemas.microsoft.com/office/drawing/2014/main" xmlns="" id="{4EA28ADB-31EE-4283-B920-D3277A8B8107}"/>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4">
              <a:extLst>
                <a:ext uri="{FF2B5EF4-FFF2-40B4-BE49-F238E27FC236}">
                  <a16:creationId xmlns:a16="http://schemas.microsoft.com/office/drawing/2014/main" xmlns="" id="{EFA57EFA-17C7-4C74-966E-3E1D8EC9699F}"/>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5">
              <a:extLst>
                <a:ext uri="{FF2B5EF4-FFF2-40B4-BE49-F238E27FC236}">
                  <a16:creationId xmlns:a16="http://schemas.microsoft.com/office/drawing/2014/main" xmlns="" id="{63007BDD-D5EB-4ABE-80BF-5B1D7D6C2935}"/>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6">
              <a:extLst>
                <a:ext uri="{FF2B5EF4-FFF2-40B4-BE49-F238E27FC236}">
                  <a16:creationId xmlns:a16="http://schemas.microsoft.com/office/drawing/2014/main" xmlns="" id="{713E114D-3F3D-47C6-8BE0-4899F26626C2}"/>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
              <a:extLst>
                <a:ext uri="{FF2B5EF4-FFF2-40B4-BE49-F238E27FC236}">
                  <a16:creationId xmlns:a16="http://schemas.microsoft.com/office/drawing/2014/main" xmlns="" id="{DE627A5A-FE72-4796-B5DC-275711024D8A}"/>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8">
              <a:extLst>
                <a:ext uri="{FF2B5EF4-FFF2-40B4-BE49-F238E27FC236}">
                  <a16:creationId xmlns:a16="http://schemas.microsoft.com/office/drawing/2014/main" xmlns="" id="{E2A7AC2F-473F-4E8C-834C-D5CE1986F740}"/>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9">
              <a:extLst>
                <a:ext uri="{FF2B5EF4-FFF2-40B4-BE49-F238E27FC236}">
                  <a16:creationId xmlns:a16="http://schemas.microsoft.com/office/drawing/2014/main" xmlns="" id="{5ED2CE47-D62E-483E-A571-3E87B15C9D11}"/>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0">
              <a:extLst>
                <a:ext uri="{FF2B5EF4-FFF2-40B4-BE49-F238E27FC236}">
                  <a16:creationId xmlns:a16="http://schemas.microsoft.com/office/drawing/2014/main" xmlns="" id="{6162DFC5-1B39-4C57-89FD-28A2DC4083D3}"/>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1">
              <a:extLst>
                <a:ext uri="{FF2B5EF4-FFF2-40B4-BE49-F238E27FC236}">
                  <a16:creationId xmlns:a16="http://schemas.microsoft.com/office/drawing/2014/main" xmlns="" id="{B69F34C8-8482-45F4-906E-B82D3DC294BE}"/>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2">
              <a:extLst>
                <a:ext uri="{FF2B5EF4-FFF2-40B4-BE49-F238E27FC236}">
                  <a16:creationId xmlns:a16="http://schemas.microsoft.com/office/drawing/2014/main" xmlns="" id="{2336BE33-F3E6-4DF7-BB93-E629EEBDAA7D}"/>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3">
              <a:extLst>
                <a:ext uri="{FF2B5EF4-FFF2-40B4-BE49-F238E27FC236}">
                  <a16:creationId xmlns:a16="http://schemas.microsoft.com/office/drawing/2014/main" xmlns="" id="{FCA60D79-1BB4-40F4-8948-C7976544ABB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4">
              <a:extLst>
                <a:ext uri="{FF2B5EF4-FFF2-40B4-BE49-F238E27FC236}">
                  <a16:creationId xmlns:a16="http://schemas.microsoft.com/office/drawing/2014/main" xmlns="" id="{340E4F2A-2936-441E-9061-C62E6C9706BF}"/>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5">
              <a:extLst>
                <a:ext uri="{FF2B5EF4-FFF2-40B4-BE49-F238E27FC236}">
                  <a16:creationId xmlns:a16="http://schemas.microsoft.com/office/drawing/2014/main" xmlns="" id="{0B2A97C3-3D01-4500-ADE5-AE608ED1AD82}"/>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6">
              <a:extLst>
                <a:ext uri="{FF2B5EF4-FFF2-40B4-BE49-F238E27FC236}">
                  <a16:creationId xmlns:a16="http://schemas.microsoft.com/office/drawing/2014/main" xmlns="" id="{FC351FC9-A646-4802-AA80-620320E0A096}"/>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2" name="组合 81">
            <a:extLst>
              <a:ext uri="{FF2B5EF4-FFF2-40B4-BE49-F238E27FC236}">
                <a16:creationId xmlns:a16="http://schemas.microsoft.com/office/drawing/2014/main" xmlns="" id="{21D49604-0372-4AA8-84BB-361147F4E12C}"/>
              </a:ext>
            </a:extLst>
          </p:cNvPr>
          <p:cNvGrpSpPr/>
          <p:nvPr/>
        </p:nvGrpSpPr>
        <p:grpSpPr>
          <a:xfrm>
            <a:off x="978132" y="2551794"/>
            <a:ext cx="2749216" cy="3194894"/>
            <a:chOff x="8724903" y="3030540"/>
            <a:chExt cx="574675" cy="868363"/>
          </a:xfrm>
          <a:solidFill>
            <a:schemeClr val="tx1"/>
          </a:solidFill>
        </p:grpSpPr>
        <p:sp>
          <p:nvSpPr>
            <p:cNvPr id="83" name="Freeform 15">
              <a:extLst>
                <a:ext uri="{FF2B5EF4-FFF2-40B4-BE49-F238E27FC236}">
                  <a16:creationId xmlns:a16="http://schemas.microsoft.com/office/drawing/2014/main" xmlns="" id="{D396D1AA-923F-4F97-88D2-2F714F0D60AB}"/>
                </a:ext>
              </a:extLst>
            </p:cNvPr>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84" name="Freeform 16">
              <a:extLst>
                <a:ext uri="{FF2B5EF4-FFF2-40B4-BE49-F238E27FC236}">
                  <a16:creationId xmlns:a16="http://schemas.microsoft.com/office/drawing/2014/main" xmlns="" id="{A06C62F7-3DBE-48E7-9DE1-3E1A94C27A13}"/>
                </a:ext>
              </a:extLst>
            </p:cNvPr>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85" name="Freeform 17">
              <a:extLst>
                <a:ext uri="{FF2B5EF4-FFF2-40B4-BE49-F238E27FC236}">
                  <a16:creationId xmlns:a16="http://schemas.microsoft.com/office/drawing/2014/main" xmlns="" id="{6F378581-DC4E-4AE8-BC4C-4D8EE0568FCD}"/>
                </a:ext>
              </a:extLst>
            </p:cNvPr>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grpSp>
      <p:sp>
        <p:nvSpPr>
          <p:cNvPr id="3" name="Rectangle 2"/>
          <p:cNvSpPr/>
          <p:nvPr/>
        </p:nvSpPr>
        <p:spPr>
          <a:xfrm>
            <a:off x="2839869" y="2670494"/>
            <a:ext cx="3254295" cy="2554545"/>
          </a:xfrm>
          <a:prstGeom prst="rect">
            <a:avLst/>
          </a:prstGeom>
        </p:spPr>
        <p:txBody>
          <a:bodyPr wrap="square">
            <a:spAutoFit/>
          </a:bodyPr>
          <a:lstStyle/>
          <a:p>
            <a:r>
              <a:rPr lang="en-US" altLang="en-US" sz="3200" b="1">
                <a:solidFill>
                  <a:srgbClr val="E09424"/>
                </a:solidFill>
                <a:latin typeface="Times New Roman" panose="02020603050405020304" pitchFamily="18" charset="0"/>
                <a:cs typeface="Times New Roman" panose="02020603050405020304" pitchFamily="18" charset="0"/>
              </a:rPr>
              <a:t>Mỗi gia đình thường có những </a:t>
            </a:r>
          </a:p>
          <a:p>
            <a:r>
              <a:rPr lang="en-US" altLang="en-US" sz="3200" b="1">
                <a:solidFill>
                  <a:srgbClr val="E09424"/>
                </a:solidFill>
                <a:latin typeface="Times New Roman" panose="02020603050405020304" pitchFamily="18" charset="0"/>
                <a:cs typeface="Times New Roman" panose="02020603050405020304" pitchFamily="18" charset="0"/>
              </a:rPr>
              <a:t>người ở các lứa tuổi khác nhau </a:t>
            </a:r>
          </a:p>
          <a:p>
            <a:r>
              <a:rPr lang="en-US" altLang="en-US" sz="3200" b="1">
                <a:solidFill>
                  <a:srgbClr val="E09424"/>
                </a:solidFill>
                <a:latin typeface="Times New Roman" panose="02020603050405020304" pitchFamily="18" charset="0"/>
                <a:cs typeface="Times New Roman" panose="02020603050405020304" pitchFamily="18" charset="0"/>
              </a:rPr>
              <a:t>cùng chung sống. </a:t>
            </a:r>
            <a:endParaRPr lang="en-US" sz="3200">
              <a:solidFill>
                <a:srgbClr val="E09424"/>
              </a:solidFill>
            </a:endParaRPr>
          </a:p>
        </p:txBody>
      </p:sp>
      <p:sp>
        <p:nvSpPr>
          <p:cNvPr id="4" name="Rectangle 3"/>
          <p:cNvSpPr/>
          <p:nvPr/>
        </p:nvSpPr>
        <p:spPr>
          <a:xfrm>
            <a:off x="6096004" y="2608934"/>
            <a:ext cx="3048000" cy="2677656"/>
          </a:xfrm>
          <a:prstGeom prst="rect">
            <a:avLst/>
          </a:prstGeom>
        </p:spPr>
        <p:txBody>
          <a:bodyPr wrap="square">
            <a:spAutoFit/>
          </a:bodyPr>
          <a:lstStyle/>
          <a:p>
            <a:pPr>
              <a:spcBef>
                <a:spcPct val="50000"/>
              </a:spcBef>
            </a:pPr>
            <a:r>
              <a:rPr lang="en-US" altLang="en-US" sz="2400" b="1">
                <a:solidFill>
                  <a:srgbClr val="C00000"/>
                </a:solidFill>
                <a:latin typeface="Times New Roman" panose="02020603050405020304" pitchFamily="18" charset="0"/>
                <a:cs typeface="Times New Roman" panose="02020603050405020304" pitchFamily="18" charset="0"/>
              </a:rPr>
              <a:t>Trong gia đình bạn Minh, ông bà là lớp người nhiều tuổi nhất rồi đến bố mẹ, Minh và em bé là lớp người ít tuổi nhất. Đó là các thế hệ khác nhau.</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488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randombar(horizontal)">
                                      <p:cBhvr>
                                        <p:cTn id="11" dur="500"/>
                                        <p:tgtEl>
                                          <p:spTgt spid="3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randombar(horizontal)">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V="1">
            <a:off x="6" y="926520"/>
            <a:ext cx="12192000" cy="45708"/>
          </a:xfrm>
          <a:prstGeom prst="rect">
            <a:avLst/>
          </a:prstGeom>
          <a:solidFill>
            <a:srgbClr val="5D8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a:ea typeface="微软雅黑"/>
              <a:sym typeface="Arial"/>
            </a:endParaRPr>
          </a:p>
        </p:txBody>
      </p:sp>
      <p:grpSp>
        <p:nvGrpSpPr>
          <p:cNvPr id="6" name="组合 5"/>
          <p:cNvGrpSpPr/>
          <p:nvPr/>
        </p:nvGrpSpPr>
        <p:grpSpPr>
          <a:xfrm flipH="1">
            <a:off x="6475875" y="1505284"/>
            <a:ext cx="4789776" cy="4520514"/>
            <a:chOff x="5053504" y="1599467"/>
            <a:chExt cx="6356350" cy="5145174"/>
          </a:xfrm>
        </p:grpSpPr>
        <p:grpSp>
          <p:nvGrpSpPr>
            <p:cNvPr id="7" name="1"/>
            <p:cNvGrpSpPr/>
            <p:nvPr>
              <p:custDataLst>
                <p:tags r:id="rId1"/>
              </p:custDataLst>
            </p:nvPr>
          </p:nvGrpSpPr>
          <p:grpSpPr bwMode="auto">
            <a:xfrm>
              <a:off x="5053504" y="1599467"/>
              <a:ext cx="6356350" cy="2941723"/>
              <a:chOff x="0" y="28562"/>
              <a:chExt cx="12192000" cy="601815"/>
            </a:xfrm>
          </p:grpSpPr>
          <p:sp>
            <p:nvSpPr>
              <p:cNvPr id="18" name="品 2"/>
              <p:cNvSpPr>
                <a:spLocks noChangeArrowheads="1"/>
              </p:cNvSpPr>
              <p:nvPr/>
            </p:nvSpPr>
            <p:spPr bwMode="auto">
              <a:xfrm>
                <a:off x="0" y="28562"/>
                <a:ext cx="12192000" cy="601815"/>
              </a:xfrm>
              <a:prstGeom prst="rect">
                <a:avLst/>
              </a:prstGeom>
              <a:noFill/>
              <a:ln w="12700">
                <a:solidFill>
                  <a:srgbClr val="5D897C"/>
                </a:solidFill>
                <a:beve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spcBef>
                    <a:spcPct val="0"/>
                  </a:spcBef>
                  <a:buFont typeface="Arial" pitchFamily="34" charset="0"/>
                  <a:buNone/>
                </a:pPr>
                <a:endParaRPr lang="zh-CN" altLang="zh-CN" sz="1200">
                  <a:solidFill>
                    <a:srgbClr val="FFFFFF"/>
                  </a:solidFill>
                  <a:latin typeface="Arial"/>
                  <a:ea typeface="微软雅黑"/>
                  <a:sym typeface="Arial"/>
                </a:endParaRPr>
              </a:p>
            </p:txBody>
          </p:sp>
          <p:sp>
            <p:nvSpPr>
              <p:cNvPr id="19" name="品 3"/>
              <p:cNvSpPr>
                <a:spLocks noChangeArrowheads="1"/>
              </p:cNvSpPr>
              <p:nvPr/>
            </p:nvSpPr>
            <p:spPr bwMode="auto">
              <a:xfrm flipV="1">
                <a:off x="0" y="28562"/>
                <a:ext cx="12192000" cy="24455"/>
              </a:xfrm>
              <a:prstGeom prst="rect">
                <a:avLst/>
              </a:prstGeom>
              <a:solidFill>
                <a:srgbClr val="5D897C"/>
              </a:solidFill>
              <a:ln w="12700">
                <a:solidFill>
                  <a:srgbClr val="5D897C"/>
                </a:solidFill>
                <a:beve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spcBef>
                    <a:spcPct val="0"/>
                  </a:spcBef>
                  <a:buFont typeface="Arial" pitchFamily="34" charset="0"/>
                  <a:buNone/>
                </a:pPr>
                <a:endParaRPr lang="zh-CN" altLang="zh-CN" sz="1200">
                  <a:solidFill>
                    <a:srgbClr val="FFFFFF"/>
                  </a:solidFill>
                  <a:latin typeface="Arial"/>
                  <a:ea typeface="微软雅黑"/>
                  <a:sym typeface="Arial"/>
                </a:endParaRPr>
              </a:p>
            </p:txBody>
          </p:sp>
        </p:grpSp>
        <p:grpSp>
          <p:nvGrpSpPr>
            <p:cNvPr id="10" name="8"/>
            <p:cNvGrpSpPr/>
            <p:nvPr>
              <p:custDataLst>
                <p:tags r:id="rId2"/>
              </p:custDataLst>
            </p:nvPr>
          </p:nvGrpSpPr>
          <p:grpSpPr bwMode="auto">
            <a:xfrm>
              <a:off x="5053504" y="4831990"/>
              <a:ext cx="6356350" cy="1912651"/>
              <a:chOff x="0" y="28562"/>
              <a:chExt cx="12192000" cy="601815"/>
            </a:xfrm>
          </p:grpSpPr>
          <p:sp>
            <p:nvSpPr>
              <p:cNvPr id="16" name="9"/>
              <p:cNvSpPr>
                <a:spLocks noChangeArrowheads="1"/>
              </p:cNvSpPr>
              <p:nvPr/>
            </p:nvSpPr>
            <p:spPr bwMode="auto">
              <a:xfrm>
                <a:off x="0" y="28562"/>
                <a:ext cx="12192000" cy="601815"/>
              </a:xfrm>
              <a:prstGeom prst="rect">
                <a:avLst/>
              </a:prstGeom>
              <a:noFill/>
              <a:ln w="12700">
                <a:solidFill>
                  <a:srgbClr val="5D897C"/>
                </a:solidFill>
                <a:beve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spcBef>
                    <a:spcPct val="0"/>
                  </a:spcBef>
                  <a:buFont typeface="Arial" pitchFamily="34" charset="0"/>
                  <a:buNone/>
                </a:pPr>
                <a:endParaRPr lang="zh-CN" altLang="zh-CN" sz="1200">
                  <a:solidFill>
                    <a:srgbClr val="FFFFFF"/>
                  </a:solidFill>
                  <a:latin typeface="Arial"/>
                  <a:ea typeface="微软雅黑"/>
                  <a:sym typeface="Arial"/>
                </a:endParaRPr>
              </a:p>
            </p:txBody>
          </p:sp>
          <p:sp>
            <p:nvSpPr>
              <p:cNvPr id="17" name="10"/>
              <p:cNvSpPr>
                <a:spLocks noChangeArrowheads="1"/>
              </p:cNvSpPr>
              <p:nvPr/>
            </p:nvSpPr>
            <p:spPr bwMode="auto">
              <a:xfrm flipV="1">
                <a:off x="0" y="28562"/>
                <a:ext cx="12192000" cy="17136"/>
              </a:xfrm>
              <a:prstGeom prst="rect">
                <a:avLst/>
              </a:prstGeom>
              <a:solidFill>
                <a:srgbClr val="5D897C"/>
              </a:solidFill>
              <a:ln w="12700">
                <a:solidFill>
                  <a:srgbClr val="5D897C"/>
                </a:solidFill>
                <a:beve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sym typeface="Calibri" pitchFamily="34" charset="0"/>
                  </a:defRPr>
                </a:lvl9pPr>
              </a:lstStyle>
              <a:p>
                <a:pPr algn="ctr">
                  <a:spcBef>
                    <a:spcPct val="0"/>
                  </a:spcBef>
                  <a:buFont typeface="Arial" pitchFamily="34" charset="0"/>
                  <a:buNone/>
                </a:pPr>
                <a:endParaRPr lang="zh-CN" altLang="zh-CN" sz="1200">
                  <a:solidFill>
                    <a:srgbClr val="FFFFFF"/>
                  </a:solidFill>
                  <a:latin typeface="Arial"/>
                  <a:ea typeface="微软雅黑"/>
                  <a:sym typeface="Arial"/>
                </a:endParaRPr>
              </a:p>
            </p:txBody>
          </p:sp>
        </p:grpSp>
      </p:grpSp>
      <p:pic>
        <p:nvPicPr>
          <p:cNvPr id="20" name="Picture 4" descr="GiaDinh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 y="1505284"/>
            <a:ext cx="6372925" cy="4520514"/>
          </a:xfrm>
          <a:prstGeom prst="rect">
            <a:avLst/>
          </a:prstGeom>
          <a:ln>
            <a:solidFill>
              <a:srgbClr val="ED1B05"/>
            </a:solidFill>
            <a:miter lim="800000"/>
            <a:headEnd/>
            <a:tailEnd/>
          </a:ln>
        </p:spPr>
      </p:pic>
      <p:sp>
        <p:nvSpPr>
          <p:cNvPr id="2" name="Rectangle 1"/>
          <p:cNvSpPr/>
          <p:nvPr/>
        </p:nvSpPr>
        <p:spPr>
          <a:xfrm>
            <a:off x="6591431" y="1932525"/>
            <a:ext cx="4572680" cy="480020"/>
          </a:xfrm>
          <a:prstGeom prst="rect">
            <a:avLst/>
          </a:prstGeom>
        </p:spPr>
        <p:txBody>
          <a:bodyPr wrap="none">
            <a:spAutoFit/>
          </a:bodyPr>
          <a:lstStyle/>
          <a:p>
            <a:pPr>
              <a:lnSpc>
                <a:spcPct val="90000"/>
              </a:lnSpc>
              <a:spcBef>
                <a:spcPct val="20000"/>
              </a:spcBef>
            </a:pPr>
            <a:r>
              <a:rPr lang="en-US" altLang="en-US" sz="2800" b="1">
                <a:solidFill>
                  <a:srgbClr val="000000"/>
                </a:solidFill>
                <a:latin typeface="Times New Roman" panose="02020603050405020304" pitchFamily="18" charset="0"/>
                <a:cs typeface="Times New Roman" panose="02020603050405020304" pitchFamily="18" charset="0"/>
              </a:rPr>
              <a:t>1.Gia đình Lan có những ai?</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624927" y="2679791"/>
            <a:ext cx="4346628" cy="953886"/>
          </a:xfrm>
          <a:prstGeom prst="rect">
            <a:avLst/>
          </a:prstGeom>
        </p:spPr>
        <p:txBody>
          <a:bodyPr wrap="none">
            <a:spAutoFit/>
          </a:bodyPr>
          <a:lstStyle/>
          <a:p>
            <a:pPr>
              <a:lnSpc>
                <a:spcPct val="90000"/>
              </a:lnSpc>
              <a:spcBef>
                <a:spcPct val="20000"/>
              </a:spcBef>
            </a:pPr>
            <a:r>
              <a:rPr lang="en-US" altLang="en-US" sz="2800" b="1">
                <a:solidFill>
                  <a:srgbClr val="000000"/>
                </a:solidFill>
                <a:latin typeface="Times New Roman" panose="02020603050405020304" pitchFamily="18" charset="0"/>
                <a:cs typeface="Times New Roman" panose="02020603050405020304" pitchFamily="18" charset="0"/>
              </a:rPr>
              <a:t>2.Gia đình Lan có mấy thế </a:t>
            </a:r>
          </a:p>
          <a:p>
            <a:pPr>
              <a:lnSpc>
                <a:spcPct val="90000"/>
              </a:lnSpc>
              <a:spcBef>
                <a:spcPct val="20000"/>
              </a:spcBef>
            </a:pPr>
            <a:r>
              <a:rPr lang="en-US" altLang="en-US" sz="2800" b="1">
                <a:solidFill>
                  <a:srgbClr val="000000"/>
                </a:solidFill>
                <a:latin typeface="Times New Roman" panose="02020603050405020304" pitchFamily="18" charset="0"/>
                <a:cs typeface="Times New Roman" panose="02020603050405020304" pitchFamily="18" charset="0"/>
              </a:rPr>
              <a:t>hệ cùng chung sống?</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692427" y="4844027"/>
            <a:ext cx="4471678" cy="480020"/>
          </a:xfrm>
          <a:prstGeom prst="rect">
            <a:avLst/>
          </a:prstGeom>
        </p:spPr>
        <p:txBody>
          <a:bodyPr wrap="none">
            <a:spAutoFit/>
          </a:bodyPr>
          <a:lstStyle/>
          <a:p>
            <a:pPr>
              <a:lnSpc>
                <a:spcPct val="90000"/>
              </a:lnSpc>
              <a:spcBef>
                <a:spcPct val="20000"/>
              </a:spcBef>
            </a:pPr>
            <a:r>
              <a:rPr lang="en-US" altLang="en-US" sz="2800" b="1">
                <a:solidFill>
                  <a:srgbClr val="000000"/>
                </a:solidFill>
                <a:latin typeface="Times New Roman" panose="02020603050405020304" pitchFamily="18" charset="0"/>
                <a:cs typeface="Times New Roman" panose="02020603050405020304" pitchFamily="18" charset="0"/>
              </a:rPr>
              <a:t>3.Mỗi thế hệ gồm những ai?</a:t>
            </a:r>
            <a:endParaRPr lang="en-US" altLang="en-US" sz="2800" b="1" dirty="0">
              <a:solidFill>
                <a:srgbClr val="000000"/>
              </a:solidFill>
              <a:latin typeface="Times New Roman" panose="02020603050405020304" pitchFamily="18" charset="0"/>
              <a:cs typeface="Times New Roman" panose="02020603050405020304" pitchFamily="18" charset="0"/>
            </a:endParaRPr>
          </a:p>
        </p:txBody>
      </p:sp>
      <p:sp>
        <p:nvSpPr>
          <p:cNvPr id="21" name="TextBox 8"/>
          <p:cNvSpPr txBox="1">
            <a:spLocks noChangeArrowheads="1"/>
          </p:cNvSpPr>
          <p:nvPr/>
        </p:nvSpPr>
        <p:spPr bwMode="auto">
          <a:xfrm>
            <a:off x="2937165" y="258218"/>
            <a:ext cx="6594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200" b="1" spc="300">
                <a:solidFill>
                  <a:srgbClr val="FFBF53">
                    <a:lumMod val="50000"/>
                  </a:srgbClr>
                </a:solidFill>
                <a:latin typeface="Times New Roman" pitchFamily="18" charset="0"/>
                <a:ea typeface="微软雅黑"/>
                <a:cs typeface="Times New Roman" pitchFamily="18" charset="0"/>
                <a:sym typeface="Arial"/>
              </a:rPr>
              <a:t>Hoạt động 2: Luyện tập</a:t>
            </a:r>
            <a:endParaRPr lang="zh-CN" altLang="en-US" sz="3200" b="1" spc="300" dirty="0">
              <a:solidFill>
                <a:srgbClr val="FFBF53">
                  <a:lumMod val="50000"/>
                </a:srgbClr>
              </a:solidFill>
              <a:latin typeface="Times New Roman" pitchFamily="18" charset="0"/>
              <a:ea typeface="微软雅黑"/>
              <a:cs typeface="Times New Roman" pitchFamily="18" charset="0"/>
              <a:sym typeface="Arial"/>
            </a:endParaRPr>
          </a:p>
        </p:txBody>
      </p:sp>
    </p:spTree>
    <p:extLst>
      <p:ext uri="{BB962C8B-B14F-4D97-AF65-F5344CB8AC3E}">
        <p14:creationId xmlns:p14="http://schemas.microsoft.com/office/powerpoint/2010/main" val="869761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风家长会"/>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7_Office 主题​​">
  <a:themeElements>
    <a:clrScheme name="Office">
      <a:dk1>
        <a:srgbClr val="000000"/>
      </a:dk1>
      <a:lt1>
        <a:srgbClr val="FFFFFF"/>
      </a:lt1>
      <a:dk2>
        <a:srgbClr val="778495"/>
      </a:dk2>
      <a:lt2>
        <a:srgbClr val="F0F0F0"/>
      </a:lt2>
      <a:accent1>
        <a:srgbClr val="3776C3"/>
      </a:accent1>
      <a:accent2>
        <a:srgbClr val="16BA9B"/>
      </a:accent2>
      <a:accent3>
        <a:srgbClr val="74C042"/>
      </a:accent3>
      <a:accent4>
        <a:srgbClr val="EBB213"/>
      </a:accent4>
      <a:accent5>
        <a:srgbClr val="F7881F"/>
      </a:accent5>
      <a:accent6>
        <a:srgbClr val="ED2541"/>
      </a:accent6>
      <a:hlink>
        <a:srgbClr val="3776C3"/>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5">
      <a:dk1>
        <a:sysClr val="windowText" lastClr="000000"/>
      </a:dk1>
      <a:lt1>
        <a:sysClr val="window" lastClr="FFFFFF"/>
      </a:lt1>
      <a:dk2>
        <a:srgbClr val="44546A"/>
      </a:dk2>
      <a:lt2>
        <a:srgbClr val="E7E6E6"/>
      </a:lt2>
      <a:accent1>
        <a:srgbClr val="DF3427"/>
      </a:accent1>
      <a:accent2>
        <a:srgbClr val="A1BF24"/>
      </a:accent2>
      <a:accent3>
        <a:srgbClr val="08ACB6"/>
      </a:accent3>
      <a:accent4>
        <a:srgbClr val="EEAD1B"/>
      </a:accent4>
      <a:accent5>
        <a:srgbClr val="DF3427"/>
      </a:accent5>
      <a:accent6>
        <a:srgbClr val="08ACB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3776C3"/>
      </a:accent1>
      <a:accent2>
        <a:srgbClr val="16BA9B"/>
      </a:accent2>
      <a:accent3>
        <a:srgbClr val="74C042"/>
      </a:accent3>
      <a:accent4>
        <a:srgbClr val="EBB213"/>
      </a:accent4>
      <a:accent5>
        <a:srgbClr val="F7881F"/>
      </a:accent5>
      <a:accent6>
        <a:srgbClr val="ED2541"/>
      </a:accent6>
      <a:hlink>
        <a:srgbClr val="3776C3"/>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Office 主题​​">
  <a:themeElements>
    <a:clrScheme name="自定义 25">
      <a:dk1>
        <a:sysClr val="windowText" lastClr="000000"/>
      </a:dk1>
      <a:lt1>
        <a:sysClr val="window" lastClr="FFFFFF"/>
      </a:lt1>
      <a:dk2>
        <a:srgbClr val="44546A"/>
      </a:dk2>
      <a:lt2>
        <a:srgbClr val="E7E6E6"/>
      </a:lt2>
      <a:accent1>
        <a:srgbClr val="DF3427"/>
      </a:accent1>
      <a:accent2>
        <a:srgbClr val="A1BF24"/>
      </a:accent2>
      <a:accent3>
        <a:srgbClr val="08ACB6"/>
      </a:accent3>
      <a:accent4>
        <a:srgbClr val="EEAD1B"/>
      </a:accent4>
      <a:accent5>
        <a:srgbClr val="DF3427"/>
      </a:accent5>
      <a:accent6>
        <a:srgbClr val="08ACB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3776C3"/>
    </a:accent1>
    <a:accent2>
      <a:srgbClr val="16BA9B"/>
    </a:accent2>
    <a:accent3>
      <a:srgbClr val="74C042"/>
    </a:accent3>
    <a:accent4>
      <a:srgbClr val="EBB213"/>
    </a:accent4>
    <a:accent5>
      <a:srgbClr val="F7881F"/>
    </a:accent5>
    <a:accent6>
      <a:srgbClr val="ED2541"/>
    </a:accent6>
    <a:hlink>
      <a:srgbClr val="3776C3"/>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859</TotalTime>
  <Words>419</Words>
  <Application>Microsoft Office PowerPoint</Application>
  <PresentationFormat>Custom</PresentationFormat>
  <Paragraphs>73</Paragraphs>
  <Slides>17</Slides>
  <Notes>14</Notes>
  <HiddenSlides>0</HiddenSlides>
  <MMClips>0</MMClips>
  <ScaleCrop>false</ScaleCrop>
  <HeadingPairs>
    <vt:vector size="6" baseType="variant">
      <vt:variant>
        <vt:lpstr>Fonts Used</vt:lpstr>
      </vt:variant>
      <vt:variant>
        <vt:i4>16</vt:i4>
      </vt:variant>
      <vt:variant>
        <vt:lpstr>Theme</vt:lpstr>
      </vt:variant>
      <vt:variant>
        <vt:i4>12</vt:i4>
      </vt:variant>
      <vt:variant>
        <vt:lpstr>Slide Titles</vt:lpstr>
      </vt:variant>
      <vt:variant>
        <vt:i4>17</vt:i4>
      </vt:variant>
    </vt:vector>
  </HeadingPairs>
  <TitlesOfParts>
    <vt:vector size="45" baseType="lpstr">
      <vt:lpstr>Arial</vt:lpstr>
      <vt:lpstr>Arial Black</vt:lpstr>
      <vt:lpstr>字魂56号-洪亮毛笔隶书简体</vt:lpstr>
      <vt:lpstr>等线 Light</vt:lpstr>
      <vt:lpstr>Times New Roman</vt:lpstr>
      <vt:lpstr>Calibri</vt:lpstr>
      <vt:lpstr>宋体</vt:lpstr>
      <vt:lpstr>等线</vt:lpstr>
      <vt:lpstr>方正卡通简体</vt:lpstr>
      <vt:lpstr>萝莉体 第二版</vt:lpstr>
      <vt:lpstr>微软雅黑</vt:lpstr>
      <vt:lpstr>汉仪夏日体W</vt:lpstr>
      <vt:lpstr>Harrington</vt:lpstr>
      <vt:lpstr>方正静蕾简体</vt:lpstr>
      <vt:lpstr>Calibri Light</vt:lpstr>
      <vt:lpstr>仓耳羽辰体-谷力 W05</vt:lpstr>
      <vt:lpstr>Office 主题</vt:lpstr>
      <vt:lpstr>Office 主题​​</vt:lpstr>
      <vt:lpstr>1_Office 主题​​</vt:lpstr>
      <vt:lpstr>Office Theme</vt:lpstr>
      <vt:lpstr>1_Office Theme</vt:lpstr>
      <vt:lpstr>3_Office 主题​​</vt:lpstr>
      <vt:lpstr>4_Office 主题​​</vt:lpstr>
      <vt:lpstr>5_Office 主题​​</vt:lpstr>
      <vt:lpstr>6_Office 主题​​</vt:lpstr>
      <vt:lpstr>7_Office 主题​​</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更多资源关注@好教师</Manager>
  <Company>更多资源关注@好教师</Company>
  <LinksUpToDate>false</LinksUpToDate>
  <SharedDoc>false</SharedDoc>
  <HyperlinkBase>更多资源关注@好教师</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更多资源关注@好教师</dc:title>
  <dc:subject>更多资源关注@好教师</dc:subject>
  <dc:creator>更多资源关注@好教师</dc:creator>
  <cp:keywords>更多资源关注@好教师</cp:keywords>
  <dc:description>更多资源关注@好教师</dc:description>
  <cp:lastModifiedBy>Admin</cp:lastModifiedBy>
  <cp:revision>85</cp:revision>
  <dcterms:created xsi:type="dcterms:W3CDTF">2016-03-09T07:25:00Z</dcterms:created>
  <dcterms:modified xsi:type="dcterms:W3CDTF">2022-02-15T10:57:41Z</dcterms:modified>
  <cp:category>更多资源关注@好教师</cp:category>
</cp:coreProperties>
</file>