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84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350" r:id="rId36"/>
    <p:sldId id="299" r:id="rId37"/>
    <p:sldId id="298" r:id="rId38"/>
    <p:sldId id="27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2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BF01D-C9CA-48FE-A689-092207F6C611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73D29-D3AC-444E-96A0-421786DFD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4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Google Shape;746;gd8972954f5_0_218:notes">
            <a:extLst>
              <a:ext uri="{FF2B5EF4-FFF2-40B4-BE49-F238E27FC236}">
                <a16:creationId xmlns:a16="http://schemas.microsoft.com/office/drawing/2014/main" id="{4560037A-81AA-224D-BBEB-CAE1B20E4E5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Google Shape;747;gd8972954f5_0_218:notes">
            <a:extLst>
              <a:ext uri="{FF2B5EF4-FFF2-40B4-BE49-F238E27FC236}">
                <a16:creationId xmlns:a16="http://schemas.microsoft.com/office/drawing/2014/main" id="{968505EE-B8E8-D847-B222-92382DC44B6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VN" altLang="en-VN"/>
          </a:p>
        </p:txBody>
      </p:sp>
    </p:spTree>
    <p:extLst>
      <p:ext uri="{BB962C8B-B14F-4D97-AF65-F5344CB8AC3E}">
        <p14:creationId xmlns:p14="http://schemas.microsoft.com/office/powerpoint/2010/main" val="1193689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1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2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0" y="1981200"/>
            <a:ext cx="5715000" cy="205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ÔN TẬP TIẾT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nhà</a:t>
            </a:r>
            <a:r>
              <a:rPr lang="en-US" sz="3600" b="1" i="1" dirty="0">
                <a:solidFill>
                  <a:srgbClr val="000099"/>
                </a:solidFill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cây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gạo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lá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Tổ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ấy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mát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chót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  <a:endParaRPr lang="vi-VN" sz="36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 c</a:t>
            </a:r>
            <a:r>
              <a:rPr lang="en-US" sz="3600" b="1" dirty="0">
                <a:solidFill>
                  <a:srgbClr val="000099"/>
                </a:solidFill>
              </a:rPr>
              <a:t>/ </a:t>
            </a:r>
            <a:r>
              <a:rPr lang="en-US" sz="3600" b="1" dirty="0" err="1">
                <a:solidFill>
                  <a:srgbClr val="000099"/>
                </a:solidFill>
              </a:rPr>
              <a:t>Vì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bạn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nhỏ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yêu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quê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Uyên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28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Nghe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đọc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tặng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ngoài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4.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chở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 </a:t>
            </a:r>
            <a:r>
              <a:rPr lang="en-US" sz="3600" dirty="0" err="1">
                <a:solidFill>
                  <a:srgbClr val="000099"/>
                </a:solidFill>
              </a:rPr>
              <a:t>đến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đông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rét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buốt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5. </a:t>
            </a:r>
            <a:r>
              <a:rPr lang="vi-VN" sz="3600" dirty="0">
                <a:solidFill>
                  <a:srgbClr val="000099"/>
                </a:solidFill>
              </a:rPr>
              <a:t> Chọn </a:t>
            </a:r>
            <a:r>
              <a:rPr lang="en-US" sz="3600" dirty="0" err="1">
                <a:solidFill>
                  <a:srgbClr val="000099"/>
                </a:solidFill>
              </a:rPr>
              <a:t>thêm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truyện 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    b. </a:t>
            </a:r>
            <a:r>
              <a:rPr lang="en-US" sz="3600" dirty="0" err="1">
                <a:solidFill>
                  <a:srgbClr val="000099"/>
                </a:solidFill>
              </a:rPr>
              <a:t>Tình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Cảnh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đẹp</a:t>
            </a:r>
            <a:r>
              <a:rPr lang="en-US" sz="4000" dirty="0">
                <a:solidFill>
                  <a:srgbClr val="FF0000"/>
                </a:solidFill>
              </a:rPr>
              <a:t> non </a:t>
            </a:r>
            <a:r>
              <a:rPr lang="en-US" sz="4000" dirty="0" err="1">
                <a:solidFill>
                  <a:srgbClr val="FF0000"/>
                </a:solidFill>
              </a:rPr>
              <a:t>sông</a:t>
            </a:r>
            <a:r>
              <a:rPr lang="en-US" sz="4000" dirty="0">
                <a:solidFill>
                  <a:srgbClr val="FF0000"/>
                </a:solidFill>
              </a:rPr>
              <a:t>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97-98.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nào</a:t>
            </a:r>
            <a:r>
              <a:rPr lang="en-US" sz="4000" dirty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ai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Lạng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Sơn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Nội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Nghệ</a:t>
            </a:r>
            <a:r>
              <a:rPr lang="en-US" sz="4000" dirty="0">
                <a:solidFill>
                  <a:srgbClr val="000099"/>
                </a:solidFill>
              </a:rPr>
              <a:t> An-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Tĩnh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Thừa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thiên</a:t>
            </a:r>
            <a:r>
              <a:rPr lang="en-US" sz="4000" dirty="0">
                <a:solidFill>
                  <a:srgbClr val="000099"/>
                </a:solidFill>
              </a:rPr>
              <a:t> –</a:t>
            </a:r>
            <a:r>
              <a:rPr lang="en-US" sz="4000" dirty="0" err="1">
                <a:solidFill>
                  <a:srgbClr val="000099"/>
                </a:solidFill>
              </a:rPr>
              <a:t>Huế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Nẵng</a:t>
            </a:r>
            <a:r>
              <a:rPr lang="en-US" sz="4000" dirty="0">
                <a:solidFill>
                  <a:srgbClr val="000099"/>
                </a:solidFill>
              </a:rPr>
              <a:t>; </a:t>
            </a:r>
            <a:r>
              <a:rPr lang="en-US" sz="4000" dirty="0" err="1">
                <a:solidFill>
                  <a:srgbClr val="000099"/>
                </a:solidFill>
              </a:rPr>
              <a:t>Thành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phố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Hồ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Chí</a:t>
            </a:r>
            <a:r>
              <a:rPr lang="en-US" sz="4000" dirty="0">
                <a:solidFill>
                  <a:srgbClr val="000099"/>
                </a:solidFill>
              </a:rPr>
              <a:t> Minh, </a:t>
            </a:r>
            <a:r>
              <a:rPr lang="en-US" sz="4000" dirty="0" err="1">
                <a:solidFill>
                  <a:srgbClr val="000099"/>
                </a:solidFill>
              </a:rPr>
              <a:t>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Nai</a:t>
            </a:r>
            <a:r>
              <a:rPr lang="en-US" sz="4000" dirty="0">
                <a:solidFill>
                  <a:srgbClr val="000099"/>
                </a:solidFill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</a:rPr>
              <a:t>Tiền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Giang-Đồng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Tháp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( HS </a:t>
            </a:r>
            <a:r>
              <a:rPr lang="en-US" sz="4000" dirty="0" err="1">
                <a:solidFill>
                  <a:srgbClr val="000099"/>
                </a:solidFill>
              </a:rPr>
              <a:t>tự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nêu</a:t>
            </a:r>
            <a:r>
              <a:rPr lang="en-US" sz="4000" dirty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cha </a:t>
            </a:r>
            <a:r>
              <a:rPr lang="en-US" sz="4000" dirty="0" err="1">
                <a:solidFill>
                  <a:srgbClr val="000099"/>
                </a:solidFill>
              </a:rPr>
              <a:t>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từ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đời</a:t>
            </a:r>
            <a:r>
              <a:rPr lang="en-US" sz="4000" dirty="0">
                <a:solidFill>
                  <a:srgbClr val="000099"/>
                </a:solidFill>
              </a:rPr>
              <a:t> nay 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Nguyên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3366"/>
                </a:solidFill>
              </a:rPr>
              <a:t>1.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được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tỉnh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cử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đâu</a:t>
            </a:r>
            <a:r>
              <a:rPr lang="en-US" sz="3600" dirty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</a:rPr>
              <a:t>	2. Ở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về</a:t>
            </a:r>
            <a:r>
              <a:rPr lang="en-US" sz="3600" dirty="0">
                <a:solidFill>
                  <a:srgbClr val="003366"/>
                </a:solidFill>
              </a:rPr>
              <a:t> ,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kể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biết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en-US" sz="3600" dirty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3. </a:t>
            </a:r>
            <a:r>
              <a:rPr lang="en-US" sz="3600" dirty="0">
                <a:solidFill>
                  <a:srgbClr val="003366"/>
                </a:solidFill>
              </a:rPr>
              <a:t>Chi </a:t>
            </a:r>
            <a:r>
              <a:rPr lang="en-US" sz="3600" dirty="0" err="1">
                <a:solidFill>
                  <a:srgbClr val="003366"/>
                </a:solidFill>
              </a:rPr>
              <a:t>tiết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nào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thấy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rất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khâm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phục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thành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tích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4.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tặng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xem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vật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đó</a:t>
            </a:r>
            <a:r>
              <a:rPr lang="en-US" sz="3600" dirty="0">
                <a:solidFill>
                  <a:srgbClr val="003366"/>
                </a:solidFill>
              </a:rPr>
              <a:t>, </a:t>
            </a:r>
            <a:r>
              <a:rPr lang="en-US" sz="3600" dirty="0" err="1">
                <a:solidFill>
                  <a:srgbClr val="003366"/>
                </a:solidFill>
              </a:rPr>
              <a:t>thái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độ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mọi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người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sao</a:t>
            </a:r>
            <a:r>
              <a:rPr lang="en-US" sz="3600" dirty="0">
                <a:solidFill>
                  <a:srgbClr val="003366"/>
                </a:solidFill>
              </a:rPr>
              <a:t> ?</a:t>
            </a:r>
            <a:endParaRPr lang="vi-VN" sz="3600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3366"/>
                </a:solidFill>
              </a:rPr>
              <a:t>1.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được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tỉnh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cử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dự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đua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</a:rPr>
              <a:t>	2. Ở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,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biết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đất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nước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mình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mạnh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đoàn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đánh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giặc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giỏi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3. </a:t>
            </a:r>
            <a:r>
              <a:rPr lang="en-US" dirty="0">
                <a:solidFill>
                  <a:srgbClr val="003366"/>
                </a:solidFill>
              </a:rPr>
              <a:t>Chi </a:t>
            </a:r>
            <a:r>
              <a:rPr lang="en-US" dirty="0" err="1">
                <a:solidFill>
                  <a:srgbClr val="003366"/>
                </a:solidFill>
              </a:rPr>
              <a:t>tiết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thấy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khâm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phục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vi-VN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sau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nghe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chiến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đấu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nhiều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chạy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lên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đặt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trên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vai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kênh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khắp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nhà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4.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tặng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ảnh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vác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cuốc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quần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áo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bằng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lụa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có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thêu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chữ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chương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Núp.Khi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xem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những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đó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thái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tôn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trọng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coi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như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thiêng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liêng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Cửa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Tùng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 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thôn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mướt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lũy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rặng</a:t>
            </a:r>
            <a:r>
              <a:rPr lang="en-US" sz="3600" dirty="0">
                <a:solidFill>
                  <a:srgbClr val="000099"/>
                </a:solidFill>
              </a:rPr>
              <a:t> phi </a:t>
            </a:r>
            <a:r>
              <a:rPr lang="en-US" sz="3600" dirty="0" err="1">
                <a:solidFill>
                  <a:srgbClr val="000099"/>
                </a:solidFill>
              </a:rPr>
              <a:t>lao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thổi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đổi</a:t>
            </a:r>
            <a:r>
              <a:rPr lang="en-US" sz="3600" dirty="0">
                <a:solidFill>
                  <a:srgbClr val="000099"/>
                </a:solidFill>
              </a:rPr>
              <a:t> 3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chiếc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tóc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nhỏ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Anh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nhiệm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Nùng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đường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cháu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chi </a:t>
            </a:r>
            <a:r>
              <a:rPr lang="en-US" sz="3600" dirty="0" err="1">
                <a:solidFill>
                  <a:srgbClr val="000099"/>
                </a:solidFill>
              </a:rPr>
              <a:t>tiết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sự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gặp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địch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nhiệm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vụ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vệ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dẫn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2.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ở.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dễ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3. </a:t>
            </a:r>
            <a:r>
              <a:rPr lang="en-US" dirty="0" err="1">
                <a:solidFill>
                  <a:srgbClr val="000099"/>
                </a:solidFill>
              </a:rPr>
              <a:t>Cách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cháu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cẩn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thận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. 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sệt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bình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tĩnh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hỏi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thầy</a:t>
            </a:r>
            <a:r>
              <a:rPr lang="en-US" dirty="0">
                <a:solidFill>
                  <a:srgbClr val="000099"/>
                </a:solidFill>
              </a:rPr>
              <a:t> mo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ốm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Nhớ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Bắc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xuôi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nhớ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     ( </a:t>
            </a:r>
            <a:r>
              <a:rPr lang="en-US" sz="3600" dirty="0" err="1">
                <a:solidFill>
                  <a:srgbClr val="000099"/>
                </a:solidFill>
              </a:rPr>
              <a:t>dòng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a/ 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b/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Vẻ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hiện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xuôi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hoa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:    a/ 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đẹp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xanh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hoa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chuối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đỏ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tươi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Ngày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mơ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nở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trắng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Ve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kêu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phách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đổ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vàng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rọi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hòa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bình</a:t>
            </a:r>
            <a:r>
              <a:rPr lang="en-US" i="1" dirty="0">
                <a:solidFill>
                  <a:srgbClr val="000099"/>
                </a:solidFill>
              </a:rPr>
              <a:t>. </a:t>
            </a:r>
            <a:r>
              <a:rPr lang="en-US" dirty="0">
                <a:solidFill>
                  <a:srgbClr val="000099"/>
                </a:solidFill>
              </a:rPr>
              <a:t>   b/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giặc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giỏi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cùng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Tây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giăng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thành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lũy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sắt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dày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bộ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đội</a:t>
            </a:r>
            <a:r>
              <a:rPr lang="en-US" i="1" dirty="0">
                <a:solidFill>
                  <a:srgbClr val="000099"/>
                </a:solidFill>
              </a:rPr>
              <a:t>,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quân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thù</a:t>
            </a:r>
            <a:r>
              <a:rPr lang="en-US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Vẻ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hiện</a:t>
            </a:r>
            <a:r>
              <a:rPr lang="en-US" dirty="0">
                <a:solidFill>
                  <a:srgbClr val="000099"/>
                </a:solidFill>
              </a:rPr>
              <a:t> qua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Đèo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lưng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cô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măng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ân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thủy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chung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Hũ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cha”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121- 122.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lửa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chăm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nổi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cơm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xay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thóc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mỗi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dám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ăn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Ba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dụm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90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sz="2800" dirty="0" err="1">
                <a:solidFill>
                  <a:srgbClr val="000099"/>
                </a:solidFill>
              </a:rPr>
              <a:t>Khi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lão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vứt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người</a:t>
            </a:r>
            <a:r>
              <a:rPr lang="en-US" sz="2800" dirty="0">
                <a:solidFill>
                  <a:srgbClr val="000099"/>
                </a:solidFill>
              </a:rPr>
              <a:t> con </a:t>
            </a:r>
            <a:r>
              <a:rPr lang="en-US" sz="2800" dirty="0" err="1">
                <a:solidFill>
                  <a:srgbClr val="000099"/>
                </a:solidFill>
              </a:rPr>
              <a:t>vội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tay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lấy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ra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mà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hề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sợ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bỏng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vi-VN" sz="28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Hũ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chính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con. 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dài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chịu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bão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chứa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họp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tụ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tập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voi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đụng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ngọn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vướng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mây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vách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Xung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khí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cụ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chiêng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trống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>
                <a:solidFill>
                  <a:srgbClr val="000099"/>
                </a:solidFill>
              </a:rPr>
              <a:t>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giữa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tâm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rông</a:t>
            </a:r>
            <a:r>
              <a:rPr lang="en-US" sz="3600" dirty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Đôi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bạn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130 -131.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hiểu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?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giặc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bom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sơ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thôn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phố,phố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ngói</a:t>
            </a:r>
            <a:r>
              <a:rPr lang="en-US" dirty="0">
                <a:solidFill>
                  <a:srgbClr val="000099"/>
                </a:solidFill>
              </a:rPr>
              <a:t> san </a:t>
            </a:r>
            <a:r>
              <a:rPr lang="en-US" dirty="0" err="1">
                <a:solidFill>
                  <a:srgbClr val="000099"/>
                </a:solidFill>
              </a:rPr>
              <a:t>sát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dòng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nườm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nượp</a:t>
            </a:r>
            <a:r>
              <a:rPr lang="en-US" dirty="0">
                <a:solidFill>
                  <a:srgbClr val="000099"/>
                </a:solidFill>
              </a:rPr>
              <a:t>, ban </a:t>
            </a:r>
            <a:r>
              <a:rPr lang="en-US" dirty="0" err="1">
                <a:solidFill>
                  <a:srgbClr val="000099"/>
                </a:solidFill>
              </a:rPr>
              <a:t>đêm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đèn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lập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vẫy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tuyệt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vọng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ca </a:t>
            </a:r>
            <a:r>
              <a:rPr lang="en-US" dirty="0" err="1">
                <a:solidFill>
                  <a:srgbClr val="000099"/>
                </a:solidFill>
              </a:rPr>
              <a:t>ngợi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sống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làng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–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sẵn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khăn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luôn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suy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dân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ngoại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nhỏ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thăm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ngoại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lạ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Bạnnhỏ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hạt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gạo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xảy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ngạc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sao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Mồ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kiện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Tại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hít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mùi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lợn</a:t>
            </a:r>
            <a:r>
              <a:rPr lang="en-US" sz="3600" dirty="0">
                <a:solidFill>
                  <a:srgbClr val="000099"/>
                </a:solidFill>
              </a:rPr>
              <a:t> quay, </a:t>
            </a:r>
            <a:r>
              <a:rPr lang="en-US" sz="3600" dirty="0" err="1">
                <a:solidFill>
                  <a:srgbClr val="000099"/>
                </a:solidFill>
              </a:rPr>
              <a:t>gà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luộc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vịt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chỉ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vào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quán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nhờ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để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ăn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cơm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nắm</a:t>
            </a:r>
            <a:r>
              <a:rPr lang="en-US" sz="3600" b="1" i="1" dirty="0">
                <a:solidFill>
                  <a:srgbClr val="000099"/>
                </a:solidFill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mua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gì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cả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 20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tòa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thông</a:t>
            </a:r>
            <a:r>
              <a:rPr lang="en-US" sz="3600" dirty="0">
                <a:solidFill>
                  <a:srgbClr val="000099"/>
                </a:solidFill>
              </a:rPr>
              <a:t> minh / </a:t>
            </a:r>
            <a:r>
              <a:rPr lang="en-US" sz="3600" dirty="0" err="1">
                <a:solidFill>
                  <a:srgbClr val="000099"/>
                </a:solidFill>
              </a:rPr>
              <a:t>Phiên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thú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/ </a:t>
            </a:r>
            <a:r>
              <a:rPr lang="en-US" sz="3600" dirty="0" err="1">
                <a:solidFill>
                  <a:srgbClr val="000099"/>
                </a:solidFill>
              </a:rPr>
              <a:t>Bẽ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tham</a:t>
            </a:r>
            <a:r>
              <a:rPr lang="en-US" sz="3600" dirty="0">
                <a:solidFill>
                  <a:srgbClr val="000099"/>
                </a:solidFill>
              </a:rPr>
              <a:t> lam / </a:t>
            </a:r>
            <a:r>
              <a:rPr lang="en-US" sz="3600" dirty="0" err="1">
                <a:solidFill>
                  <a:srgbClr val="000099"/>
                </a:solidFill>
              </a:rPr>
              <a:t>Ăn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hơi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tiếng</a:t>
            </a:r>
            <a:r>
              <a:rPr lang="en-US" sz="3600" dirty="0">
                <a:solidFill>
                  <a:srgbClr val="000099"/>
                </a:solidFill>
              </a:rPr>
              <a:t>”.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Đóm</a:t>
            </a:r>
            <a:r>
              <a:rPr lang="en-US" sz="4000" dirty="0">
                <a:solidFill>
                  <a:srgbClr val="FF0000"/>
                </a:solidFill>
              </a:rPr>
              <a:t> 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đâu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Tìm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mọi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yên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: </a:t>
            </a:r>
            <a:r>
              <a:rPr lang="en-US" sz="4000" dirty="0" err="1">
                <a:solidFill>
                  <a:srgbClr val="000099"/>
                </a:solidFill>
              </a:rPr>
              <a:t>Chị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ru</a:t>
            </a:r>
            <a:r>
              <a:rPr lang="en-US" sz="4000" dirty="0">
                <a:solidFill>
                  <a:srgbClr val="000099"/>
                </a:solidFill>
              </a:rPr>
              <a:t> con, </a:t>
            </a:r>
            <a:r>
              <a:rPr lang="en-US" sz="4000" dirty="0" err="1">
                <a:solidFill>
                  <a:srgbClr val="000099"/>
                </a:solidFill>
              </a:rPr>
              <a:t>thím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lặng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lẽ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rất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êm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suốt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, lo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oogle Shape;751;p44">
            <a:extLst>
              <a:ext uri="{FF2B5EF4-FFF2-40B4-BE49-F238E27FC236}">
                <a16:creationId xmlns:a16="http://schemas.microsoft.com/office/drawing/2014/main" id="{DEF2FBFF-162E-9F4A-B724-852A3B7B2D3A}"/>
              </a:ext>
            </a:extLst>
          </p:cNvPr>
          <p:cNvGrpSpPr>
            <a:grpSpLocks/>
          </p:cNvGrpSpPr>
          <p:nvPr/>
        </p:nvGrpSpPr>
        <p:grpSpPr bwMode="auto">
          <a:xfrm>
            <a:off x="1192" y="5018485"/>
            <a:ext cx="1031081" cy="982265"/>
            <a:chOff x="2956650" y="2006875"/>
            <a:chExt cx="1356000" cy="1292650"/>
          </a:xfrm>
        </p:grpSpPr>
        <p:sp>
          <p:nvSpPr>
            <p:cNvPr id="752" name="Google Shape;752;p44">
              <a:extLst>
                <a:ext uri="{FF2B5EF4-FFF2-40B4-BE49-F238E27FC236}">
                  <a16:creationId xmlns:a16="http://schemas.microsoft.com/office/drawing/2014/main" id="{6DB94827-0D31-F64A-BCB1-F11853C332FF}"/>
                </a:ext>
              </a:extLst>
            </p:cNvPr>
            <p:cNvSpPr/>
            <p:nvPr/>
          </p:nvSpPr>
          <p:spPr>
            <a:xfrm>
              <a:off x="2956650" y="2133789"/>
              <a:ext cx="438430" cy="825730"/>
            </a:xfrm>
            <a:custGeom>
              <a:avLst/>
              <a:gdLst/>
              <a:ahLst/>
              <a:cxnLst/>
              <a:rect l="l" t="t" r="r" b="b"/>
              <a:pathLst>
                <a:path w="17547" h="33029" extrusionOk="0">
                  <a:moveTo>
                    <a:pt x="7619" y="0"/>
                  </a:moveTo>
                  <a:cubicBezTo>
                    <a:pt x="6848" y="0"/>
                    <a:pt x="6074" y="144"/>
                    <a:pt x="5338" y="439"/>
                  </a:cubicBezTo>
                  <a:cubicBezTo>
                    <a:pt x="2469" y="1506"/>
                    <a:pt x="1802" y="3808"/>
                    <a:pt x="2135" y="5943"/>
                  </a:cubicBezTo>
                  <a:cubicBezTo>
                    <a:pt x="2669" y="9612"/>
                    <a:pt x="768" y="13248"/>
                    <a:pt x="634" y="16984"/>
                  </a:cubicBezTo>
                  <a:cubicBezTo>
                    <a:pt x="534" y="20320"/>
                    <a:pt x="0" y="23822"/>
                    <a:pt x="1435" y="26824"/>
                  </a:cubicBezTo>
                  <a:cubicBezTo>
                    <a:pt x="2869" y="29860"/>
                    <a:pt x="5338" y="32795"/>
                    <a:pt x="8673" y="33029"/>
                  </a:cubicBezTo>
                  <a:cubicBezTo>
                    <a:pt x="12776" y="29927"/>
                    <a:pt x="15578" y="25423"/>
                    <a:pt x="16579" y="20353"/>
                  </a:cubicBezTo>
                  <a:cubicBezTo>
                    <a:pt x="17546" y="15316"/>
                    <a:pt x="16812" y="10079"/>
                    <a:pt x="14511" y="5476"/>
                  </a:cubicBezTo>
                  <a:cubicBezTo>
                    <a:pt x="13644" y="3741"/>
                    <a:pt x="12543" y="2040"/>
                    <a:pt x="10908" y="939"/>
                  </a:cubicBezTo>
                  <a:cubicBezTo>
                    <a:pt x="9910" y="320"/>
                    <a:pt x="8768" y="0"/>
                    <a:pt x="7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44">
              <a:extLst>
                <a:ext uri="{FF2B5EF4-FFF2-40B4-BE49-F238E27FC236}">
                  <a16:creationId xmlns:a16="http://schemas.microsoft.com/office/drawing/2014/main" id="{BD159C2B-18C8-6842-B6B7-1DB342C22469}"/>
                </a:ext>
              </a:extLst>
            </p:cNvPr>
            <p:cNvSpPr/>
            <p:nvPr/>
          </p:nvSpPr>
          <p:spPr>
            <a:xfrm>
              <a:off x="2991098" y="2630481"/>
              <a:ext cx="565260" cy="535862"/>
            </a:xfrm>
            <a:custGeom>
              <a:avLst/>
              <a:gdLst/>
              <a:ahLst/>
              <a:cxnLst/>
              <a:rect l="l" t="t" r="r" b="b"/>
              <a:pathLst>
                <a:path w="22617" h="21408" extrusionOk="0">
                  <a:moveTo>
                    <a:pt x="8787" y="1"/>
                  </a:moveTo>
                  <a:cubicBezTo>
                    <a:pt x="7031" y="1"/>
                    <a:pt x="5278" y="475"/>
                    <a:pt x="3870" y="1503"/>
                  </a:cubicBezTo>
                  <a:cubicBezTo>
                    <a:pt x="1801" y="3038"/>
                    <a:pt x="0" y="8308"/>
                    <a:pt x="1501" y="12811"/>
                  </a:cubicBezTo>
                  <a:cubicBezTo>
                    <a:pt x="2135" y="15113"/>
                    <a:pt x="3169" y="17448"/>
                    <a:pt x="5037" y="19016"/>
                  </a:cubicBezTo>
                  <a:cubicBezTo>
                    <a:pt x="6705" y="20417"/>
                    <a:pt x="8940" y="21050"/>
                    <a:pt x="11108" y="21284"/>
                  </a:cubicBezTo>
                  <a:cubicBezTo>
                    <a:pt x="11763" y="21363"/>
                    <a:pt x="12433" y="21407"/>
                    <a:pt x="13104" y="21407"/>
                  </a:cubicBezTo>
                  <a:cubicBezTo>
                    <a:pt x="15821" y="21407"/>
                    <a:pt x="18556" y="20688"/>
                    <a:pt x="20348" y="18682"/>
                  </a:cubicBezTo>
                  <a:cubicBezTo>
                    <a:pt x="22149" y="16714"/>
                    <a:pt x="22616" y="13779"/>
                    <a:pt x="21982" y="11177"/>
                  </a:cubicBezTo>
                  <a:cubicBezTo>
                    <a:pt x="21382" y="8608"/>
                    <a:pt x="19781" y="6307"/>
                    <a:pt x="17913" y="4439"/>
                  </a:cubicBezTo>
                  <a:cubicBezTo>
                    <a:pt x="16012" y="2537"/>
                    <a:pt x="13843" y="1036"/>
                    <a:pt x="11342" y="336"/>
                  </a:cubicBezTo>
                  <a:cubicBezTo>
                    <a:pt x="10516" y="116"/>
                    <a:pt x="9651" y="1"/>
                    <a:pt x="8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44">
              <a:extLst>
                <a:ext uri="{FF2B5EF4-FFF2-40B4-BE49-F238E27FC236}">
                  <a16:creationId xmlns:a16="http://schemas.microsoft.com/office/drawing/2014/main" id="{415D20AC-83FD-B344-8583-60C27A9DAFA8}"/>
                </a:ext>
              </a:extLst>
            </p:cNvPr>
            <p:cNvSpPr/>
            <p:nvPr/>
          </p:nvSpPr>
          <p:spPr>
            <a:xfrm>
              <a:off x="3166470" y="2006875"/>
              <a:ext cx="760988" cy="888403"/>
            </a:xfrm>
            <a:custGeom>
              <a:avLst/>
              <a:gdLst/>
              <a:ahLst/>
              <a:cxnLst/>
              <a:rect l="l" t="t" r="r" b="b"/>
              <a:pathLst>
                <a:path w="30456" h="35549" extrusionOk="0">
                  <a:moveTo>
                    <a:pt x="19536" y="0"/>
                  </a:moveTo>
                  <a:cubicBezTo>
                    <a:pt x="16963" y="0"/>
                    <a:pt x="14424" y="1301"/>
                    <a:pt x="12242" y="2877"/>
                  </a:cubicBezTo>
                  <a:cubicBezTo>
                    <a:pt x="5604" y="7713"/>
                    <a:pt x="1101" y="15486"/>
                    <a:pt x="300" y="23491"/>
                  </a:cubicBezTo>
                  <a:cubicBezTo>
                    <a:pt x="0" y="26694"/>
                    <a:pt x="434" y="30330"/>
                    <a:pt x="2936" y="32231"/>
                  </a:cubicBezTo>
                  <a:lnTo>
                    <a:pt x="3836" y="32531"/>
                  </a:lnTo>
                  <a:cubicBezTo>
                    <a:pt x="5488" y="34583"/>
                    <a:pt x="8161" y="35549"/>
                    <a:pt x="10870" y="35549"/>
                  </a:cubicBezTo>
                  <a:cubicBezTo>
                    <a:pt x="11553" y="35549"/>
                    <a:pt x="12238" y="35487"/>
                    <a:pt x="12909" y="35367"/>
                  </a:cubicBezTo>
                  <a:cubicBezTo>
                    <a:pt x="16278" y="34733"/>
                    <a:pt x="19314" y="32765"/>
                    <a:pt x="21849" y="30363"/>
                  </a:cubicBezTo>
                  <a:cubicBezTo>
                    <a:pt x="25685" y="26794"/>
                    <a:pt x="28621" y="22057"/>
                    <a:pt x="29555" y="16987"/>
                  </a:cubicBezTo>
                  <a:cubicBezTo>
                    <a:pt x="30455" y="11916"/>
                    <a:pt x="29188" y="6479"/>
                    <a:pt x="25718" y="2943"/>
                  </a:cubicBezTo>
                  <a:cubicBezTo>
                    <a:pt x="24284" y="1442"/>
                    <a:pt x="22383" y="275"/>
                    <a:pt x="20315" y="41"/>
                  </a:cubicBezTo>
                  <a:cubicBezTo>
                    <a:pt x="20055" y="14"/>
                    <a:pt x="19795" y="0"/>
                    <a:pt x="195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44">
              <a:extLst>
                <a:ext uri="{FF2B5EF4-FFF2-40B4-BE49-F238E27FC236}">
                  <a16:creationId xmlns:a16="http://schemas.microsoft.com/office/drawing/2014/main" id="{056573FD-EEF6-4549-9355-2DBBEB610D5D}"/>
                </a:ext>
              </a:extLst>
            </p:cNvPr>
            <p:cNvSpPr/>
            <p:nvPr/>
          </p:nvSpPr>
          <p:spPr>
            <a:xfrm>
              <a:off x="3407606" y="2572507"/>
              <a:ext cx="905044" cy="459087"/>
            </a:xfrm>
            <a:custGeom>
              <a:avLst/>
              <a:gdLst/>
              <a:ahLst/>
              <a:cxnLst/>
              <a:rect l="l" t="t" r="r" b="b"/>
              <a:pathLst>
                <a:path w="36227" h="18377" extrusionOk="0">
                  <a:moveTo>
                    <a:pt x="0" y="14100"/>
                  </a:moveTo>
                  <a:cubicBezTo>
                    <a:pt x="11" y="14109"/>
                    <a:pt x="22" y="14118"/>
                    <a:pt x="33" y="14127"/>
                  </a:cubicBezTo>
                  <a:lnTo>
                    <a:pt x="33" y="14127"/>
                  </a:lnTo>
                  <a:lnTo>
                    <a:pt x="0" y="14100"/>
                  </a:lnTo>
                  <a:close/>
                  <a:moveTo>
                    <a:pt x="25451" y="0"/>
                  </a:moveTo>
                  <a:cubicBezTo>
                    <a:pt x="25184" y="0"/>
                    <a:pt x="24917" y="8"/>
                    <a:pt x="24651" y="23"/>
                  </a:cubicBezTo>
                  <a:cubicBezTo>
                    <a:pt x="21783" y="190"/>
                    <a:pt x="19014" y="1191"/>
                    <a:pt x="16412" y="2425"/>
                  </a:cubicBezTo>
                  <a:cubicBezTo>
                    <a:pt x="10396" y="5317"/>
                    <a:pt x="5175" y="9632"/>
                    <a:pt x="1178" y="14976"/>
                  </a:cubicBezTo>
                  <a:lnTo>
                    <a:pt x="1178" y="14976"/>
                  </a:lnTo>
                  <a:cubicBezTo>
                    <a:pt x="783" y="14712"/>
                    <a:pt x="401" y="14429"/>
                    <a:pt x="33" y="14127"/>
                  </a:cubicBezTo>
                  <a:lnTo>
                    <a:pt x="33" y="14127"/>
                  </a:lnTo>
                  <a:lnTo>
                    <a:pt x="1134" y="15034"/>
                  </a:lnTo>
                  <a:cubicBezTo>
                    <a:pt x="1149" y="15015"/>
                    <a:pt x="1163" y="14995"/>
                    <a:pt x="1178" y="14976"/>
                  </a:cubicBezTo>
                  <a:lnTo>
                    <a:pt x="1178" y="14976"/>
                  </a:lnTo>
                  <a:cubicBezTo>
                    <a:pt x="3246" y="16360"/>
                    <a:pt x="5653" y="17234"/>
                    <a:pt x="8106" y="17736"/>
                  </a:cubicBezTo>
                  <a:cubicBezTo>
                    <a:pt x="10660" y="18258"/>
                    <a:pt x="13264" y="18377"/>
                    <a:pt x="15875" y="18377"/>
                  </a:cubicBezTo>
                  <a:cubicBezTo>
                    <a:pt x="16265" y="18377"/>
                    <a:pt x="16655" y="18374"/>
                    <a:pt x="17046" y="18370"/>
                  </a:cubicBezTo>
                  <a:cubicBezTo>
                    <a:pt x="21682" y="18303"/>
                    <a:pt x="26453" y="18003"/>
                    <a:pt x="30522" y="15801"/>
                  </a:cubicBezTo>
                  <a:cubicBezTo>
                    <a:pt x="32790" y="14601"/>
                    <a:pt x="34859" y="12666"/>
                    <a:pt x="35492" y="10164"/>
                  </a:cubicBezTo>
                  <a:cubicBezTo>
                    <a:pt x="36226" y="7362"/>
                    <a:pt x="34959" y="4293"/>
                    <a:pt x="32757" y="2425"/>
                  </a:cubicBezTo>
                  <a:cubicBezTo>
                    <a:pt x="30757" y="759"/>
                    <a:pt x="28097" y="0"/>
                    <a:pt x="254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44">
              <a:extLst>
                <a:ext uri="{FF2B5EF4-FFF2-40B4-BE49-F238E27FC236}">
                  <a16:creationId xmlns:a16="http://schemas.microsoft.com/office/drawing/2014/main" id="{231D8CFA-9AC0-844A-B403-CAECFB221DD4}"/>
                </a:ext>
              </a:extLst>
            </p:cNvPr>
            <p:cNvSpPr/>
            <p:nvPr/>
          </p:nvSpPr>
          <p:spPr>
            <a:xfrm>
              <a:off x="3294867" y="2931316"/>
              <a:ext cx="798568" cy="368209"/>
            </a:xfrm>
            <a:custGeom>
              <a:avLst/>
              <a:gdLst/>
              <a:ahLst/>
              <a:cxnLst/>
              <a:rect l="l" t="t" r="r" b="b"/>
              <a:pathLst>
                <a:path w="31945" h="14728" extrusionOk="0">
                  <a:moveTo>
                    <a:pt x="14209" y="1"/>
                  </a:moveTo>
                  <a:cubicBezTo>
                    <a:pt x="10470" y="1"/>
                    <a:pt x="6711" y="970"/>
                    <a:pt x="3724" y="3225"/>
                  </a:cubicBezTo>
                  <a:cubicBezTo>
                    <a:pt x="2323" y="4293"/>
                    <a:pt x="1089" y="5727"/>
                    <a:pt x="656" y="7428"/>
                  </a:cubicBezTo>
                  <a:cubicBezTo>
                    <a:pt x="547" y="7854"/>
                    <a:pt x="503" y="8300"/>
                    <a:pt x="523" y="8744"/>
                  </a:cubicBezTo>
                  <a:lnTo>
                    <a:pt x="523" y="8744"/>
                  </a:lnTo>
                  <a:lnTo>
                    <a:pt x="22" y="7829"/>
                  </a:lnTo>
                  <a:lnTo>
                    <a:pt x="22" y="7829"/>
                  </a:lnTo>
                  <a:cubicBezTo>
                    <a:pt x="1" y="9010"/>
                    <a:pt x="500" y="10138"/>
                    <a:pt x="1266" y="11052"/>
                  </a:cubicBezTo>
                  <a:lnTo>
                    <a:pt x="1266" y="11052"/>
                  </a:lnTo>
                  <a:cubicBezTo>
                    <a:pt x="1551" y="11469"/>
                    <a:pt x="1915" y="11829"/>
                    <a:pt x="2357" y="12098"/>
                  </a:cubicBezTo>
                  <a:lnTo>
                    <a:pt x="2341" y="12069"/>
                  </a:lnTo>
                  <a:lnTo>
                    <a:pt x="2341" y="12069"/>
                  </a:lnTo>
                  <a:cubicBezTo>
                    <a:pt x="2498" y="12187"/>
                    <a:pt x="2659" y="12297"/>
                    <a:pt x="2824" y="12399"/>
                  </a:cubicBezTo>
                  <a:cubicBezTo>
                    <a:pt x="4425" y="13366"/>
                    <a:pt x="6326" y="13733"/>
                    <a:pt x="8161" y="14033"/>
                  </a:cubicBezTo>
                  <a:cubicBezTo>
                    <a:pt x="10696" y="14496"/>
                    <a:pt x="13267" y="14728"/>
                    <a:pt x="15834" y="14728"/>
                  </a:cubicBezTo>
                  <a:cubicBezTo>
                    <a:pt x="16780" y="14728"/>
                    <a:pt x="17726" y="14696"/>
                    <a:pt x="18668" y="14633"/>
                  </a:cubicBezTo>
                  <a:cubicBezTo>
                    <a:pt x="22171" y="14367"/>
                    <a:pt x="25673" y="13433"/>
                    <a:pt x="28676" y="11565"/>
                  </a:cubicBezTo>
                  <a:cubicBezTo>
                    <a:pt x="30310" y="10531"/>
                    <a:pt x="31945" y="8863"/>
                    <a:pt x="31611" y="6995"/>
                  </a:cubicBezTo>
                  <a:cubicBezTo>
                    <a:pt x="31277" y="5260"/>
                    <a:pt x="29510" y="4293"/>
                    <a:pt x="27942" y="3559"/>
                  </a:cubicBezTo>
                  <a:cubicBezTo>
                    <a:pt x="24072" y="1824"/>
                    <a:pt x="20036" y="390"/>
                    <a:pt x="15766" y="56"/>
                  </a:cubicBezTo>
                  <a:cubicBezTo>
                    <a:pt x="15249" y="20"/>
                    <a:pt x="14729" y="1"/>
                    <a:pt x="142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44">
              <a:extLst>
                <a:ext uri="{FF2B5EF4-FFF2-40B4-BE49-F238E27FC236}">
                  <a16:creationId xmlns:a16="http://schemas.microsoft.com/office/drawing/2014/main" id="{0745E200-E668-3341-974E-75A8F39411E4}"/>
                </a:ext>
              </a:extLst>
            </p:cNvPr>
            <p:cNvSpPr/>
            <p:nvPr/>
          </p:nvSpPr>
          <p:spPr>
            <a:xfrm>
              <a:off x="3390382" y="2600710"/>
              <a:ext cx="40711" cy="192723"/>
            </a:xfrm>
            <a:custGeom>
              <a:avLst/>
              <a:gdLst/>
              <a:ahLst/>
              <a:cxnLst/>
              <a:rect l="l" t="t" r="r" b="b"/>
              <a:pathLst>
                <a:path w="1635" h="7708" extrusionOk="0">
                  <a:moveTo>
                    <a:pt x="1090" y="1"/>
                  </a:moveTo>
                  <a:cubicBezTo>
                    <a:pt x="726" y="1"/>
                    <a:pt x="299" y="1690"/>
                    <a:pt x="134" y="3804"/>
                  </a:cubicBezTo>
                  <a:cubicBezTo>
                    <a:pt x="0" y="5939"/>
                    <a:pt x="167" y="7673"/>
                    <a:pt x="534" y="7707"/>
                  </a:cubicBezTo>
                  <a:cubicBezTo>
                    <a:pt x="537" y="7707"/>
                    <a:pt x="541" y="7707"/>
                    <a:pt x="545" y="7707"/>
                  </a:cubicBezTo>
                  <a:cubicBezTo>
                    <a:pt x="909" y="7707"/>
                    <a:pt x="1303" y="6018"/>
                    <a:pt x="1468" y="3904"/>
                  </a:cubicBezTo>
                  <a:cubicBezTo>
                    <a:pt x="1635" y="1769"/>
                    <a:pt x="1468" y="35"/>
                    <a:pt x="1101" y="1"/>
                  </a:cubicBezTo>
                  <a:cubicBezTo>
                    <a:pt x="1097" y="1"/>
                    <a:pt x="1094" y="1"/>
                    <a:pt x="1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44">
              <a:extLst>
                <a:ext uri="{FF2B5EF4-FFF2-40B4-BE49-F238E27FC236}">
                  <a16:creationId xmlns:a16="http://schemas.microsoft.com/office/drawing/2014/main" id="{E2059AA1-7C8B-0F49-8243-F5EC9C6CC5D8}"/>
                </a:ext>
              </a:extLst>
            </p:cNvPr>
            <p:cNvSpPr/>
            <p:nvPr/>
          </p:nvSpPr>
          <p:spPr>
            <a:xfrm>
              <a:off x="3399777" y="2622646"/>
              <a:ext cx="117437" cy="169220"/>
            </a:xfrm>
            <a:custGeom>
              <a:avLst/>
              <a:gdLst/>
              <a:ahLst/>
              <a:cxnLst/>
              <a:rect l="l" t="t" r="r" b="b"/>
              <a:pathLst>
                <a:path w="4704" h="6745" extrusionOk="0">
                  <a:moveTo>
                    <a:pt x="4300" y="0"/>
                  </a:moveTo>
                  <a:cubicBezTo>
                    <a:pt x="3917" y="0"/>
                    <a:pt x="2828" y="1307"/>
                    <a:pt x="1768" y="3022"/>
                  </a:cubicBezTo>
                  <a:cubicBezTo>
                    <a:pt x="667" y="4890"/>
                    <a:pt x="0" y="6524"/>
                    <a:pt x="300" y="6725"/>
                  </a:cubicBezTo>
                  <a:cubicBezTo>
                    <a:pt x="323" y="6738"/>
                    <a:pt x="349" y="6745"/>
                    <a:pt x="378" y="6745"/>
                  </a:cubicBezTo>
                  <a:cubicBezTo>
                    <a:pt x="789" y="6745"/>
                    <a:pt x="1875" y="5466"/>
                    <a:pt x="2902" y="3722"/>
                  </a:cubicBezTo>
                  <a:cubicBezTo>
                    <a:pt x="4036" y="1854"/>
                    <a:pt x="4703" y="220"/>
                    <a:pt x="4370" y="20"/>
                  </a:cubicBezTo>
                  <a:cubicBezTo>
                    <a:pt x="4350" y="7"/>
                    <a:pt x="4327" y="0"/>
                    <a:pt x="43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44">
              <a:extLst>
                <a:ext uri="{FF2B5EF4-FFF2-40B4-BE49-F238E27FC236}">
                  <a16:creationId xmlns:a16="http://schemas.microsoft.com/office/drawing/2014/main" id="{667B2C92-9676-724B-9C9A-D1AB4548466F}"/>
                </a:ext>
              </a:extLst>
            </p:cNvPr>
            <p:cNvSpPr/>
            <p:nvPr/>
          </p:nvSpPr>
          <p:spPr>
            <a:xfrm>
              <a:off x="3431093" y="2688454"/>
              <a:ext cx="114305" cy="104979"/>
            </a:xfrm>
            <a:custGeom>
              <a:avLst/>
              <a:gdLst/>
              <a:ahLst/>
              <a:cxnLst/>
              <a:rect l="l" t="t" r="r" b="b"/>
              <a:pathLst>
                <a:path w="4571" h="4153" extrusionOk="0">
                  <a:moveTo>
                    <a:pt x="4172" y="0"/>
                  </a:moveTo>
                  <a:cubicBezTo>
                    <a:pt x="3777" y="0"/>
                    <a:pt x="2836" y="710"/>
                    <a:pt x="1869" y="1677"/>
                  </a:cubicBezTo>
                  <a:cubicBezTo>
                    <a:pt x="801" y="2778"/>
                    <a:pt x="1" y="3812"/>
                    <a:pt x="234" y="4079"/>
                  </a:cubicBezTo>
                  <a:cubicBezTo>
                    <a:pt x="273" y="4129"/>
                    <a:pt x="339" y="4153"/>
                    <a:pt x="428" y="4153"/>
                  </a:cubicBezTo>
                  <a:cubicBezTo>
                    <a:pt x="868" y="4153"/>
                    <a:pt x="1864" y="3555"/>
                    <a:pt x="2836" y="2611"/>
                  </a:cubicBezTo>
                  <a:cubicBezTo>
                    <a:pt x="3970" y="1477"/>
                    <a:pt x="4571" y="276"/>
                    <a:pt x="4304" y="42"/>
                  </a:cubicBezTo>
                  <a:cubicBezTo>
                    <a:pt x="4271" y="14"/>
                    <a:pt x="4227" y="0"/>
                    <a:pt x="4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44">
              <a:extLst>
                <a:ext uri="{FF2B5EF4-FFF2-40B4-BE49-F238E27FC236}">
                  <a16:creationId xmlns:a16="http://schemas.microsoft.com/office/drawing/2014/main" id="{37E0ABED-79E9-EA4A-A0FA-133CAC0EC4FA}"/>
                </a:ext>
              </a:extLst>
            </p:cNvPr>
            <p:cNvSpPr/>
            <p:nvPr/>
          </p:nvSpPr>
          <p:spPr>
            <a:xfrm>
              <a:off x="3459278" y="2700989"/>
              <a:ext cx="167543" cy="130049"/>
            </a:xfrm>
            <a:custGeom>
              <a:avLst/>
              <a:gdLst/>
              <a:ahLst/>
              <a:cxnLst/>
              <a:rect l="l" t="t" r="r" b="b"/>
              <a:pathLst>
                <a:path w="6739" h="5241" extrusionOk="0">
                  <a:moveTo>
                    <a:pt x="6367" y="1"/>
                  </a:moveTo>
                  <a:cubicBezTo>
                    <a:pt x="5892" y="1"/>
                    <a:pt x="4466" y="851"/>
                    <a:pt x="2936" y="2116"/>
                  </a:cubicBezTo>
                  <a:cubicBezTo>
                    <a:pt x="1235" y="3517"/>
                    <a:pt x="0" y="4918"/>
                    <a:pt x="234" y="5184"/>
                  </a:cubicBezTo>
                  <a:cubicBezTo>
                    <a:pt x="263" y="5222"/>
                    <a:pt x="315" y="5241"/>
                    <a:pt x="386" y="5241"/>
                  </a:cubicBezTo>
                  <a:cubicBezTo>
                    <a:pt x="874" y="5241"/>
                    <a:pt x="2288" y="4369"/>
                    <a:pt x="3803" y="3116"/>
                  </a:cubicBezTo>
                  <a:cubicBezTo>
                    <a:pt x="5538" y="1715"/>
                    <a:pt x="6739" y="348"/>
                    <a:pt x="6505" y="47"/>
                  </a:cubicBezTo>
                  <a:cubicBezTo>
                    <a:pt x="6478" y="16"/>
                    <a:pt x="6431" y="1"/>
                    <a:pt x="63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44">
              <a:extLst>
                <a:ext uri="{FF2B5EF4-FFF2-40B4-BE49-F238E27FC236}">
                  <a16:creationId xmlns:a16="http://schemas.microsoft.com/office/drawing/2014/main" id="{FDC3C2AB-F77E-2B44-A495-B03B0A50C338}"/>
                </a:ext>
              </a:extLst>
            </p:cNvPr>
            <p:cNvSpPr/>
            <p:nvPr/>
          </p:nvSpPr>
          <p:spPr>
            <a:xfrm>
              <a:off x="3471804" y="2788732"/>
              <a:ext cx="180070" cy="56407"/>
            </a:xfrm>
            <a:custGeom>
              <a:avLst/>
              <a:gdLst/>
              <a:ahLst/>
              <a:cxnLst/>
              <a:rect l="l" t="t" r="r" b="b"/>
              <a:pathLst>
                <a:path w="7172" h="2241" extrusionOk="0">
                  <a:moveTo>
                    <a:pt x="6263" y="1"/>
                  </a:moveTo>
                  <a:cubicBezTo>
                    <a:pt x="5577" y="1"/>
                    <a:pt x="4540" y="142"/>
                    <a:pt x="3403" y="451"/>
                  </a:cubicBezTo>
                  <a:cubicBezTo>
                    <a:pt x="1468" y="951"/>
                    <a:pt x="0" y="1718"/>
                    <a:pt x="100" y="2052"/>
                  </a:cubicBezTo>
                  <a:cubicBezTo>
                    <a:pt x="136" y="2181"/>
                    <a:pt x="362" y="2240"/>
                    <a:pt x="725" y="2240"/>
                  </a:cubicBezTo>
                  <a:cubicBezTo>
                    <a:pt x="1391" y="2240"/>
                    <a:pt x="2517" y="2042"/>
                    <a:pt x="3770" y="1718"/>
                  </a:cubicBezTo>
                  <a:cubicBezTo>
                    <a:pt x="5671" y="1218"/>
                    <a:pt x="7172" y="584"/>
                    <a:pt x="7105" y="217"/>
                  </a:cubicBezTo>
                  <a:cubicBezTo>
                    <a:pt x="7077" y="76"/>
                    <a:pt x="6764" y="1"/>
                    <a:pt x="6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44">
              <a:extLst>
                <a:ext uri="{FF2B5EF4-FFF2-40B4-BE49-F238E27FC236}">
                  <a16:creationId xmlns:a16="http://schemas.microsoft.com/office/drawing/2014/main" id="{D18B8891-C872-A542-A1CD-BCADCB944D93}"/>
                </a:ext>
              </a:extLst>
            </p:cNvPr>
            <p:cNvSpPr/>
            <p:nvPr/>
          </p:nvSpPr>
          <p:spPr>
            <a:xfrm>
              <a:off x="3478068" y="2856107"/>
              <a:ext cx="165977" cy="36037"/>
            </a:xfrm>
            <a:custGeom>
              <a:avLst/>
              <a:gdLst/>
              <a:ahLst/>
              <a:cxnLst/>
              <a:rect l="l" t="t" r="r" b="b"/>
              <a:pathLst>
                <a:path w="6639" h="1465" extrusionOk="0">
                  <a:moveTo>
                    <a:pt x="2060" y="0"/>
                  </a:moveTo>
                  <a:cubicBezTo>
                    <a:pt x="911" y="0"/>
                    <a:pt x="91" y="162"/>
                    <a:pt x="67" y="432"/>
                  </a:cubicBezTo>
                  <a:cubicBezTo>
                    <a:pt x="0" y="799"/>
                    <a:pt x="1468" y="1233"/>
                    <a:pt x="3302" y="1400"/>
                  </a:cubicBezTo>
                  <a:cubicBezTo>
                    <a:pt x="3778" y="1444"/>
                    <a:pt x="4235" y="1464"/>
                    <a:pt x="4650" y="1464"/>
                  </a:cubicBezTo>
                  <a:cubicBezTo>
                    <a:pt x="5807" y="1464"/>
                    <a:pt x="6638" y="1303"/>
                    <a:pt x="6638" y="1033"/>
                  </a:cubicBezTo>
                  <a:cubicBezTo>
                    <a:pt x="6638" y="699"/>
                    <a:pt x="5170" y="232"/>
                    <a:pt x="3402" y="65"/>
                  </a:cubicBezTo>
                  <a:cubicBezTo>
                    <a:pt x="2927" y="21"/>
                    <a:pt x="2473" y="0"/>
                    <a:pt x="20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44">
              <a:extLst>
                <a:ext uri="{FF2B5EF4-FFF2-40B4-BE49-F238E27FC236}">
                  <a16:creationId xmlns:a16="http://schemas.microsoft.com/office/drawing/2014/main" id="{9E3EE7CB-CC55-D24F-9BAC-95C905F3836B}"/>
                </a:ext>
              </a:extLst>
            </p:cNvPr>
            <p:cNvSpPr/>
            <p:nvPr/>
          </p:nvSpPr>
          <p:spPr>
            <a:xfrm>
              <a:off x="3280774" y="2433058"/>
              <a:ext cx="87686" cy="308669"/>
            </a:xfrm>
            <a:custGeom>
              <a:avLst/>
              <a:gdLst/>
              <a:ahLst/>
              <a:cxnLst/>
              <a:rect l="l" t="t" r="r" b="b"/>
              <a:pathLst>
                <a:path w="3503" h="12377" extrusionOk="0">
                  <a:moveTo>
                    <a:pt x="68" y="1"/>
                  </a:moveTo>
                  <a:cubicBezTo>
                    <a:pt x="68" y="1"/>
                    <a:pt x="68" y="1"/>
                    <a:pt x="67" y="1"/>
                  </a:cubicBezTo>
                  <a:cubicBezTo>
                    <a:pt x="0" y="1"/>
                    <a:pt x="701" y="2803"/>
                    <a:pt x="1635" y="6205"/>
                  </a:cubicBezTo>
                  <a:cubicBezTo>
                    <a:pt x="2536" y="9641"/>
                    <a:pt x="3369" y="12377"/>
                    <a:pt x="3436" y="12377"/>
                  </a:cubicBezTo>
                  <a:cubicBezTo>
                    <a:pt x="3503" y="12343"/>
                    <a:pt x="2802" y="9575"/>
                    <a:pt x="1868" y="6139"/>
                  </a:cubicBezTo>
                  <a:cubicBezTo>
                    <a:pt x="940" y="2757"/>
                    <a:pt x="143" y="1"/>
                    <a:pt x="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44">
              <a:extLst>
                <a:ext uri="{FF2B5EF4-FFF2-40B4-BE49-F238E27FC236}">
                  <a16:creationId xmlns:a16="http://schemas.microsoft.com/office/drawing/2014/main" id="{C6D88F65-64E7-8A44-B714-92C83EFC689F}"/>
                </a:ext>
              </a:extLst>
            </p:cNvPr>
            <p:cNvSpPr/>
            <p:nvPr/>
          </p:nvSpPr>
          <p:spPr>
            <a:xfrm>
              <a:off x="3374723" y="2538036"/>
              <a:ext cx="9395" cy="213091"/>
            </a:xfrm>
            <a:custGeom>
              <a:avLst/>
              <a:gdLst/>
              <a:ahLst/>
              <a:cxnLst/>
              <a:rect l="l" t="t" r="r" b="b"/>
              <a:pathLst>
                <a:path w="368" h="8573" extrusionOk="0">
                  <a:moveTo>
                    <a:pt x="334" y="0"/>
                  </a:moveTo>
                  <a:cubicBezTo>
                    <a:pt x="201" y="400"/>
                    <a:pt x="167" y="834"/>
                    <a:pt x="134" y="1268"/>
                  </a:cubicBezTo>
                  <a:cubicBezTo>
                    <a:pt x="67" y="2035"/>
                    <a:pt x="0" y="3102"/>
                    <a:pt x="0" y="4303"/>
                  </a:cubicBezTo>
                  <a:cubicBezTo>
                    <a:pt x="0" y="5471"/>
                    <a:pt x="34" y="6571"/>
                    <a:pt x="67" y="7339"/>
                  </a:cubicBezTo>
                  <a:cubicBezTo>
                    <a:pt x="67" y="7739"/>
                    <a:pt x="100" y="8173"/>
                    <a:pt x="201" y="8573"/>
                  </a:cubicBezTo>
                  <a:cubicBezTo>
                    <a:pt x="267" y="8173"/>
                    <a:pt x="267" y="7739"/>
                    <a:pt x="267" y="7305"/>
                  </a:cubicBezTo>
                  <a:cubicBezTo>
                    <a:pt x="267" y="6438"/>
                    <a:pt x="234" y="5404"/>
                    <a:pt x="267" y="4270"/>
                  </a:cubicBezTo>
                  <a:cubicBezTo>
                    <a:pt x="267" y="3136"/>
                    <a:pt x="301" y="2135"/>
                    <a:pt x="334" y="1268"/>
                  </a:cubicBezTo>
                  <a:cubicBezTo>
                    <a:pt x="367" y="834"/>
                    <a:pt x="367" y="400"/>
                    <a:pt x="3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44">
              <a:extLst>
                <a:ext uri="{FF2B5EF4-FFF2-40B4-BE49-F238E27FC236}">
                  <a16:creationId xmlns:a16="http://schemas.microsoft.com/office/drawing/2014/main" id="{B180AABC-AFE8-F245-9C69-8E921F543F23}"/>
                </a:ext>
              </a:extLst>
            </p:cNvPr>
            <p:cNvSpPr/>
            <p:nvPr/>
          </p:nvSpPr>
          <p:spPr>
            <a:xfrm>
              <a:off x="3412303" y="2484763"/>
              <a:ext cx="82989" cy="293001"/>
            </a:xfrm>
            <a:custGeom>
              <a:avLst/>
              <a:gdLst/>
              <a:ahLst/>
              <a:cxnLst/>
              <a:rect l="l" t="t" r="r" b="b"/>
              <a:pathLst>
                <a:path w="3303" h="11777" extrusionOk="0">
                  <a:moveTo>
                    <a:pt x="3235" y="1"/>
                  </a:moveTo>
                  <a:cubicBezTo>
                    <a:pt x="3193" y="1"/>
                    <a:pt x="2397" y="2624"/>
                    <a:pt x="1535" y="5872"/>
                  </a:cubicBezTo>
                  <a:cubicBezTo>
                    <a:pt x="634" y="9108"/>
                    <a:pt x="0" y="11776"/>
                    <a:pt x="67" y="11776"/>
                  </a:cubicBezTo>
                  <a:cubicBezTo>
                    <a:pt x="68" y="11776"/>
                    <a:pt x="68" y="11777"/>
                    <a:pt x="69" y="11777"/>
                  </a:cubicBezTo>
                  <a:cubicBezTo>
                    <a:pt x="144" y="11777"/>
                    <a:pt x="907" y="9154"/>
                    <a:pt x="1768" y="5939"/>
                  </a:cubicBezTo>
                  <a:cubicBezTo>
                    <a:pt x="2669" y="2670"/>
                    <a:pt x="3303" y="1"/>
                    <a:pt x="3236" y="1"/>
                  </a:cubicBezTo>
                  <a:cubicBezTo>
                    <a:pt x="3236" y="1"/>
                    <a:pt x="3236" y="1"/>
                    <a:pt x="32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44">
              <a:extLst>
                <a:ext uri="{FF2B5EF4-FFF2-40B4-BE49-F238E27FC236}">
                  <a16:creationId xmlns:a16="http://schemas.microsoft.com/office/drawing/2014/main" id="{C36B38CF-035F-1144-9A50-4CCFBFFD01B6}"/>
                </a:ext>
              </a:extLst>
            </p:cNvPr>
            <p:cNvSpPr/>
            <p:nvPr/>
          </p:nvSpPr>
          <p:spPr>
            <a:xfrm>
              <a:off x="3431093" y="2403287"/>
              <a:ext cx="258361" cy="365076"/>
            </a:xfrm>
            <a:custGeom>
              <a:avLst/>
              <a:gdLst/>
              <a:ahLst/>
              <a:cxnLst/>
              <a:rect l="l" t="t" r="r" b="b"/>
              <a:pathLst>
                <a:path w="10375" h="14545" extrusionOk="0">
                  <a:moveTo>
                    <a:pt x="10374" y="1"/>
                  </a:moveTo>
                  <a:lnTo>
                    <a:pt x="10374" y="1"/>
                  </a:lnTo>
                  <a:cubicBezTo>
                    <a:pt x="10174" y="168"/>
                    <a:pt x="10007" y="334"/>
                    <a:pt x="9874" y="501"/>
                  </a:cubicBezTo>
                  <a:cubicBezTo>
                    <a:pt x="9540" y="835"/>
                    <a:pt x="9140" y="1335"/>
                    <a:pt x="8606" y="1969"/>
                  </a:cubicBezTo>
                  <a:cubicBezTo>
                    <a:pt x="7606" y="3237"/>
                    <a:pt x="6205" y="4971"/>
                    <a:pt x="4770" y="6973"/>
                  </a:cubicBezTo>
                  <a:cubicBezTo>
                    <a:pt x="3336" y="8974"/>
                    <a:pt x="2135" y="10842"/>
                    <a:pt x="1301" y="12243"/>
                  </a:cubicBezTo>
                  <a:cubicBezTo>
                    <a:pt x="868" y="12943"/>
                    <a:pt x="534" y="13477"/>
                    <a:pt x="334" y="13911"/>
                  </a:cubicBezTo>
                  <a:cubicBezTo>
                    <a:pt x="200" y="14111"/>
                    <a:pt x="100" y="14311"/>
                    <a:pt x="0" y="14545"/>
                  </a:cubicBezTo>
                  <a:cubicBezTo>
                    <a:pt x="167" y="14344"/>
                    <a:pt x="301" y="14144"/>
                    <a:pt x="434" y="13944"/>
                  </a:cubicBezTo>
                  <a:lnTo>
                    <a:pt x="1468" y="12343"/>
                  </a:lnTo>
                  <a:cubicBezTo>
                    <a:pt x="2335" y="11009"/>
                    <a:pt x="3603" y="9141"/>
                    <a:pt x="5004" y="7139"/>
                  </a:cubicBezTo>
                  <a:cubicBezTo>
                    <a:pt x="6405" y="5138"/>
                    <a:pt x="7773" y="3370"/>
                    <a:pt x="8773" y="2102"/>
                  </a:cubicBezTo>
                  <a:lnTo>
                    <a:pt x="9941" y="568"/>
                  </a:lnTo>
                  <a:cubicBezTo>
                    <a:pt x="10108" y="401"/>
                    <a:pt x="10241" y="201"/>
                    <a:pt x="103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44">
              <a:extLst>
                <a:ext uri="{FF2B5EF4-FFF2-40B4-BE49-F238E27FC236}">
                  <a16:creationId xmlns:a16="http://schemas.microsoft.com/office/drawing/2014/main" id="{A51EC0C6-A3E0-6B4A-BB7F-FB7EE89235C6}"/>
                </a:ext>
              </a:extLst>
            </p:cNvPr>
            <p:cNvSpPr/>
            <p:nvPr/>
          </p:nvSpPr>
          <p:spPr>
            <a:xfrm>
              <a:off x="3471804" y="2563106"/>
              <a:ext cx="270887" cy="271065"/>
            </a:xfrm>
            <a:custGeom>
              <a:avLst/>
              <a:gdLst/>
              <a:ahLst/>
              <a:cxnLst/>
              <a:rect l="l" t="t" r="r" b="b"/>
              <a:pathLst>
                <a:path w="10842" h="10810" extrusionOk="0">
                  <a:moveTo>
                    <a:pt x="10806" y="1"/>
                  </a:moveTo>
                  <a:cubicBezTo>
                    <a:pt x="10707" y="1"/>
                    <a:pt x="8285" y="2357"/>
                    <a:pt x="5337" y="5305"/>
                  </a:cubicBezTo>
                  <a:cubicBezTo>
                    <a:pt x="2369" y="8307"/>
                    <a:pt x="0" y="10742"/>
                    <a:pt x="67" y="10809"/>
                  </a:cubicBezTo>
                  <a:cubicBezTo>
                    <a:pt x="67" y="10809"/>
                    <a:pt x="68" y="10809"/>
                    <a:pt x="68" y="10809"/>
                  </a:cubicBezTo>
                  <a:cubicBezTo>
                    <a:pt x="135" y="10809"/>
                    <a:pt x="2590" y="8486"/>
                    <a:pt x="5537" y="5505"/>
                  </a:cubicBezTo>
                  <a:cubicBezTo>
                    <a:pt x="8506" y="2503"/>
                    <a:pt x="10841" y="68"/>
                    <a:pt x="10808" y="1"/>
                  </a:cubicBezTo>
                  <a:cubicBezTo>
                    <a:pt x="10807" y="1"/>
                    <a:pt x="10807" y="1"/>
                    <a:pt x="108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44">
              <a:extLst>
                <a:ext uri="{FF2B5EF4-FFF2-40B4-BE49-F238E27FC236}">
                  <a16:creationId xmlns:a16="http://schemas.microsoft.com/office/drawing/2014/main" id="{FF81C649-5399-7349-B471-A0CF30C86BAF}"/>
                </a:ext>
              </a:extLst>
            </p:cNvPr>
            <p:cNvSpPr/>
            <p:nvPr/>
          </p:nvSpPr>
          <p:spPr>
            <a:xfrm>
              <a:off x="3510950" y="2704122"/>
              <a:ext cx="357007" cy="145717"/>
            </a:xfrm>
            <a:custGeom>
              <a:avLst/>
              <a:gdLst/>
              <a:ahLst/>
              <a:cxnLst/>
              <a:rect l="l" t="t" r="r" b="b"/>
              <a:pathLst>
                <a:path w="14278" h="5838" extrusionOk="0">
                  <a:moveTo>
                    <a:pt x="14277" y="0"/>
                  </a:moveTo>
                  <a:lnTo>
                    <a:pt x="14277" y="0"/>
                  </a:lnTo>
                  <a:cubicBezTo>
                    <a:pt x="14077" y="67"/>
                    <a:pt x="13877" y="134"/>
                    <a:pt x="13710" y="234"/>
                  </a:cubicBezTo>
                  <a:lnTo>
                    <a:pt x="12209" y="934"/>
                  </a:lnTo>
                  <a:cubicBezTo>
                    <a:pt x="10942" y="1535"/>
                    <a:pt x="9207" y="2335"/>
                    <a:pt x="7239" y="3169"/>
                  </a:cubicBezTo>
                  <a:cubicBezTo>
                    <a:pt x="5271" y="3970"/>
                    <a:pt x="3436" y="4637"/>
                    <a:pt x="2135" y="5071"/>
                  </a:cubicBezTo>
                  <a:lnTo>
                    <a:pt x="568" y="5638"/>
                  </a:lnTo>
                  <a:cubicBezTo>
                    <a:pt x="368" y="5671"/>
                    <a:pt x="167" y="5738"/>
                    <a:pt x="1" y="5838"/>
                  </a:cubicBezTo>
                  <a:cubicBezTo>
                    <a:pt x="201" y="5838"/>
                    <a:pt x="401" y="5771"/>
                    <a:pt x="601" y="5705"/>
                  </a:cubicBezTo>
                  <a:cubicBezTo>
                    <a:pt x="968" y="5604"/>
                    <a:pt x="1502" y="5471"/>
                    <a:pt x="2169" y="5238"/>
                  </a:cubicBezTo>
                  <a:cubicBezTo>
                    <a:pt x="3503" y="4837"/>
                    <a:pt x="5338" y="4203"/>
                    <a:pt x="7339" y="3403"/>
                  </a:cubicBezTo>
                  <a:cubicBezTo>
                    <a:pt x="9307" y="2569"/>
                    <a:pt x="11042" y="1735"/>
                    <a:pt x="12309" y="1101"/>
                  </a:cubicBezTo>
                  <a:cubicBezTo>
                    <a:pt x="12910" y="801"/>
                    <a:pt x="13410" y="534"/>
                    <a:pt x="13744" y="334"/>
                  </a:cubicBezTo>
                  <a:cubicBezTo>
                    <a:pt x="13944" y="234"/>
                    <a:pt x="14111" y="134"/>
                    <a:pt x="142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44">
              <a:extLst>
                <a:ext uri="{FF2B5EF4-FFF2-40B4-BE49-F238E27FC236}">
                  <a16:creationId xmlns:a16="http://schemas.microsoft.com/office/drawing/2014/main" id="{B1610723-DFFA-744D-AE81-322879B76D66}"/>
                </a:ext>
              </a:extLst>
            </p:cNvPr>
            <p:cNvSpPr/>
            <p:nvPr/>
          </p:nvSpPr>
          <p:spPr>
            <a:xfrm>
              <a:off x="3515647" y="2843572"/>
              <a:ext cx="314730" cy="42304"/>
            </a:xfrm>
            <a:custGeom>
              <a:avLst/>
              <a:gdLst/>
              <a:ahLst/>
              <a:cxnLst/>
              <a:rect l="l" t="t" r="r" b="b"/>
              <a:pathLst>
                <a:path w="12610" h="1668" extrusionOk="0">
                  <a:moveTo>
                    <a:pt x="12610" y="0"/>
                  </a:moveTo>
                  <a:lnTo>
                    <a:pt x="12610" y="0"/>
                  </a:lnTo>
                  <a:cubicBezTo>
                    <a:pt x="11976" y="67"/>
                    <a:pt x="11376" y="134"/>
                    <a:pt x="10775" y="267"/>
                  </a:cubicBezTo>
                  <a:cubicBezTo>
                    <a:pt x="9641" y="434"/>
                    <a:pt x="8040" y="701"/>
                    <a:pt x="6305" y="934"/>
                  </a:cubicBezTo>
                  <a:cubicBezTo>
                    <a:pt x="4571" y="1168"/>
                    <a:pt x="3003" y="1301"/>
                    <a:pt x="1869" y="1435"/>
                  </a:cubicBezTo>
                  <a:cubicBezTo>
                    <a:pt x="1235" y="1468"/>
                    <a:pt x="601" y="1535"/>
                    <a:pt x="1" y="1635"/>
                  </a:cubicBezTo>
                  <a:cubicBezTo>
                    <a:pt x="168" y="1668"/>
                    <a:pt x="334" y="1668"/>
                    <a:pt x="501" y="1668"/>
                  </a:cubicBezTo>
                  <a:cubicBezTo>
                    <a:pt x="835" y="1668"/>
                    <a:pt x="1302" y="1635"/>
                    <a:pt x="1869" y="1601"/>
                  </a:cubicBezTo>
                  <a:cubicBezTo>
                    <a:pt x="3003" y="1568"/>
                    <a:pt x="4604" y="1435"/>
                    <a:pt x="6339" y="1201"/>
                  </a:cubicBezTo>
                  <a:cubicBezTo>
                    <a:pt x="8107" y="968"/>
                    <a:pt x="9674" y="701"/>
                    <a:pt x="10808" y="467"/>
                  </a:cubicBezTo>
                  <a:cubicBezTo>
                    <a:pt x="11376" y="334"/>
                    <a:pt x="11809" y="234"/>
                    <a:pt x="12143" y="167"/>
                  </a:cubicBezTo>
                  <a:cubicBezTo>
                    <a:pt x="12276" y="134"/>
                    <a:pt x="12443" y="67"/>
                    <a:pt x="126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44">
              <a:extLst>
                <a:ext uri="{FF2B5EF4-FFF2-40B4-BE49-F238E27FC236}">
                  <a16:creationId xmlns:a16="http://schemas.microsoft.com/office/drawing/2014/main" id="{322E90AD-0152-F443-B4D7-2470D0218A0E}"/>
                </a:ext>
              </a:extLst>
            </p:cNvPr>
            <p:cNvSpPr/>
            <p:nvPr/>
          </p:nvSpPr>
          <p:spPr>
            <a:xfrm>
              <a:off x="3525042" y="2917214"/>
              <a:ext cx="294374" cy="10968"/>
            </a:xfrm>
            <a:custGeom>
              <a:avLst/>
              <a:gdLst/>
              <a:ahLst/>
              <a:cxnLst/>
              <a:rect l="l" t="t" r="r" b="b"/>
              <a:pathLst>
                <a:path w="11776" h="449" extrusionOk="0">
                  <a:moveTo>
                    <a:pt x="506" y="1"/>
                  </a:moveTo>
                  <a:cubicBezTo>
                    <a:pt x="336" y="1"/>
                    <a:pt x="167" y="5"/>
                    <a:pt x="1" y="15"/>
                  </a:cubicBezTo>
                  <a:cubicBezTo>
                    <a:pt x="568" y="148"/>
                    <a:pt x="1135" y="215"/>
                    <a:pt x="1735" y="248"/>
                  </a:cubicBezTo>
                  <a:cubicBezTo>
                    <a:pt x="2769" y="315"/>
                    <a:pt x="4270" y="415"/>
                    <a:pt x="5905" y="448"/>
                  </a:cubicBezTo>
                  <a:cubicBezTo>
                    <a:pt x="7506" y="448"/>
                    <a:pt x="8974" y="415"/>
                    <a:pt x="10075" y="348"/>
                  </a:cubicBezTo>
                  <a:cubicBezTo>
                    <a:pt x="10642" y="348"/>
                    <a:pt x="11209" y="281"/>
                    <a:pt x="11776" y="181"/>
                  </a:cubicBezTo>
                  <a:cubicBezTo>
                    <a:pt x="11492" y="165"/>
                    <a:pt x="11209" y="156"/>
                    <a:pt x="10925" y="156"/>
                  </a:cubicBezTo>
                  <a:cubicBezTo>
                    <a:pt x="10642" y="156"/>
                    <a:pt x="10358" y="165"/>
                    <a:pt x="10075" y="181"/>
                  </a:cubicBezTo>
                  <a:lnTo>
                    <a:pt x="5905" y="181"/>
                  </a:lnTo>
                  <a:cubicBezTo>
                    <a:pt x="4270" y="148"/>
                    <a:pt x="2803" y="81"/>
                    <a:pt x="1735" y="48"/>
                  </a:cubicBezTo>
                  <a:cubicBezTo>
                    <a:pt x="1334" y="24"/>
                    <a:pt x="917" y="1"/>
                    <a:pt x="5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44">
              <a:extLst>
                <a:ext uri="{FF2B5EF4-FFF2-40B4-BE49-F238E27FC236}">
                  <a16:creationId xmlns:a16="http://schemas.microsoft.com/office/drawing/2014/main" id="{AAE74D28-E684-D847-925C-35B4811288CA}"/>
                </a:ext>
              </a:extLst>
            </p:cNvPr>
            <p:cNvSpPr/>
            <p:nvPr/>
          </p:nvSpPr>
          <p:spPr>
            <a:xfrm>
              <a:off x="3246326" y="2379785"/>
              <a:ext cx="61067" cy="56407"/>
            </a:xfrm>
            <a:custGeom>
              <a:avLst/>
              <a:gdLst/>
              <a:ahLst/>
              <a:cxnLst/>
              <a:rect l="l" t="t" r="r" b="b"/>
              <a:pathLst>
                <a:path w="2400" h="2280" extrusionOk="0">
                  <a:moveTo>
                    <a:pt x="942" y="0"/>
                  </a:moveTo>
                  <a:cubicBezTo>
                    <a:pt x="612" y="0"/>
                    <a:pt x="320" y="161"/>
                    <a:pt x="168" y="405"/>
                  </a:cubicBezTo>
                  <a:cubicBezTo>
                    <a:pt x="1" y="772"/>
                    <a:pt x="34" y="1172"/>
                    <a:pt x="268" y="1506"/>
                  </a:cubicBezTo>
                  <a:cubicBezTo>
                    <a:pt x="434" y="1873"/>
                    <a:pt x="768" y="2139"/>
                    <a:pt x="1168" y="2273"/>
                  </a:cubicBezTo>
                  <a:cubicBezTo>
                    <a:pt x="1207" y="2277"/>
                    <a:pt x="1245" y="2280"/>
                    <a:pt x="1284" y="2280"/>
                  </a:cubicBezTo>
                  <a:cubicBezTo>
                    <a:pt x="1806" y="2280"/>
                    <a:pt x="2274" y="1865"/>
                    <a:pt x="2336" y="1305"/>
                  </a:cubicBezTo>
                  <a:cubicBezTo>
                    <a:pt x="2400" y="761"/>
                    <a:pt x="1664" y="1"/>
                    <a:pt x="1103" y="1"/>
                  </a:cubicBezTo>
                  <a:cubicBezTo>
                    <a:pt x="1080" y="1"/>
                    <a:pt x="1057" y="2"/>
                    <a:pt x="1035" y="5"/>
                  </a:cubicBezTo>
                  <a:cubicBezTo>
                    <a:pt x="1004" y="2"/>
                    <a:pt x="973" y="0"/>
                    <a:pt x="94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2" name="Google Shape;772;p44">
              <a:extLst>
                <a:ext uri="{FF2B5EF4-FFF2-40B4-BE49-F238E27FC236}">
                  <a16:creationId xmlns:a16="http://schemas.microsoft.com/office/drawing/2014/main" id="{F61FE973-84A4-E044-8C40-225859480BB4}"/>
                </a:ext>
              </a:extLst>
            </p:cNvPr>
            <p:cNvSpPr/>
            <p:nvPr/>
          </p:nvSpPr>
          <p:spPr>
            <a:xfrm>
              <a:off x="3665966" y="2362549"/>
              <a:ext cx="57936" cy="56407"/>
            </a:xfrm>
            <a:custGeom>
              <a:avLst/>
              <a:gdLst/>
              <a:ahLst/>
              <a:cxnLst/>
              <a:rect l="l" t="t" r="r" b="b"/>
              <a:pathLst>
                <a:path w="2334" h="2242" extrusionOk="0">
                  <a:moveTo>
                    <a:pt x="883" y="1"/>
                  </a:moveTo>
                  <a:cubicBezTo>
                    <a:pt x="579" y="1"/>
                    <a:pt x="286" y="164"/>
                    <a:pt x="133" y="439"/>
                  </a:cubicBezTo>
                  <a:cubicBezTo>
                    <a:pt x="0" y="772"/>
                    <a:pt x="33" y="1173"/>
                    <a:pt x="234" y="1473"/>
                  </a:cubicBezTo>
                  <a:cubicBezTo>
                    <a:pt x="400" y="1840"/>
                    <a:pt x="734" y="2107"/>
                    <a:pt x="1134" y="2240"/>
                  </a:cubicBezTo>
                  <a:cubicBezTo>
                    <a:pt x="1156" y="2241"/>
                    <a:pt x="1178" y="2242"/>
                    <a:pt x="1200" y="2242"/>
                  </a:cubicBezTo>
                  <a:cubicBezTo>
                    <a:pt x="1740" y="2242"/>
                    <a:pt x="2206" y="1851"/>
                    <a:pt x="2302" y="1306"/>
                  </a:cubicBezTo>
                  <a:cubicBezTo>
                    <a:pt x="2334" y="761"/>
                    <a:pt x="1627" y="1"/>
                    <a:pt x="1039" y="1"/>
                  </a:cubicBezTo>
                  <a:cubicBezTo>
                    <a:pt x="1015" y="1"/>
                    <a:pt x="991" y="2"/>
                    <a:pt x="967" y="5"/>
                  </a:cubicBezTo>
                  <a:cubicBezTo>
                    <a:pt x="939" y="2"/>
                    <a:pt x="911" y="1"/>
                    <a:pt x="8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3" name="Google Shape;773;p44">
              <a:extLst>
                <a:ext uri="{FF2B5EF4-FFF2-40B4-BE49-F238E27FC236}">
                  <a16:creationId xmlns:a16="http://schemas.microsoft.com/office/drawing/2014/main" id="{4C30B5C9-CF51-2E46-92E0-CADD40ABB201}"/>
                </a:ext>
              </a:extLst>
            </p:cNvPr>
            <p:cNvSpPr/>
            <p:nvPr/>
          </p:nvSpPr>
          <p:spPr>
            <a:xfrm>
              <a:off x="3819416" y="2677486"/>
              <a:ext cx="59501" cy="56407"/>
            </a:xfrm>
            <a:custGeom>
              <a:avLst/>
              <a:gdLst/>
              <a:ahLst/>
              <a:cxnLst/>
              <a:rect l="l" t="t" r="r" b="b"/>
              <a:pathLst>
                <a:path w="2366" h="2242" extrusionOk="0">
                  <a:moveTo>
                    <a:pt x="916" y="1"/>
                  </a:moveTo>
                  <a:cubicBezTo>
                    <a:pt x="612" y="1"/>
                    <a:pt x="320" y="164"/>
                    <a:pt x="167" y="439"/>
                  </a:cubicBezTo>
                  <a:cubicBezTo>
                    <a:pt x="0" y="772"/>
                    <a:pt x="33" y="1173"/>
                    <a:pt x="267" y="1473"/>
                  </a:cubicBezTo>
                  <a:cubicBezTo>
                    <a:pt x="434" y="1840"/>
                    <a:pt x="734" y="2107"/>
                    <a:pt x="1134" y="2240"/>
                  </a:cubicBezTo>
                  <a:cubicBezTo>
                    <a:pt x="1156" y="2241"/>
                    <a:pt x="1178" y="2242"/>
                    <a:pt x="1200" y="2242"/>
                  </a:cubicBezTo>
                  <a:cubicBezTo>
                    <a:pt x="1742" y="2242"/>
                    <a:pt x="2238" y="1851"/>
                    <a:pt x="2302" y="1306"/>
                  </a:cubicBezTo>
                  <a:cubicBezTo>
                    <a:pt x="2366" y="761"/>
                    <a:pt x="1630" y="1"/>
                    <a:pt x="1069" y="1"/>
                  </a:cubicBezTo>
                  <a:cubicBezTo>
                    <a:pt x="1046" y="1"/>
                    <a:pt x="1023" y="2"/>
                    <a:pt x="1001" y="5"/>
                  </a:cubicBezTo>
                  <a:cubicBezTo>
                    <a:pt x="973" y="2"/>
                    <a:pt x="944" y="1"/>
                    <a:pt x="9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44">
              <a:extLst>
                <a:ext uri="{FF2B5EF4-FFF2-40B4-BE49-F238E27FC236}">
                  <a16:creationId xmlns:a16="http://schemas.microsoft.com/office/drawing/2014/main" id="{8F2107DA-28FF-6C43-AF53-5408C2D46AB6}"/>
                </a:ext>
              </a:extLst>
            </p:cNvPr>
            <p:cNvSpPr/>
            <p:nvPr/>
          </p:nvSpPr>
          <p:spPr>
            <a:xfrm>
              <a:off x="3479634" y="2450293"/>
              <a:ext cx="40711" cy="39172"/>
            </a:xfrm>
            <a:custGeom>
              <a:avLst/>
              <a:gdLst/>
              <a:ahLst/>
              <a:cxnLst/>
              <a:rect l="l" t="t" r="r" b="b"/>
              <a:pathLst>
                <a:path w="1602" h="1544" extrusionOk="0">
                  <a:moveTo>
                    <a:pt x="629" y="1"/>
                  </a:moveTo>
                  <a:cubicBezTo>
                    <a:pt x="420" y="1"/>
                    <a:pt x="220" y="127"/>
                    <a:pt x="100" y="306"/>
                  </a:cubicBezTo>
                  <a:cubicBezTo>
                    <a:pt x="0" y="540"/>
                    <a:pt x="34" y="806"/>
                    <a:pt x="167" y="1040"/>
                  </a:cubicBezTo>
                  <a:cubicBezTo>
                    <a:pt x="301" y="1273"/>
                    <a:pt x="501" y="1474"/>
                    <a:pt x="801" y="1540"/>
                  </a:cubicBezTo>
                  <a:cubicBezTo>
                    <a:pt x="822" y="1542"/>
                    <a:pt x="842" y="1543"/>
                    <a:pt x="863" y="1543"/>
                  </a:cubicBezTo>
                  <a:cubicBezTo>
                    <a:pt x="1208" y="1543"/>
                    <a:pt x="1539" y="1284"/>
                    <a:pt x="1602" y="907"/>
                  </a:cubicBezTo>
                  <a:cubicBezTo>
                    <a:pt x="1535" y="406"/>
                    <a:pt x="1168" y="39"/>
                    <a:pt x="701" y="6"/>
                  </a:cubicBezTo>
                  <a:cubicBezTo>
                    <a:pt x="677" y="2"/>
                    <a:pt x="653" y="1"/>
                    <a:pt x="6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5" name="Google Shape;775;p44">
              <a:extLst>
                <a:ext uri="{FF2B5EF4-FFF2-40B4-BE49-F238E27FC236}">
                  <a16:creationId xmlns:a16="http://schemas.microsoft.com/office/drawing/2014/main" id="{4F91291A-325F-2A4A-9999-FE8099A22B62}"/>
                </a:ext>
              </a:extLst>
            </p:cNvPr>
            <p:cNvSpPr/>
            <p:nvPr/>
          </p:nvSpPr>
          <p:spPr>
            <a:xfrm>
              <a:off x="3810021" y="2820069"/>
              <a:ext cx="39146" cy="37604"/>
            </a:xfrm>
            <a:custGeom>
              <a:avLst/>
              <a:gdLst/>
              <a:ahLst/>
              <a:cxnLst/>
              <a:rect l="l" t="t" r="r" b="b"/>
              <a:pathLst>
                <a:path w="1568" h="1545" extrusionOk="0">
                  <a:moveTo>
                    <a:pt x="667" y="1"/>
                  </a:moveTo>
                  <a:cubicBezTo>
                    <a:pt x="434" y="1"/>
                    <a:pt x="234" y="101"/>
                    <a:pt x="100" y="301"/>
                  </a:cubicBezTo>
                  <a:cubicBezTo>
                    <a:pt x="0" y="534"/>
                    <a:pt x="34" y="835"/>
                    <a:pt x="167" y="1035"/>
                  </a:cubicBezTo>
                  <a:cubicBezTo>
                    <a:pt x="267" y="1302"/>
                    <a:pt x="501" y="1469"/>
                    <a:pt x="767" y="1535"/>
                  </a:cubicBezTo>
                  <a:cubicBezTo>
                    <a:pt x="805" y="1541"/>
                    <a:pt x="842" y="1545"/>
                    <a:pt x="879" y="1545"/>
                  </a:cubicBezTo>
                  <a:cubicBezTo>
                    <a:pt x="1234" y="1545"/>
                    <a:pt x="1538" y="1264"/>
                    <a:pt x="1568" y="901"/>
                  </a:cubicBezTo>
                  <a:cubicBezTo>
                    <a:pt x="1535" y="434"/>
                    <a:pt x="1168" y="67"/>
                    <a:pt x="6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6" name="Google Shape;776;p44">
              <a:extLst>
                <a:ext uri="{FF2B5EF4-FFF2-40B4-BE49-F238E27FC236}">
                  <a16:creationId xmlns:a16="http://schemas.microsoft.com/office/drawing/2014/main" id="{C7B65946-D547-844A-B103-87964B12AE22}"/>
                </a:ext>
              </a:extLst>
            </p:cNvPr>
            <p:cNvSpPr/>
            <p:nvPr/>
          </p:nvSpPr>
          <p:spPr>
            <a:xfrm>
              <a:off x="3799061" y="2896845"/>
              <a:ext cx="39145" cy="39171"/>
            </a:xfrm>
            <a:custGeom>
              <a:avLst/>
              <a:gdLst/>
              <a:ahLst/>
              <a:cxnLst/>
              <a:rect l="l" t="t" r="r" b="b"/>
              <a:pathLst>
                <a:path w="1602" h="1544" extrusionOk="0">
                  <a:moveTo>
                    <a:pt x="701" y="0"/>
                  </a:moveTo>
                  <a:cubicBezTo>
                    <a:pt x="467" y="0"/>
                    <a:pt x="234" y="100"/>
                    <a:pt x="100" y="300"/>
                  </a:cubicBezTo>
                  <a:cubicBezTo>
                    <a:pt x="0" y="534"/>
                    <a:pt x="34" y="801"/>
                    <a:pt x="167" y="1034"/>
                  </a:cubicBezTo>
                  <a:cubicBezTo>
                    <a:pt x="300" y="1268"/>
                    <a:pt x="501" y="1468"/>
                    <a:pt x="767" y="1534"/>
                  </a:cubicBezTo>
                  <a:cubicBezTo>
                    <a:pt x="805" y="1541"/>
                    <a:pt x="842" y="1544"/>
                    <a:pt x="879" y="1544"/>
                  </a:cubicBezTo>
                  <a:cubicBezTo>
                    <a:pt x="1234" y="1544"/>
                    <a:pt x="1541" y="1263"/>
                    <a:pt x="1601" y="901"/>
                  </a:cubicBezTo>
                  <a:cubicBezTo>
                    <a:pt x="1535" y="434"/>
                    <a:pt x="1168" y="67"/>
                    <a:pt x="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44">
              <a:extLst>
                <a:ext uri="{FF2B5EF4-FFF2-40B4-BE49-F238E27FC236}">
                  <a16:creationId xmlns:a16="http://schemas.microsoft.com/office/drawing/2014/main" id="{1BBCD258-6E5C-BD44-9799-16D147469BE8}"/>
                </a:ext>
              </a:extLst>
            </p:cNvPr>
            <p:cNvSpPr/>
            <p:nvPr/>
          </p:nvSpPr>
          <p:spPr>
            <a:xfrm>
              <a:off x="3359065" y="2503566"/>
              <a:ext cx="39146" cy="37604"/>
            </a:xfrm>
            <a:custGeom>
              <a:avLst/>
              <a:gdLst/>
              <a:ahLst/>
              <a:cxnLst/>
              <a:rect l="l" t="t" r="r" b="b"/>
              <a:pathLst>
                <a:path w="1602" h="1544" extrusionOk="0">
                  <a:moveTo>
                    <a:pt x="612" y="0"/>
                  </a:moveTo>
                  <a:cubicBezTo>
                    <a:pt x="410" y="0"/>
                    <a:pt x="217" y="99"/>
                    <a:pt x="101" y="273"/>
                  </a:cubicBezTo>
                  <a:cubicBezTo>
                    <a:pt x="1" y="540"/>
                    <a:pt x="34" y="807"/>
                    <a:pt x="167" y="1007"/>
                  </a:cubicBezTo>
                  <a:cubicBezTo>
                    <a:pt x="301" y="1274"/>
                    <a:pt x="501" y="1474"/>
                    <a:pt x="768" y="1541"/>
                  </a:cubicBezTo>
                  <a:cubicBezTo>
                    <a:pt x="788" y="1543"/>
                    <a:pt x="809" y="1543"/>
                    <a:pt x="829" y="1543"/>
                  </a:cubicBezTo>
                  <a:cubicBezTo>
                    <a:pt x="1205" y="1543"/>
                    <a:pt x="1538" y="1254"/>
                    <a:pt x="1602" y="874"/>
                  </a:cubicBezTo>
                  <a:cubicBezTo>
                    <a:pt x="1535" y="407"/>
                    <a:pt x="1168" y="40"/>
                    <a:pt x="701" y="6"/>
                  </a:cubicBezTo>
                  <a:cubicBezTo>
                    <a:pt x="671" y="2"/>
                    <a:pt x="642" y="0"/>
                    <a:pt x="6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8" name="Google Shape;778;p44">
              <a:extLst>
                <a:ext uri="{FF2B5EF4-FFF2-40B4-BE49-F238E27FC236}">
                  <a16:creationId xmlns:a16="http://schemas.microsoft.com/office/drawing/2014/main" id="{CF927A0D-31CE-A74A-A7C1-931A00B2C2F7}"/>
                </a:ext>
              </a:extLst>
            </p:cNvPr>
            <p:cNvSpPr/>
            <p:nvPr/>
          </p:nvSpPr>
          <p:spPr>
            <a:xfrm>
              <a:off x="3731730" y="2531769"/>
              <a:ext cx="39146" cy="39172"/>
            </a:xfrm>
            <a:custGeom>
              <a:avLst/>
              <a:gdLst/>
              <a:ahLst/>
              <a:cxnLst/>
              <a:rect l="l" t="t" r="r" b="b"/>
              <a:pathLst>
                <a:path w="1602" h="1545" extrusionOk="0">
                  <a:moveTo>
                    <a:pt x="701" y="1"/>
                  </a:moveTo>
                  <a:cubicBezTo>
                    <a:pt x="467" y="1"/>
                    <a:pt x="234" y="101"/>
                    <a:pt x="134" y="301"/>
                  </a:cubicBezTo>
                  <a:cubicBezTo>
                    <a:pt x="0" y="535"/>
                    <a:pt x="34" y="835"/>
                    <a:pt x="167" y="1035"/>
                  </a:cubicBezTo>
                  <a:cubicBezTo>
                    <a:pt x="300" y="1302"/>
                    <a:pt x="534" y="1469"/>
                    <a:pt x="801" y="1535"/>
                  </a:cubicBezTo>
                  <a:cubicBezTo>
                    <a:pt x="839" y="1542"/>
                    <a:pt x="876" y="1545"/>
                    <a:pt x="912" y="1545"/>
                  </a:cubicBezTo>
                  <a:cubicBezTo>
                    <a:pt x="1262" y="1545"/>
                    <a:pt x="1541" y="1264"/>
                    <a:pt x="1601" y="902"/>
                  </a:cubicBezTo>
                  <a:cubicBezTo>
                    <a:pt x="1535" y="435"/>
                    <a:pt x="1168" y="68"/>
                    <a:pt x="7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275" name="Google Shape;751;p44">
            <a:extLst>
              <a:ext uri="{FF2B5EF4-FFF2-40B4-BE49-F238E27FC236}">
                <a16:creationId xmlns:a16="http://schemas.microsoft.com/office/drawing/2014/main" id="{D1B7FA94-370B-2644-8E1A-12D9D2B6D104}"/>
              </a:ext>
            </a:extLst>
          </p:cNvPr>
          <p:cNvGrpSpPr>
            <a:grpSpLocks/>
          </p:cNvGrpSpPr>
          <p:nvPr/>
        </p:nvGrpSpPr>
        <p:grpSpPr bwMode="auto">
          <a:xfrm rot="-4686182">
            <a:off x="8114110" y="5018485"/>
            <a:ext cx="1029890" cy="982265"/>
            <a:chOff x="2956650" y="2006875"/>
            <a:chExt cx="1356000" cy="1292650"/>
          </a:xfrm>
        </p:grpSpPr>
        <p:sp>
          <p:nvSpPr>
            <p:cNvPr id="112" name="Google Shape;752;p44">
              <a:extLst>
                <a:ext uri="{FF2B5EF4-FFF2-40B4-BE49-F238E27FC236}">
                  <a16:creationId xmlns:a16="http://schemas.microsoft.com/office/drawing/2014/main" id="{17A42FF3-5284-894A-93B7-41FBA6D453D4}"/>
                </a:ext>
              </a:extLst>
            </p:cNvPr>
            <p:cNvSpPr/>
            <p:nvPr/>
          </p:nvSpPr>
          <p:spPr>
            <a:xfrm>
              <a:off x="2956136" y="2133640"/>
              <a:ext cx="438937" cy="825729"/>
            </a:xfrm>
            <a:custGeom>
              <a:avLst/>
              <a:gdLst/>
              <a:ahLst/>
              <a:cxnLst/>
              <a:rect l="l" t="t" r="r" b="b"/>
              <a:pathLst>
                <a:path w="17547" h="33029" extrusionOk="0">
                  <a:moveTo>
                    <a:pt x="7619" y="0"/>
                  </a:moveTo>
                  <a:cubicBezTo>
                    <a:pt x="6848" y="0"/>
                    <a:pt x="6074" y="144"/>
                    <a:pt x="5338" y="439"/>
                  </a:cubicBezTo>
                  <a:cubicBezTo>
                    <a:pt x="2469" y="1506"/>
                    <a:pt x="1802" y="3808"/>
                    <a:pt x="2135" y="5943"/>
                  </a:cubicBezTo>
                  <a:cubicBezTo>
                    <a:pt x="2669" y="9612"/>
                    <a:pt x="768" y="13248"/>
                    <a:pt x="634" y="16984"/>
                  </a:cubicBezTo>
                  <a:cubicBezTo>
                    <a:pt x="534" y="20320"/>
                    <a:pt x="0" y="23822"/>
                    <a:pt x="1435" y="26824"/>
                  </a:cubicBezTo>
                  <a:cubicBezTo>
                    <a:pt x="2869" y="29860"/>
                    <a:pt x="5338" y="32795"/>
                    <a:pt x="8673" y="33029"/>
                  </a:cubicBezTo>
                  <a:cubicBezTo>
                    <a:pt x="12776" y="29927"/>
                    <a:pt x="15578" y="25423"/>
                    <a:pt x="16579" y="20353"/>
                  </a:cubicBezTo>
                  <a:cubicBezTo>
                    <a:pt x="17546" y="15316"/>
                    <a:pt x="16812" y="10079"/>
                    <a:pt x="14511" y="5476"/>
                  </a:cubicBezTo>
                  <a:cubicBezTo>
                    <a:pt x="13644" y="3741"/>
                    <a:pt x="12543" y="2040"/>
                    <a:pt x="10908" y="939"/>
                  </a:cubicBezTo>
                  <a:cubicBezTo>
                    <a:pt x="9910" y="320"/>
                    <a:pt x="8768" y="0"/>
                    <a:pt x="76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753;p44">
              <a:extLst>
                <a:ext uri="{FF2B5EF4-FFF2-40B4-BE49-F238E27FC236}">
                  <a16:creationId xmlns:a16="http://schemas.microsoft.com/office/drawing/2014/main" id="{6313AFE0-4888-4949-9312-2E19510A08AB}"/>
                </a:ext>
              </a:extLst>
            </p:cNvPr>
            <p:cNvSpPr/>
            <p:nvPr/>
          </p:nvSpPr>
          <p:spPr>
            <a:xfrm>
              <a:off x="2991560" y="2630034"/>
              <a:ext cx="565915" cy="535862"/>
            </a:xfrm>
            <a:custGeom>
              <a:avLst/>
              <a:gdLst/>
              <a:ahLst/>
              <a:cxnLst/>
              <a:rect l="l" t="t" r="r" b="b"/>
              <a:pathLst>
                <a:path w="22617" h="21408" extrusionOk="0">
                  <a:moveTo>
                    <a:pt x="8787" y="1"/>
                  </a:moveTo>
                  <a:cubicBezTo>
                    <a:pt x="7031" y="1"/>
                    <a:pt x="5278" y="475"/>
                    <a:pt x="3870" y="1503"/>
                  </a:cubicBezTo>
                  <a:cubicBezTo>
                    <a:pt x="1801" y="3038"/>
                    <a:pt x="0" y="8308"/>
                    <a:pt x="1501" y="12811"/>
                  </a:cubicBezTo>
                  <a:cubicBezTo>
                    <a:pt x="2135" y="15113"/>
                    <a:pt x="3169" y="17448"/>
                    <a:pt x="5037" y="19016"/>
                  </a:cubicBezTo>
                  <a:cubicBezTo>
                    <a:pt x="6705" y="20417"/>
                    <a:pt x="8940" y="21050"/>
                    <a:pt x="11108" y="21284"/>
                  </a:cubicBezTo>
                  <a:cubicBezTo>
                    <a:pt x="11763" y="21363"/>
                    <a:pt x="12433" y="21407"/>
                    <a:pt x="13104" y="21407"/>
                  </a:cubicBezTo>
                  <a:cubicBezTo>
                    <a:pt x="15821" y="21407"/>
                    <a:pt x="18556" y="20688"/>
                    <a:pt x="20348" y="18682"/>
                  </a:cubicBezTo>
                  <a:cubicBezTo>
                    <a:pt x="22149" y="16714"/>
                    <a:pt x="22616" y="13779"/>
                    <a:pt x="21982" y="11177"/>
                  </a:cubicBezTo>
                  <a:cubicBezTo>
                    <a:pt x="21382" y="8608"/>
                    <a:pt x="19781" y="6307"/>
                    <a:pt x="17913" y="4439"/>
                  </a:cubicBezTo>
                  <a:cubicBezTo>
                    <a:pt x="16012" y="2537"/>
                    <a:pt x="13843" y="1036"/>
                    <a:pt x="11342" y="336"/>
                  </a:cubicBezTo>
                  <a:cubicBezTo>
                    <a:pt x="10516" y="116"/>
                    <a:pt x="9651" y="1"/>
                    <a:pt x="8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754;p44">
              <a:extLst>
                <a:ext uri="{FF2B5EF4-FFF2-40B4-BE49-F238E27FC236}">
                  <a16:creationId xmlns:a16="http://schemas.microsoft.com/office/drawing/2014/main" id="{74B9481F-8492-1F49-9840-636C8A9D49BC}"/>
                </a:ext>
              </a:extLst>
            </p:cNvPr>
            <p:cNvSpPr/>
            <p:nvPr/>
          </p:nvSpPr>
          <p:spPr>
            <a:xfrm>
              <a:off x="3166951" y="2006462"/>
              <a:ext cx="760300" cy="888404"/>
            </a:xfrm>
            <a:custGeom>
              <a:avLst/>
              <a:gdLst/>
              <a:ahLst/>
              <a:cxnLst/>
              <a:rect l="l" t="t" r="r" b="b"/>
              <a:pathLst>
                <a:path w="30456" h="35549" extrusionOk="0">
                  <a:moveTo>
                    <a:pt x="19536" y="0"/>
                  </a:moveTo>
                  <a:cubicBezTo>
                    <a:pt x="16963" y="0"/>
                    <a:pt x="14424" y="1301"/>
                    <a:pt x="12242" y="2877"/>
                  </a:cubicBezTo>
                  <a:cubicBezTo>
                    <a:pt x="5604" y="7713"/>
                    <a:pt x="1101" y="15486"/>
                    <a:pt x="300" y="23491"/>
                  </a:cubicBezTo>
                  <a:cubicBezTo>
                    <a:pt x="0" y="26694"/>
                    <a:pt x="434" y="30330"/>
                    <a:pt x="2936" y="32231"/>
                  </a:cubicBezTo>
                  <a:lnTo>
                    <a:pt x="3836" y="32531"/>
                  </a:lnTo>
                  <a:cubicBezTo>
                    <a:pt x="5488" y="34583"/>
                    <a:pt x="8161" y="35549"/>
                    <a:pt x="10870" y="35549"/>
                  </a:cubicBezTo>
                  <a:cubicBezTo>
                    <a:pt x="11553" y="35549"/>
                    <a:pt x="12238" y="35487"/>
                    <a:pt x="12909" y="35367"/>
                  </a:cubicBezTo>
                  <a:cubicBezTo>
                    <a:pt x="16278" y="34733"/>
                    <a:pt x="19314" y="32765"/>
                    <a:pt x="21849" y="30363"/>
                  </a:cubicBezTo>
                  <a:cubicBezTo>
                    <a:pt x="25685" y="26794"/>
                    <a:pt x="28621" y="22057"/>
                    <a:pt x="29555" y="16987"/>
                  </a:cubicBezTo>
                  <a:cubicBezTo>
                    <a:pt x="30455" y="11916"/>
                    <a:pt x="29188" y="6479"/>
                    <a:pt x="25718" y="2943"/>
                  </a:cubicBezTo>
                  <a:cubicBezTo>
                    <a:pt x="24284" y="1442"/>
                    <a:pt x="22383" y="275"/>
                    <a:pt x="20315" y="41"/>
                  </a:cubicBezTo>
                  <a:cubicBezTo>
                    <a:pt x="20055" y="14"/>
                    <a:pt x="19795" y="0"/>
                    <a:pt x="195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755;p44">
              <a:extLst>
                <a:ext uri="{FF2B5EF4-FFF2-40B4-BE49-F238E27FC236}">
                  <a16:creationId xmlns:a16="http://schemas.microsoft.com/office/drawing/2014/main" id="{82E19C89-6F45-8245-87E2-BDEDD4E96E81}"/>
                </a:ext>
              </a:extLst>
            </p:cNvPr>
            <p:cNvSpPr/>
            <p:nvPr/>
          </p:nvSpPr>
          <p:spPr>
            <a:xfrm>
              <a:off x="3405874" y="2571784"/>
              <a:ext cx="906091" cy="459086"/>
            </a:xfrm>
            <a:custGeom>
              <a:avLst/>
              <a:gdLst/>
              <a:ahLst/>
              <a:cxnLst/>
              <a:rect l="l" t="t" r="r" b="b"/>
              <a:pathLst>
                <a:path w="36227" h="18377" extrusionOk="0">
                  <a:moveTo>
                    <a:pt x="0" y="14100"/>
                  </a:moveTo>
                  <a:cubicBezTo>
                    <a:pt x="11" y="14109"/>
                    <a:pt x="22" y="14118"/>
                    <a:pt x="33" y="14127"/>
                  </a:cubicBezTo>
                  <a:lnTo>
                    <a:pt x="33" y="14127"/>
                  </a:lnTo>
                  <a:lnTo>
                    <a:pt x="0" y="14100"/>
                  </a:lnTo>
                  <a:close/>
                  <a:moveTo>
                    <a:pt x="25451" y="0"/>
                  </a:moveTo>
                  <a:cubicBezTo>
                    <a:pt x="25184" y="0"/>
                    <a:pt x="24917" y="8"/>
                    <a:pt x="24651" y="23"/>
                  </a:cubicBezTo>
                  <a:cubicBezTo>
                    <a:pt x="21783" y="190"/>
                    <a:pt x="19014" y="1191"/>
                    <a:pt x="16412" y="2425"/>
                  </a:cubicBezTo>
                  <a:cubicBezTo>
                    <a:pt x="10396" y="5317"/>
                    <a:pt x="5175" y="9632"/>
                    <a:pt x="1178" y="14976"/>
                  </a:cubicBezTo>
                  <a:lnTo>
                    <a:pt x="1178" y="14976"/>
                  </a:lnTo>
                  <a:cubicBezTo>
                    <a:pt x="783" y="14712"/>
                    <a:pt x="401" y="14429"/>
                    <a:pt x="33" y="14127"/>
                  </a:cubicBezTo>
                  <a:lnTo>
                    <a:pt x="33" y="14127"/>
                  </a:lnTo>
                  <a:lnTo>
                    <a:pt x="1134" y="15034"/>
                  </a:lnTo>
                  <a:cubicBezTo>
                    <a:pt x="1149" y="15015"/>
                    <a:pt x="1163" y="14995"/>
                    <a:pt x="1178" y="14976"/>
                  </a:cubicBezTo>
                  <a:lnTo>
                    <a:pt x="1178" y="14976"/>
                  </a:lnTo>
                  <a:cubicBezTo>
                    <a:pt x="3246" y="16360"/>
                    <a:pt x="5653" y="17234"/>
                    <a:pt x="8106" y="17736"/>
                  </a:cubicBezTo>
                  <a:cubicBezTo>
                    <a:pt x="10660" y="18258"/>
                    <a:pt x="13264" y="18377"/>
                    <a:pt x="15875" y="18377"/>
                  </a:cubicBezTo>
                  <a:cubicBezTo>
                    <a:pt x="16265" y="18377"/>
                    <a:pt x="16655" y="18374"/>
                    <a:pt x="17046" y="18370"/>
                  </a:cubicBezTo>
                  <a:cubicBezTo>
                    <a:pt x="21682" y="18303"/>
                    <a:pt x="26453" y="18003"/>
                    <a:pt x="30522" y="15801"/>
                  </a:cubicBezTo>
                  <a:cubicBezTo>
                    <a:pt x="32790" y="14601"/>
                    <a:pt x="34859" y="12666"/>
                    <a:pt x="35492" y="10164"/>
                  </a:cubicBezTo>
                  <a:cubicBezTo>
                    <a:pt x="36226" y="7362"/>
                    <a:pt x="34959" y="4293"/>
                    <a:pt x="32757" y="2425"/>
                  </a:cubicBezTo>
                  <a:cubicBezTo>
                    <a:pt x="30757" y="759"/>
                    <a:pt x="28097" y="0"/>
                    <a:pt x="254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756;p44">
              <a:extLst>
                <a:ext uri="{FF2B5EF4-FFF2-40B4-BE49-F238E27FC236}">
                  <a16:creationId xmlns:a16="http://schemas.microsoft.com/office/drawing/2014/main" id="{4234B444-2D10-1044-8C14-E9957D1710D9}"/>
                </a:ext>
              </a:extLst>
            </p:cNvPr>
            <p:cNvSpPr/>
            <p:nvPr/>
          </p:nvSpPr>
          <p:spPr>
            <a:xfrm>
              <a:off x="3294515" y="2930511"/>
              <a:ext cx="799492" cy="368210"/>
            </a:xfrm>
            <a:custGeom>
              <a:avLst/>
              <a:gdLst/>
              <a:ahLst/>
              <a:cxnLst/>
              <a:rect l="l" t="t" r="r" b="b"/>
              <a:pathLst>
                <a:path w="31945" h="14728" extrusionOk="0">
                  <a:moveTo>
                    <a:pt x="14209" y="1"/>
                  </a:moveTo>
                  <a:cubicBezTo>
                    <a:pt x="10470" y="1"/>
                    <a:pt x="6711" y="970"/>
                    <a:pt x="3724" y="3225"/>
                  </a:cubicBezTo>
                  <a:cubicBezTo>
                    <a:pt x="2323" y="4293"/>
                    <a:pt x="1089" y="5727"/>
                    <a:pt x="656" y="7428"/>
                  </a:cubicBezTo>
                  <a:cubicBezTo>
                    <a:pt x="547" y="7854"/>
                    <a:pt x="503" y="8300"/>
                    <a:pt x="523" y="8744"/>
                  </a:cubicBezTo>
                  <a:lnTo>
                    <a:pt x="523" y="8744"/>
                  </a:lnTo>
                  <a:lnTo>
                    <a:pt x="22" y="7829"/>
                  </a:lnTo>
                  <a:lnTo>
                    <a:pt x="22" y="7829"/>
                  </a:lnTo>
                  <a:cubicBezTo>
                    <a:pt x="1" y="9010"/>
                    <a:pt x="500" y="10138"/>
                    <a:pt x="1266" y="11052"/>
                  </a:cubicBezTo>
                  <a:lnTo>
                    <a:pt x="1266" y="11052"/>
                  </a:lnTo>
                  <a:cubicBezTo>
                    <a:pt x="1551" y="11469"/>
                    <a:pt x="1915" y="11829"/>
                    <a:pt x="2357" y="12098"/>
                  </a:cubicBezTo>
                  <a:lnTo>
                    <a:pt x="2341" y="12069"/>
                  </a:lnTo>
                  <a:lnTo>
                    <a:pt x="2341" y="12069"/>
                  </a:lnTo>
                  <a:cubicBezTo>
                    <a:pt x="2498" y="12187"/>
                    <a:pt x="2659" y="12297"/>
                    <a:pt x="2824" y="12399"/>
                  </a:cubicBezTo>
                  <a:cubicBezTo>
                    <a:pt x="4425" y="13366"/>
                    <a:pt x="6326" y="13733"/>
                    <a:pt x="8161" y="14033"/>
                  </a:cubicBezTo>
                  <a:cubicBezTo>
                    <a:pt x="10696" y="14496"/>
                    <a:pt x="13267" y="14728"/>
                    <a:pt x="15834" y="14728"/>
                  </a:cubicBezTo>
                  <a:cubicBezTo>
                    <a:pt x="16780" y="14728"/>
                    <a:pt x="17726" y="14696"/>
                    <a:pt x="18668" y="14633"/>
                  </a:cubicBezTo>
                  <a:cubicBezTo>
                    <a:pt x="22171" y="14367"/>
                    <a:pt x="25673" y="13433"/>
                    <a:pt x="28676" y="11565"/>
                  </a:cubicBezTo>
                  <a:cubicBezTo>
                    <a:pt x="30310" y="10531"/>
                    <a:pt x="31945" y="8863"/>
                    <a:pt x="31611" y="6995"/>
                  </a:cubicBezTo>
                  <a:cubicBezTo>
                    <a:pt x="31277" y="5260"/>
                    <a:pt x="29510" y="4293"/>
                    <a:pt x="27942" y="3559"/>
                  </a:cubicBezTo>
                  <a:cubicBezTo>
                    <a:pt x="24072" y="1824"/>
                    <a:pt x="20036" y="390"/>
                    <a:pt x="15766" y="56"/>
                  </a:cubicBezTo>
                  <a:cubicBezTo>
                    <a:pt x="15249" y="20"/>
                    <a:pt x="14729" y="1"/>
                    <a:pt x="142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757;p44">
              <a:extLst>
                <a:ext uri="{FF2B5EF4-FFF2-40B4-BE49-F238E27FC236}">
                  <a16:creationId xmlns:a16="http://schemas.microsoft.com/office/drawing/2014/main" id="{63023B13-AC0A-894F-91EB-52C787C2543D}"/>
                </a:ext>
              </a:extLst>
            </p:cNvPr>
            <p:cNvSpPr/>
            <p:nvPr/>
          </p:nvSpPr>
          <p:spPr>
            <a:xfrm>
              <a:off x="3390110" y="2599237"/>
              <a:ext cx="40758" cy="192722"/>
            </a:xfrm>
            <a:custGeom>
              <a:avLst/>
              <a:gdLst/>
              <a:ahLst/>
              <a:cxnLst/>
              <a:rect l="l" t="t" r="r" b="b"/>
              <a:pathLst>
                <a:path w="1635" h="7708" extrusionOk="0">
                  <a:moveTo>
                    <a:pt x="1090" y="1"/>
                  </a:moveTo>
                  <a:cubicBezTo>
                    <a:pt x="726" y="1"/>
                    <a:pt x="299" y="1690"/>
                    <a:pt x="134" y="3804"/>
                  </a:cubicBezTo>
                  <a:cubicBezTo>
                    <a:pt x="0" y="5939"/>
                    <a:pt x="167" y="7673"/>
                    <a:pt x="534" y="7707"/>
                  </a:cubicBezTo>
                  <a:cubicBezTo>
                    <a:pt x="537" y="7707"/>
                    <a:pt x="541" y="7707"/>
                    <a:pt x="545" y="7707"/>
                  </a:cubicBezTo>
                  <a:cubicBezTo>
                    <a:pt x="909" y="7707"/>
                    <a:pt x="1303" y="6018"/>
                    <a:pt x="1468" y="3904"/>
                  </a:cubicBezTo>
                  <a:cubicBezTo>
                    <a:pt x="1635" y="1769"/>
                    <a:pt x="1468" y="35"/>
                    <a:pt x="1101" y="1"/>
                  </a:cubicBezTo>
                  <a:cubicBezTo>
                    <a:pt x="1097" y="1"/>
                    <a:pt x="1094" y="1"/>
                    <a:pt x="1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758;p44">
              <a:extLst>
                <a:ext uri="{FF2B5EF4-FFF2-40B4-BE49-F238E27FC236}">
                  <a16:creationId xmlns:a16="http://schemas.microsoft.com/office/drawing/2014/main" id="{C8AE5C74-2BE5-244A-85A7-041A69A3D77D}"/>
                </a:ext>
              </a:extLst>
            </p:cNvPr>
            <p:cNvSpPr/>
            <p:nvPr/>
          </p:nvSpPr>
          <p:spPr>
            <a:xfrm>
              <a:off x="3399461" y="2620948"/>
              <a:ext cx="117572" cy="169220"/>
            </a:xfrm>
            <a:custGeom>
              <a:avLst/>
              <a:gdLst/>
              <a:ahLst/>
              <a:cxnLst/>
              <a:rect l="l" t="t" r="r" b="b"/>
              <a:pathLst>
                <a:path w="4704" h="6745" extrusionOk="0">
                  <a:moveTo>
                    <a:pt x="4300" y="0"/>
                  </a:moveTo>
                  <a:cubicBezTo>
                    <a:pt x="3917" y="0"/>
                    <a:pt x="2828" y="1307"/>
                    <a:pt x="1768" y="3022"/>
                  </a:cubicBezTo>
                  <a:cubicBezTo>
                    <a:pt x="667" y="4890"/>
                    <a:pt x="0" y="6524"/>
                    <a:pt x="300" y="6725"/>
                  </a:cubicBezTo>
                  <a:cubicBezTo>
                    <a:pt x="323" y="6738"/>
                    <a:pt x="349" y="6745"/>
                    <a:pt x="378" y="6745"/>
                  </a:cubicBezTo>
                  <a:cubicBezTo>
                    <a:pt x="789" y="6745"/>
                    <a:pt x="1875" y="5466"/>
                    <a:pt x="2902" y="3722"/>
                  </a:cubicBezTo>
                  <a:cubicBezTo>
                    <a:pt x="4036" y="1854"/>
                    <a:pt x="4703" y="220"/>
                    <a:pt x="4370" y="20"/>
                  </a:cubicBezTo>
                  <a:cubicBezTo>
                    <a:pt x="4350" y="7"/>
                    <a:pt x="4327" y="0"/>
                    <a:pt x="43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759;p44">
              <a:extLst>
                <a:ext uri="{FF2B5EF4-FFF2-40B4-BE49-F238E27FC236}">
                  <a16:creationId xmlns:a16="http://schemas.microsoft.com/office/drawing/2014/main" id="{4F07768D-BB0C-8C43-BD7E-5453EBFA6A87}"/>
                </a:ext>
              </a:extLst>
            </p:cNvPr>
            <p:cNvSpPr/>
            <p:nvPr/>
          </p:nvSpPr>
          <p:spPr>
            <a:xfrm>
              <a:off x="3432278" y="2687319"/>
              <a:ext cx="114437" cy="104978"/>
            </a:xfrm>
            <a:custGeom>
              <a:avLst/>
              <a:gdLst/>
              <a:ahLst/>
              <a:cxnLst/>
              <a:rect l="l" t="t" r="r" b="b"/>
              <a:pathLst>
                <a:path w="4571" h="4153" extrusionOk="0">
                  <a:moveTo>
                    <a:pt x="4172" y="0"/>
                  </a:moveTo>
                  <a:cubicBezTo>
                    <a:pt x="3777" y="0"/>
                    <a:pt x="2836" y="710"/>
                    <a:pt x="1869" y="1677"/>
                  </a:cubicBezTo>
                  <a:cubicBezTo>
                    <a:pt x="801" y="2778"/>
                    <a:pt x="1" y="3812"/>
                    <a:pt x="234" y="4079"/>
                  </a:cubicBezTo>
                  <a:cubicBezTo>
                    <a:pt x="273" y="4129"/>
                    <a:pt x="339" y="4153"/>
                    <a:pt x="428" y="4153"/>
                  </a:cubicBezTo>
                  <a:cubicBezTo>
                    <a:pt x="868" y="4153"/>
                    <a:pt x="1864" y="3555"/>
                    <a:pt x="2836" y="2611"/>
                  </a:cubicBezTo>
                  <a:cubicBezTo>
                    <a:pt x="3970" y="1477"/>
                    <a:pt x="4571" y="276"/>
                    <a:pt x="4304" y="42"/>
                  </a:cubicBezTo>
                  <a:cubicBezTo>
                    <a:pt x="4271" y="14"/>
                    <a:pt x="4227" y="0"/>
                    <a:pt x="417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760;p44">
              <a:extLst>
                <a:ext uri="{FF2B5EF4-FFF2-40B4-BE49-F238E27FC236}">
                  <a16:creationId xmlns:a16="http://schemas.microsoft.com/office/drawing/2014/main" id="{AC39F1CC-5BAB-D14A-88D4-DBE156067883}"/>
                </a:ext>
              </a:extLst>
            </p:cNvPr>
            <p:cNvSpPr/>
            <p:nvPr/>
          </p:nvSpPr>
          <p:spPr>
            <a:xfrm>
              <a:off x="3457531" y="2700519"/>
              <a:ext cx="169304" cy="130049"/>
            </a:xfrm>
            <a:custGeom>
              <a:avLst/>
              <a:gdLst/>
              <a:ahLst/>
              <a:cxnLst/>
              <a:rect l="l" t="t" r="r" b="b"/>
              <a:pathLst>
                <a:path w="6739" h="5241" extrusionOk="0">
                  <a:moveTo>
                    <a:pt x="6367" y="1"/>
                  </a:moveTo>
                  <a:cubicBezTo>
                    <a:pt x="5892" y="1"/>
                    <a:pt x="4466" y="851"/>
                    <a:pt x="2936" y="2116"/>
                  </a:cubicBezTo>
                  <a:cubicBezTo>
                    <a:pt x="1235" y="3517"/>
                    <a:pt x="0" y="4918"/>
                    <a:pt x="234" y="5184"/>
                  </a:cubicBezTo>
                  <a:cubicBezTo>
                    <a:pt x="263" y="5222"/>
                    <a:pt x="315" y="5241"/>
                    <a:pt x="386" y="5241"/>
                  </a:cubicBezTo>
                  <a:cubicBezTo>
                    <a:pt x="874" y="5241"/>
                    <a:pt x="2288" y="4369"/>
                    <a:pt x="3803" y="3116"/>
                  </a:cubicBezTo>
                  <a:cubicBezTo>
                    <a:pt x="5538" y="1715"/>
                    <a:pt x="6739" y="348"/>
                    <a:pt x="6505" y="47"/>
                  </a:cubicBezTo>
                  <a:cubicBezTo>
                    <a:pt x="6478" y="16"/>
                    <a:pt x="6431" y="1"/>
                    <a:pt x="63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761;p44">
              <a:extLst>
                <a:ext uri="{FF2B5EF4-FFF2-40B4-BE49-F238E27FC236}">
                  <a16:creationId xmlns:a16="http://schemas.microsoft.com/office/drawing/2014/main" id="{6CF840A5-AF75-5D4C-8709-A8C3E8794E12}"/>
                </a:ext>
              </a:extLst>
            </p:cNvPr>
            <p:cNvSpPr/>
            <p:nvPr/>
          </p:nvSpPr>
          <p:spPr>
            <a:xfrm>
              <a:off x="3471646" y="2788620"/>
              <a:ext cx="178710" cy="56407"/>
            </a:xfrm>
            <a:custGeom>
              <a:avLst/>
              <a:gdLst/>
              <a:ahLst/>
              <a:cxnLst/>
              <a:rect l="l" t="t" r="r" b="b"/>
              <a:pathLst>
                <a:path w="7172" h="2241" extrusionOk="0">
                  <a:moveTo>
                    <a:pt x="6263" y="1"/>
                  </a:moveTo>
                  <a:cubicBezTo>
                    <a:pt x="5577" y="1"/>
                    <a:pt x="4540" y="142"/>
                    <a:pt x="3403" y="451"/>
                  </a:cubicBezTo>
                  <a:cubicBezTo>
                    <a:pt x="1468" y="951"/>
                    <a:pt x="0" y="1718"/>
                    <a:pt x="100" y="2052"/>
                  </a:cubicBezTo>
                  <a:cubicBezTo>
                    <a:pt x="136" y="2181"/>
                    <a:pt x="362" y="2240"/>
                    <a:pt x="725" y="2240"/>
                  </a:cubicBezTo>
                  <a:cubicBezTo>
                    <a:pt x="1391" y="2240"/>
                    <a:pt x="2517" y="2042"/>
                    <a:pt x="3770" y="1718"/>
                  </a:cubicBezTo>
                  <a:cubicBezTo>
                    <a:pt x="5671" y="1218"/>
                    <a:pt x="7172" y="584"/>
                    <a:pt x="7105" y="217"/>
                  </a:cubicBezTo>
                  <a:cubicBezTo>
                    <a:pt x="7077" y="76"/>
                    <a:pt x="6764" y="1"/>
                    <a:pt x="6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762;p44">
              <a:extLst>
                <a:ext uri="{FF2B5EF4-FFF2-40B4-BE49-F238E27FC236}">
                  <a16:creationId xmlns:a16="http://schemas.microsoft.com/office/drawing/2014/main" id="{330F266C-40DA-5848-B875-CFD083BE64DD}"/>
                </a:ext>
              </a:extLst>
            </p:cNvPr>
            <p:cNvSpPr/>
            <p:nvPr/>
          </p:nvSpPr>
          <p:spPr>
            <a:xfrm>
              <a:off x="3477118" y="2855817"/>
              <a:ext cx="166169" cy="36038"/>
            </a:xfrm>
            <a:custGeom>
              <a:avLst/>
              <a:gdLst/>
              <a:ahLst/>
              <a:cxnLst/>
              <a:rect l="l" t="t" r="r" b="b"/>
              <a:pathLst>
                <a:path w="6639" h="1465" extrusionOk="0">
                  <a:moveTo>
                    <a:pt x="2060" y="0"/>
                  </a:moveTo>
                  <a:cubicBezTo>
                    <a:pt x="911" y="0"/>
                    <a:pt x="91" y="162"/>
                    <a:pt x="67" y="432"/>
                  </a:cubicBezTo>
                  <a:cubicBezTo>
                    <a:pt x="0" y="799"/>
                    <a:pt x="1468" y="1233"/>
                    <a:pt x="3302" y="1400"/>
                  </a:cubicBezTo>
                  <a:cubicBezTo>
                    <a:pt x="3778" y="1444"/>
                    <a:pt x="4235" y="1464"/>
                    <a:pt x="4650" y="1464"/>
                  </a:cubicBezTo>
                  <a:cubicBezTo>
                    <a:pt x="5807" y="1464"/>
                    <a:pt x="6638" y="1303"/>
                    <a:pt x="6638" y="1033"/>
                  </a:cubicBezTo>
                  <a:cubicBezTo>
                    <a:pt x="6638" y="699"/>
                    <a:pt x="5170" y="232"/>
                    <a:pt x="3402" y="65"/>
                  </a:cubicBezTo>
                  <a:cubicBezTo>
                    <a:pt x="2927" y="21"/>
                    <a:pt x="2473" y="0"/>
                    <a:pt x="20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763;p44">
              <a:extLst>
                <a:ext uri="{FF2B5EF4-FFF2-40B4-BE49-F238E27FC236}">
                  <a16:creationId xmlns:a16="http://schemas.microsoft.com/office/drawing/2014/main" id="{A240D8D5-92D5-EA40-B590-DE19D189F200}"/>
                </a:ext>
              </a:extLst>
            </p:cNvPr>
            <p:cNvSpPr/>
            <p:nvPr/>
          </p:nvSpPr>
          <p:spPr>
            <a:xfrm>
              <a:off x="3279708" y="2433063"/>
              <a:ext cx="87787" cy="308669"/>
            </a:xfrm>
            <a:custGeom>
              <a:avLst/>
              <a:gdLst/>
              <a:ahLst/>
              <a:cxnLst/>
              <a:rect l="l" t="t" r="r" b="b"/>
              <a:pathLst>
                <a:path w="3503" h="12377" extrusionOk="0">
                  <a:moveTo>
                    <a:pt x="68" y="1"/>
                  </a:moveTo>
                  <a:cubicBezTo>
                    <a:pt x="68" y="1"/>
                    <a:pt x="68" y="1"/>
                    <a:pt x="67" y="1"/>
                  </a:cubicBezTo>
                  <a:cubicBezTo>
                    <a:pt x="0" y="1"/>
                    <a:pt x="701" y="2803"/>
                    <a:pt x="1635" y="6205"/>
                  </a:cubicBezTo>
                  <a:cubicBezTo>
                    <a:pt x="2536" y="9641"/>
                    <a:pt x="3369" y="12377"/>
                    <a:pt x="3436" y="12377"/>
                  </a:cubicBezTo>
                  <a:cubicBezTo>
                    <a:pt x="3503" y="12343"/>
                    <a:pt x="2802" y="9575"/>
                    <a:pt x="1868" y="6139"/>
                  </a:cubicBezTo>
                  <a:cubicBezTo>
                    <a:pt x="940" y="2757"/>
                    <a:pt x="143" y="1"/>
                    <a:pt x="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764;p44">
              <a:extLst>
                <a:ext uri="{FF2B5EF4-FFF2-40B4-BE49-F238E27FC236}">
                  <a16:creationId xmlns:a16="http://schemas.microsoft.com/office/drawing/2014/main" id="{6F6AF1B0-86CC-314C-AF20-06D5ACDB86B2}"/>
                </a:ext>
              </a:extLst>
            </p:cNvPr>
            <p:cNvSpPr/>
            <p:nvPr/>
          </p:nvSpPr>
          <p:spPr>
            <a:xfrm>
              <a:off x="3375600" y="2537128"/>
              <a:ext cx="7838" cy="213091"/>
            </a:xfrm>
            <a:custGeom>
              <a:avLst/>
              <a:gdLst/>
              <a:ahLst/>
              <a:cxnLst/>
              <a:rect l="l" t="t" r="r" b="b"/>
              <a:pathLst>
                <a:path w="368" h="8573" extrusionOk="0">
                  <a:moveTo>
                    <a:pt x="334" y="0"/>
                  </a:moveTo>
                  <a:cubicBezTo>
                    <a:pt x="201" y="400"/>
                    <a:pt x="167" y="834"/>
                    <a:pt x="134" y="1268"/>
                  </a:cubicBezTo>
                  <a:cubicBezTo>
                    <a:pt x="67" y="2035"/>
                    <a:pt x="0" y="3102"/>
                    <a:pt x="0" y="4303"/>
                  </a:cubicBezTo>
                  <a:cubicBezTo>
                    <a:pt x="0" y="5471"/>
                    <a:pt x="34" y="6571"/>
                    <a:pt x="67" y="7339"/>
                  </a:cubicBezTo>
                  <a:cubicBezTo>
                    <a:pt x="67" y="7739"/>
                    <a:pt x="100" y="8173"/>
                    <a:pt x="201" y="8573"/>
                  </a:cubicBezTo>
                  <a:cubicBezTo>
                    <a:pt x="267" y="8173"/>
                    <a:pt x="267" y="7739"/>
                    <a:pt x="267" y="7305"/>
                  </a:cubicBezTo>
                  <a:cubicBezTo>
                    <a:pt x="267" y="6438"/>
                    <a:pt x="234" y="5404"/>
                    <a:pt x="267" y="4270"/>
                  </a:cubicBezTo>
                  <a:cubicBezTo>
                    <a:pt x="267" y="3136"/>
                    <a:pt x="301" y="2135"/>
                    <a:pt x="334" y="1268"/>
                  </a:cubicBezTo>
                  <a:cubicBezTo>
                    <a:pt x="367" y="834"/>
                    <a:pt x="367" y="400"/>
                    <a:pt x="3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765;p44">
              <a:extLst>
                <a:ext uri="{FF2B5EF4-FFF2-40B4-BE49-F238E27FC236}">
                  <a16:creationId xmlns:a16="http://schemas.microsoft.com/office/drawing/2014/main" id="{61AC628C-B893-0844-A747-78DD7AF844EA}"/>
                </a:ext>
              </a:extLst>
            </p:cNvPr>
            <p:cNvSpPr/>
            <p:nvPr/>
          </p:nvSpPr>
          <p:spPr>
            <a:xfrm>
              <a:off x="3412092" y="2483969"/>
              <a:ext cx="83084" cy="293001"/>
            </a:xfrm>
            <a:custGeom>
              <a:avLst/>
              <a:gdLst/>
              <a:ahLst/>
              <a:cxnLst/>
              <a:rect l="l" t="t" r="r" b="b"/>
              <a:pathLst>
                <a:path w="3303" h="11777" extrusionOk="0">
                  <a:moveTo>
                    <a:pt x="3235" y="1"/>
                  </a:moveTo>
                  <a:cubicBezTo>
                    <a:pt x="3193" y="1"/>
                    <a:pt x="2397" y="2624"/>
                    <a:pt x="1535" y="5872"/>
                  </a:cubicBezTo>
                  <a:cubicBezTo>
                    <a:pt x="634" y="9108"/>
                    <a:pt x="0" y="11776"/>
                    <a:pt x="67" y="11776"/>
                  </a:cubicBezTo>
                  <a:cubicBezTo>
                    <a:pt x="68" y="11776"/>
                    <a:pt x="68" y="11777"/>
                    <a:pt x="69" y="11777"/>
                  </a:cubicBezTo>
                  <a:cubicBezTo>
                    <a:pt x="144" y="11777"/>
                    <a:pt x="907" y="9154"/>
                    <a:pt x="1768" y="5939"/>
                  </a:cubicBezTo>
                  <a:cubicBezTo>
                    <a:pt x="2669" y="2670"/>
                    <a:pt x="3303" y="1"/>
                    <a:pt x="3236" y="1"/>
                  </a:cubicBezTo>
                  <a:cubicBezTo>
                    <a:pt x="3236" y="1"/>
                    <a:pt x="3236" y="1"/>
                    <a:pt x="32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766;p44">
              <a:extLst>
                <a:ext uri="{FF2B5EF4-FFF2-40B4-BE49-F238E27FC236}">
                  <a16:creationId xmlns:a16="http://schemas.microsoft.com/office/drawing/2014/main" id="{FAF93594-88EB-554F-8037-F05489222990}"/>
                </a:ext>
              </a:extLst>
            </p:cNvPr>
            <p:cNvSpPr/>
            <p:nvPr/>
          </p:nvSpPr>
          <p:spPr>
            <a:xfrm>
              <a:off x="3428674" y="2403372"/>
              <a:ext cx="260227" cy="365075"/>
            </a:xfrm>
            <a:custGeom>
              <a:avLst/>
              <a:gdLst/>
              <a:ahLst/>
              <a:cxnLst/>
              <a:rect l="l" t="t" r="r" b="b"/>
              <a:pathLst>
                <a:path w="10375" h="14545" extrusionOk="0">
                  <a:moveTo>
                    <a:pt x="10374" y="1"/>
                  </a:moveTo>
                  <a:lnTo>
                    <a:pt x="10374" y="1"/>
                  </a:lnTo>
                  <a:cubicBezTo>
                    <a:pt x="10174" y="168"/>
                    <a:pt x="10007" y="334"/>
                    <a:pt x="9874" y="501"/>
                  </a:cubicBezTo>
                  <a:cubicBezTo>
                    <a:pt x="9540" y="835"/>
                    <a:pt x="9140" y="1335"/>
                    <a:pt x="8606" y="1969"/>
                  </a:cubicBezTo>
                  <a:cubicBezTo>
                    <a:pt x="7606" y="3237"/>
                    <a:pt x="6205" y="4971"/>
                    <a:pt x="4770" y="6973"/>
                  </a:cubicBezTo>
                  <a:cubicBezTo>
                    <a:pt x="3336" y="8974"/>
                    <a:pt x="2135" y="10842"/>
                    <a:pt x="1301" y="12243"/>
                  </a:cubicBezTo>
                  <a:cubicBezTo>
                    <a:pt x="868" y="12943"/>
                    <a:pt x="534" y="13477"/>
                    <a:pt x="334" y="13911"/>
                  </a:cubicBezTo>
                  <a:cubicBezTo>
                    <a:pt x="200" y="14111"/>
                    <a:pt x="100" y="14311"/>
                    <a:pt x="0" y="14545"/>
                  </a:cubicBezTo>
                  <a:cubicBezTo>
                    <a:pt x="167" y="14344"/>
                    <a:pt x="301" y="14144"/>
                    <a:pt x="434" y="13944"/>
                  </a:cubicBezTo>
                  <a:lnTo>
                    <a:pt x="1468" y="12343"/>
                  </a:lnTo>
                  <a:cubicBezTo>
                    <a:pt x="2335" y="11009"/>
                    <a:pt x="3603" y="9141"/>
                    <a:pt x="5004" y="7139"/>
                  </a:cubicBezTo>
                  <a:cubicBezTo>
                    <a:pt x="6405" y="5138"/>
                    <a:pt x="7773" y="3370"/>
                    <a:pt x="8773" y="2102"/>
                  </a:cubicBezTo>
                  <a:lnTo>
                    <a:pt x="9941" y="568"/>
                  </a:lnTo>
                  <a:cubicBezTo>
                    <a:pt x="10108" y="401"/>
                    <a:pt x="10241" y="201"/>
                    <a:pt x="1037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767;p44">
              <a:extLst>
                <a:ext uri="{FF2B5EF4-FFF2-40B4-BE49-F238E27FC236}">
                  <a16:creationId xmlns:a16="http://schemas.microsoft.com/office/drawing/2014/main" id="{C24C8604-DE29-FB41-AFEC-C69847EE3992}"/>
                </a:ext>
              </a:extLst>
            </p:cNvPr>
            <p:cNvSpPr/>
            <p:nvPr/>
          </p:nvSpPr>
          <p:spPr>
            <a:xfrm>
              <a:off x="3473059" y="2561571"/>
              <a:ext cx="271200" cy="271064"/>
            </a:xfrm>
            <a:custGeom>
              <a:avLst/>
              <a:gdLst/>
              <a:ahLst/>
              <a:cxnLst/>
              <a:rect l="l" t="t" r="r" b="b"/>
              <a:pathLst>
                <a:path w="10842" h="10810" extrusionOk="0">
                  <a:moveTo>
                    <a:pt x="10806" y="1"/>
                  </a:moveTo>
                  <a:cubicBezTo>
                    <a:pt x="10707" y="1"/>
                    <a:pt x="8285" y="2357"/>
                    <a:pt x="5337" y="5305"/>
                  </a:cubicBezTo>
                  <a:cubicBezTo>
                    <a:pt x="2369" y="8307"/>
                    <a:pt x="0" y="10742"/>
                    <a:pt x="67" y="10809"/>
                  </a:cubicBezTo>
                  <a:cubicBezTo>
                    <a:pt x="67" y="10809"/>
                    <a:pt x="68" y="10809"/>
                    <a:pt x="68" y="10809"/>
                  </a:cubicBezTo>
                  <a:cubicBezTo>
                    <a:pt x="135" y="10809"/>
                    <a:pt x="2590" y="8486"/>
                    <a:pt x="5537" y="5505"/>
                  </a:cubicBezTo>
                  <a:cubicBezTo>
                    <a:pt x="8506" y="2503"/>
                    <a:pt x="10841" y="68"/>
                    <a:pt x="10808" y="1"/>
                  </a:cubicBezTo>
                  <a:cubicBezTo>
                    <a:pt x="10807" y="1"/>
                    <a:pt x="10807" y="1"/>
                    <a:pt x="108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768;p44">
              <a:extLst>
                <a:ext uri="{FF2B5EF4-FFF2-40B4-BE49-F238E27FC236}">
                  <a16:creationId xmlns:a16="http://schemas.microsoft.com/office/drawing/2014/main" id="{94619BB1-D32D-324D-8F5B-B17648CBF7EF}"/>
                </a:ext>
              </a:extLst>
            </p:cNvPr>
            <p:cNvSpPr/>
            <p:nvPr/>
          </p:nvSpPr>
          <p:spPr>
            <a:xfrm>
              <a:off x="3508397" y="2703801"/>
              <a:ext cx="357420" cy="145716"/>
            </a:xfrm>
            <a:custGeom>
              <a:avLst/>
              <a:gdLst/>
              <a:ahLst/>
              <a:cxnLst/>
              <a:rect l="l" t="t" r="r" b="b"/>
              <a:pathLst>
                <a:path w="14278" h="5838" extrusionOk="0">
                  <a:moveTo>
                    <a:pt x="14277" y="0"/>
                  </a:moveTo>
                  <a:lnTo>
                    <a:pt x="14277" y="0"/>
                  </a:lnTo>
                  <a:cubicBezTo>
                    <a:pt x="14077" y="67"/>
                    <a:pt x="13877" y="134"/>
                    <a:pt x="13710" y="234"/>
                  </a:cubicBezTo>
                  <a:lnTo>
                    <a:pt x="12209" y="934"/>
                  </a:lnTo>
                  <a:cubicBezTo>
                    <a:pt x="10942" y="1535"/>
                    <a:pt x="9207" y="2335"/>
                    <a:pt x="7239" y="3169"/>
                  </a:cubicBezTo>
                  <a:cubicBezTo>
                    <a:pt x="5271" y="3970"/>
                    <a:pt x="3436" y="4637"/>
                    <a:pt x="2135" y="5071"/>
                  </a:cubicBezTo>
                  <a:lnTo>
                    <a:pt x="568" y="5638"/>
                  </a:lnTo>
                  <a:cubicBezTo>
                    <a:pt x="368" y="5671"/>
                    <a:pt x="167" y="5738"/>
                    <a:pt x="1" y="5838"/>
                  </a:cubicBezTo>
                  <a:cubicBezTo>
                    <a:pt x="201" y="5838"/>
                    <a:pt x="401" y="5771"/>
                    <a:pt x="601" y="5705"/>
                  </a:cubicBezTo>
                  <a:cubicBezTo>
                    <a:pt x="968" y="5604"/>
                    <a:pt x="1502" y="5471"/>
                    <a:pt x="2169" y="5238"/>
                  </a:cubicBezTo>
                  <a:cubicBezTo>
                    <a:pt x="3503" y="4837"/>
                    <a:pt x="5338" y="4203"/>
                    <a:pt x="7339" y="3403"/>
                  </a:cubicBezTo>
                  <a:cubicBezTo>
                    <a:pt x="9307" y="2569"/>
                    <a:pt x="11042" y="1735"/>
                    <a:pt x="12309" y="1101"/>
                  </a:cubicBezTo>
                  <a:cubicBezTo>
                    <a:pt x="12910" y="801"/>
                    <a:pt x="13410" y="534"/>
                    <a:pt x="13744" y="334"/>
                  </a:cubicBezTo>
                  <a:cubicBezTo>
                    <a:pt x="13944" y="234"/>
                    <a:pt x="14111" y="134"/>
                    <a:pt x="142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769;p44">
              <a:extLst>
                <a:ext uri="{FF2B5EF4-FFF2-40B4-BE49-F238E27FC236}">
                  <a16:creationId xmlns:a16="http://schemas.microsoft.com/office/drawing/2014/main" id="{FBD6BE7D-D7C5-3D43-8D95-9DDE50615A8D}"/>
                </a:ext>
              </a:extLst>
            </p:cNvPr>
            <p:cNvSpPr/>
            <p:nvPr/>
          </p:nvSpPr>
          <p:spPr>
            <a:xfrm>
              <a:off x="3513690" y="2843548"/>
              <a:ext cx="316661" cy="42304"/>
            </a:xfrm>
            <a:custGeom>
              <a:avLst/>
              <a:gdLst/>
              <a:ahLst/>
              <a:cxnLst/>
              <a:rect l="l" t="t" r="r" b="b"/>
              <a:pathLst>
                <a:path w="12610" h="1668" extrusionOk="0">
                  <a:moveTo>
                    <a:pt x="12610" y="0"/>
                  </a:moveTo>
                  <a:lnTo>
                    <a:pt x="12610" y="0"/>
                  </a:lnTo>
                  <a:cubicBezTo>
                    <a:pt x="11976" y="67"/>
                    <a:pt x="11376" y="134"/>
                    <a:pt x="10775" y="267"/>
                  </a:cubicBezTo>
                  <a:cubicBezTo>
                    <a:pt x="9641" y="434"/>
                    <a:pt x="8040" y="701"/>
                    <a:pt x="6305" y="934"/>
                  </a:cubicBezTo>
                  <a:cubicBezTo>
                    <a:pt x="4571" y="1168"/>
                    <a:pt x="3003" y="1301"/>
                    <a:pt x="1869" y="1435"/>
                  </a:cubicBezTo>
                  <a:cubicBezTo>
                    <a:pt x="1235" y="1468"/>
                    <a:pt x="601" y="1535"/>
                    <a:pt x="1" y="1635"/>
                  </a:cubicBezTo>
                  <a:cubicBezTo>
                    <a:pt x="168" y="1668"/>
                    <a:pt x="334" y="1668"/>
                    <a:pt x="501" y="1668"/>
                  </a:cubicBezTo>
                  <a:cubicBezTo>
                    <a:pt x="835" y="1668"/>
                    <a:pt x="1302" y="1635"/>
                    <a:pt x="1869" y="1601"/>
                  </a:cubicBezTo>
                  <a:cubicBezTo>
                    <a:pt x="3003" y="1568"/>
                    <a:pt x="4604" y="1435"/>
                    <a:pt x="6339" y="1201"/>
                  </a:cubicBezTo>
                  <a:cubicBezTo>
                    <a:pt x="8107" y="968"/>
                    <a:pt x="9674" y="701"/>
                    <a:pt x="10808" y="467"/>
                  </a:cubicBezTo>
                  <a:cubicBezTo>
                    <a:pt x="11376" y="334"/>
                    <a:pt x="11809" y="234"/>
                    <a:pt x="12143" y="167"/>
                  </a:cubicBezTo>
                  <a:cubicBezTo>
                    <a:pt x="12276" y="134"/>
                    <a:pt x="12443" y="67"/>
                    <a:pt x="1261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770;p44">
              <a:extLst>
                <a:ext uri="{FF2B5EF4-FFF2-40B4-BE49-F238E27FC236}">
                  <a16:creationId xmlns:a16="http://schemas.microsoft.com/office/drawing/2014/main" id="{BD583BE4-9282-4E40-84E9-B29579DBCF30}"/>
                </a:ext>
              </a:extLst>
            </p:cNvPr>
            <p:cNvSpPr/>
            <p:nvPr/>
          </p:nvSpPr>
          <p:spPr>
            <a:xfrm>
              <a:off x="3524027" y="2916996"/>
              <a:ext cx="294715" cy="10967"/>
            </a:xfrm>
            <a:custGeom>
              <a:avLst/>
              <a:gdLst/>
              <a:ahLst/>
              <a:cxnLst/>
              <a:rect l="l" t="t" r="r" b="b"/>
              <a:pathLst>
                <a:path w="11776" h="449" extrusionOk="0">
                  <a:moveTo>
                    <a:pt x="506" y="1"/>
                  </a:moveTo>
                  <a:cubicBezTo>
                    <a:pt x="336" y="1"/>
                    <a:pt x="167" y="5"/>
                    <a:pt x="1" y="15"/>
                  </a:cubicBezTo>
                  <a:cubicBezTo>
                    <a:pt x="568" y="148"/>
                    <a:pt x="1135" y="215"/>
                    <a:pt x="1735" y="248"/>
                  </a:cubicBezTo>
                  <a:cubicBezTo>
                    <a:pt x="2769" y="315"/>
                    <a:pt x="4270" y="415"/>
                    <a:pt x="5905" y="448"/>
                  </a:cubicBezTo>
                  <a:cubicBezTo>
                    <a:pt x="7506" y="448"/>
                    <a:pt x="8974" y="415"/>
                    <a:pt x="10075" y="348"/>
                  </a:cubicBezTo>
                  <a:cubicBezTo>
                    <a:pt x="10642" y="348"/>
                    <a:pt x="11209" y="281"/>
                    <a:pt x="11776" y="181"/>
                  </a:cubicBezTo>
                  <a:cubicBezTo>
                    <a:pt x="11492" y="165"/>
                    <a:pt x="11209" y="156"/>
                    <a:pt x="10925" y="156"/>
                  </a:cubicBezTo>
                  <a:cubicBezTo>
                    <a:pt x="10642" y="156"/>
                    <a:pt x="10358" y="165"/>
                    <a:pt x="10075" y="181"/>
                  </a:cubicBezTo>
                  <a:lnTo>
                    <a:pt x="5905" y="181"/>
                  </a:lnTo>
                  <a:cubicBezTo>
                    <a:pt x="4270" y="148"/>
                    <a:pt x="2803" y="81"/>
                    <a:pt x="1735" y="48"/>
                  </a:cubicBezTo>
                  <a:cubicBezTo>
                    <a:pt x="1334" y="24"/>
                    <a:pt x="917" y="1"/>
                    <a:pt x="5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771;p44">
              <a:extLst>
                <a:ext uri="{FF2B5EF4-FFF2-40B4-BE49-F238E27FC236}">
                  <a16:creationId xmlns:a16="http://schemas.microsoft.com/office/drawing/2014/main" id="{0827EC00-2370-2345-8D12-0F61D3894BC2}"/>
                </a:ext>
              </a:extLst>
            </p:cNvPr>
            <p:cNvSpPr/>
            <p:nvPr/>
          </p:nvSpPr>
          <p:spPr>
            <a:xfrm>
              <a:off x="3246316" y="2379448"/>
              <a:ext cx="59570" cy="56407"/>
            </a:xfrm>
            <a:custGeom>
              <a:avLst/>
              <a:gdLst/>
              <a:ahLst/>
              <a:cxnLst/>
              <a:rect l="l" t="t" r="r" b="b"/>
              <a:pathLst>
                <a:path w="2400" h="2280" extrusionOk="0">
                  <a:moveTo>
                    <a:pt x="942" y="0"/>
                  </a:moveTo>
                  <a:cubicBezTo>
                    <a:pt x="612" y="0"/>
                    <a:pt x="320" y="161"/>
                    <a:pt x="168" y="405"/>
                  </a:cubicBezTo>
                  <a:cubicBezTo>
                    <a:pt x="1" y="772"/>
                    <a:pt x="34" y="1172"/>
                    <a:pt x="268" y="1506"/>
                  </a:cubicBezTo>
                  <a:cubicBezTo>
                    <a:pt x="434" y="1873"/>
                    <a:pt x="768" y="2139"/>
                    <a:pt x="1168" y="2273"/>
                  </a:cubicBezTo>
                  <a:cubicBezTo>
                    <a:pt x="1207" y="2277"/>
                    <a:pt x="1245" y="2280"/>
                    <a:pt x="1284" y="2280"/>
                  </a:cubicBezTo>
                  <a:cubicBezTo>
                    <a:pt x="1806" y="2280"/>
                    <a:pt x="2274" y="1865"/>
                    <a:pt x="2336" y="1305"/>
                  </a:cubicBezTo>
                  <a:cubicBezTo>
                    <a:pt x="2400" y="761"/>
                    <a:pt x="1664" y="1"/>
                    <a:pt x="1103" y="1"/>
                  </a:cubicBezTo>
                  <a:cubicBezTo>
                    <a:pt x="1080" y="1"/>
                    <a:pt x="1057" y="2"/>
                    <a:pt x="1035" y="5"/>
                  </a:cubicBezTo>
                  <a:cubicBezTo>
                    <a:pt x="1004" y="2"/>
                    <a:pt x="973" y="0"/>
                    <a:pt x="94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772;p44">
              <a:extLst>
                <a:ext uri="{FF2B5EF4-FFF2-40B4-BE49-F238E27FC236}">
                  <a16:creationId xmlns:a16="http://schemas.microsoft.com/office/drawing/2014/main" id="{1013330C-9B7F-C34E-9157-B837D1ECFE05}"/>
                </a:ext>
              </a:extLst>
            </p:cNvPr>
            <p:cNvSpPr/>
            <p:nvPr/>
          </p:nvSpPr>
          <p:spPr>
            <a:xfrm>
              <a:off x="3665517" y="2361795"/>
              <a:ext cx="58002" cy="56407"/>
            </a:xfrm>
            <a:custGeom>
              <a:avLst/>
              <a:gdLst/>
              <a:ahLst/>
              <a:cxnLst/>
              <a:rect l="l" t="t" r="r" b="b"/>
              <a:pathLst>
                <a:path w="2334" h="2242" extrusionOk="0">
                  <a:moveTo>
                    <a:pt x="883" y="1"/>
                  </a:moveTo>
                  <a:cubicBezTo>
                    <a:pt x="579" y="1"/>
                    <a:pt x="286" y="164"/>
                    <a:pt x="133" y="439"/>
                  </a:cubicBezTo>
                  <a:cubicBezTo>
                    <a:pt x="0" y="772"/>
                    <a:pt x="33" y="1173"/>
                    <a:pt x="234" y="1473"/>
                  </a:cubicBezTo>
                  <a:cubicBezTo>
                    <a:pt x="400" y="1840"/>
                    <a:pt x="734" y="2107"/>
                    <a:pt x="1134" y="2240"/>
                  </a:cubicBezTo>
                  <a:cubicBezTo>
                    <a:pt x="1156" y="2241"/>
                    <a:pt x="1178" y="2242"/>
                    <a:pt x="1200" y="2242"/>
                  </a:cubicBezTo>
                  <a:cubicBezTo>
                    <a:pt x="1740" y="2242"/>
                    <a:pt x="2206" y="1851"/>
                    <a:pt x="2302" y="1306"/>
                  </a:cubicBezTo>
                  <a:cubicBezTo>
                    <a:pt x="2334" y="761"/>
                    <a:pt x="1627" y="1"/>
                    <a:pt x="1039" y="1"/>
                  </a:cubicBezTo>
                  <a:cubicBezTo>
                    <a:pt x="1015" y="1"/>
                    <a:pt x="991" y="2"/>
                    <a:pt x="967" y="5"/>
                  </a:cubicBezTo>
                  <a:cubicBezTo>
                    <a:pt x="939" y="2"/>
                    <a:pt x="911" y="1"/>
                    <a:pt x="8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773;p44">
              <a:extLst>
                <a:ext uri="{FF2B5EF4-FFF2-40B4-BE49-F238E27FC236}">
                  <a16:creationId xmlns:a16="http://schemas.microsoft.com/office/drawing/2014/main" id="{06FE942E-F70A-F64E-8ED4-12E4CED1A6BA}"/>
                </a:ext>
              </a:extLst>
            </p:cNvPr>
            <p:cNvSpPr/>
            <p:nvPr/>
          </p:nvSpPr>
          <p:spPr>
            <a:xfrm>
              <a:off x="3821547" y="2676409"/>
              <a:ext cx="58002" cy="56407"/>
            </a:xfrm>
            <a:custGeom>
              <a:avLst/>
              <a:gdLst/>
              <a:ahLst/>
              <a:cxnLst/>
              <a:rect l="l" t="t" r="r" b="b"/>
              <a:pathLst>
                <a:path w="2366" h="2242" extrusionOk="0">
                  <a:moveTo>
                    <a:pt x="916" y="1"/>
                  </a:moveTo>
                  <a:cubicBezTo>
                    <a:pt x="612" y="1"/>
                    <a:pt x="320" y="164"/>
                    <a:pt x="167" y="439"/>
                  </a:cubicBezTo>
                  <a:cubicBezTo>
                    <a:pt x="0" y="772"/>
                    <a:pt x="33" y="1173"/>
                    <a:pt x="267" y="1473"/>
                  </a:cubicBezTo>
                  <a:cubicBezTo>
                    <a:pt x="434" y="1840"/>
                    <a:pt x="734" y="2107"/>
                    <a:pt x="1134" y="2240"/>
                  </a:cubicBezTo>
                  <a:cubicBezTo>
                    <a:pt x="1156" y="2241"/>
                    <a:pt x="1178" y="2242"/>
                    <a:pt x="1200" y="2242"/>
                  </a:cubicBezTo>
                  <a:cubicBezTo>
                    <a:pt x="1742" y="2242"/>
                    <a:pt x="2238" y="1851"/>
                    <a:pt x="2302" y="1306"/>
                  </a:cubicBezTo>
                  <a:cubicBezTo>
                    <a:pt x="2366" y="761"/>
                    <a:pt x="1630" y="1"/>
                    <a:pt x="1069" y="1"/>
                  </a:cubicBezTo>
                  <a:cubicBezTo>
                    <a:pt x="1046" y="1"/>
                    <a:pt x="1023" y="2"/>
                    <a:pt x="1001" y="5"/>
                  </a:cubicBezTo>
                  <a:cubicBezTo>
                    <a:pt x="973" y="2"/>
                    <a:pt x="944" y="1"/>
                    <a:pt x="91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774;p44">
              <a:extLst>
                <a:ext uri="{FF2B5EF4-FFF2-40B4-BE49-F238E27FC236}">
                  <a16:creationId xmlns:a16="http://schemas.microsoft.com/office/drawing/2014/main" id="{49BBCB76-D76F-094C-8E19-EF80B0242A05}"/>
                </a:ext>
              </a:extLst>
            </p:cNvPr>
            <p:cNvSpPr/>
            <p:nvPr/>
          </p:nvSpPr>
          <p:spPr>
            <a:xfrm>
              <a:off x="3480035" y="2449080"/>
              <a:ext cx="39190" cy="39172"/>
            </a:xfrm>
            <a:custGeom>
              <a:avLst/>
              <a:gdLst/>
              <a:ahLst/>
              <a:cxnLst/>
              <a:rect l="l" t="t" r="r" b="b"/>
              <a:pathLst>
                <a:path w="1602" h="1544" extrusionOk="0">
                  <a:moveTo>
                    <a:pt x="629" y="1"/>
                  </a:moveTo>
                  <a:cubicBezTo>
                    <a:pt x="420" y="1"/>
                    <a:pt x="220" y="127"/>
                    <a:pt x="100" y="306"/>
                  </a:cubicBezTo>
                  <a:cubicBezTo>
                    <a:pt x="0" y="540"/>
                    <a:pt x="34" y="806"/>
                    <a:pt x="167" y="1040"/>
                  </a:cubicBezTo>
                  <a:cubicBezTo>
                    <a:pt x="301" y="1273"/>
                    <a:pt x="501" y="1474"/>
                    <a:pt x="801" y="1540"/>
                  </a:cubicBezTo>
                  <a:cubicBezTo>
                    <a:pt x="822" y="1542"/>
                    <a:pt x="842" y="1543"/>
                    <a:pt x="863" y="1543"/>
                  </a:cubicBezTo>
                  <a:cubicBezTo>
                    <a:pt x="1208" y="1543"/>
                    <a:pt x="1539" y="1284"/>
                    <a:pt x="1602" y="907"/>
                  </a:cubicBezTo>
                  <a:cubicBezTo>
                    <a:pt x="1535" y="406"/>
                    <a:pt x="1168" y="39"/>
                    <a:pt x="701" y="6"/>
                  </a:cubicBezTo>
                  <a:cubicBezTo>
                    <a:pt x="677" y="2"/>
                    <a:pt x="653" y="1"/>
                    <a:pt x="6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775;p44">
              <a:extLst>
                <a:ext uri="{FF2B5EF4-FFF2-40B4-BE49-F238E27FC236}">
                  <a16:creationId xmlns:a16="http://schemas.microsoft.com/office/drawing/2014/main" id="{8181CA38-956F-FE41-BBE1-177785B5DA9A}"/>
                </a:ext>
              </a:extLst>
            </p:cNvPr>
            <p:cNvSpPr/>
            <p:nvPr/>
          </p:nvSpPr>
          <p:spPr>
            <a:xfrm>
              <a:off x="3811111" y="2819690"/>
              <a:ext cx="39190" cy="37604"/>
            </a:xfrm>
            <a:custGeom>
              <a:avLst/>
              <a:gdLst/>
              <a:ahLst/>
              <a:cxnLst/>
              <a:rect l="l" t="t" r="r" b="b"/>
              <a:pathLst>
                <a:path w="1568" h="1545" extrusionOk="0">
                  <a:moveTo>
                    <a:pt x="667" y="1"/>
                  </a:moveTo>
                  <a:cubicBezTo>
                    <a:pt x="434" y="1"/>
                    <a:pt x="234" y="101"/>
                    <a:pt x="100" y="301"/>
                  </a:cubicBezTo>
                  <a:cubicBezTo>
                    <a:pt x="0" y="534"/>
                    <a:pt x="34" y="835"/>
                    <a:pt x="167" y="1035"/>
                  </a:cubicBezTo>
                  <a:cubicBezTo>
                    <a:pt x="267" y="1302"/>
                    <a:pt x="501" y="1469"/>
                    <a:pt x="767" y="1535"/>
                  </a:cubicBezTo>
                  <a:cubicBezTo>
                    <a:pt x="805" y="1541"/>
                    <a:pt x="842" y="1545"/>
                    <a:pt x="879" y="1545"/>
                  </a:cubicBezTo>
                  <a:cubicBezTo>
                    <a:pt x="1234" y="1545"/>
                    <a:pt x="1538" y="1264"/>
                    <a:pt x="1568" y="901"/>
                  </a:cubicBezTo>
                  <a:cubicBezTo>
                    <a:pt x="1535" y="434"/>
                    <a:pt x="1168" y="67"/>
                    <a:pt x="6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776;p44">
              <a:extLst>
                <a:ext uri="{FF2B5EF4-FFF2-40B4-BE49-F238E27FC236}">
                  <a16:creationId xmlns:a16="http://schemas.microsoft.com/office/drawing/2014/main" id="{06FA8B86-F8C5-804E-BF1A-EF32F8D6355B}"/>
                </a:ext>
              </a:extLst>
            </p:cNvPr>
            <p:cNvSpPr/>
            <p:nvPr/>
          </p:nvSpPr>
          <p:spPr>
            <a:xfrm>
              <a:off x="3796976" y="2896176"/>
              <a:ext cx="40758" cy="39171"/>
            </a:xfrm>
            <a:custGeom>
              <a:avLst/>
              <a:gdLst/>
              <a:ahLst/>
              <a:cxnLst/>
              <a:rect l="l" t="t" r="r" b="b"/>
              <a:pathLst>
                <a:path w="1602" h="1544" extrusionOk="0">
                  <a:moveTo>
                    <a:pt x="701" y="0"/>
                  </a:moveTo>
                  <a:cubicBezTo>
                    <a:pt x="467" y="0"/>
                    <a:pt x="234" y="100"/>
                    <a:pt x="100" y="300"/>
                  </a:cubicBezTo>
                  <a:cubicBezTo>
                    <a:pt x="0" y="534"/>
                    <a:pt x="34" y="801"/>
                    <a:pt x="167" y="1034"/>
                  </a:cubicBezTo>
                  <a:cubicBezTo>
                    <a:pt x="300" y="1268"/>
                    <a:pt x="501" y="1468"/>
                    <a:pt x="767" y="1534"/>
                  </a:cubicBezTo>
                  <a:cubicBezTo>
                    <a:pt x="805" y="1541"/>
                    <a:pt x="842" y="1544"/>
                    <a:pt x="879" y="1544"/>
                  </a:cubicBezTo>
                  <a:cubicBezTo>
                    <a:pt x="1234" y="1544"/>
                    <a:pt x="1541" y="1263"/>
                    <a:pt x="1601" y="901"/>
                  </a:cubicBezTo>
                  <a:cubicBezTo>
                    <a:pt x="1535" y="434"/>
                    <a:pt x="1168" y="67"/>
                    <a:pt x="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777;p44">
              <a:extLst>
                <a:ext uri="{FF2B5EF4-FFF2-40B4-BE49-F238E27FC236}">
                  <a16:creationId xmlns:a16="http://schemas.microsoft.com/office/drawing/2014/main" id="{1C136DD8-6FAA-B54E-879B-BF76F15C04E5}"/>
                </a:ext>
              </a:extLst>
            </p:cNvPr>
            <p:cNvSpPr/>
            <p:nvPr/>
          </p:nvSpPr>
          <p:spPr>
            <a:xfrm>
              <a:off x="3356498" y="2502133"/>
              <a:ext cx="40758" cy="37604"/>
            </a:xfrm>
            <a:custGeom>
              <a:avLst/>
              <a:gdLst/>
              <a:ahLst/>
              <a:cxnLst/>
              <a:rect l="l" t="t" r="r" b="b"/>
              <a:pathLst>
                <a:path w="1602" h="1544" extrusionOk="0">
                  <a:moveTo>
                    <a:pt x="612" y="0"/>
                  </a:moveTo>
                  <a:cubicBezTo>
                    <a:pt x="410" y="0"/>
                    <a:pt x="217" y="99"/>
                    <a:pt x="101" y="273"/>
                  </a:cubicBezTo>
                  <a:cubicBezTo>
                    <a:pt x="1" y="540"/>
                    <a:pt x="34" y="807"/>
                    <a:pt x="167" y="1007"/>
                  </a:cubicBezTo>
                  <a:cubicBezTo>
                    <a:pt x="301" y="1274"/>
                    <a:pt x="501" y="1474"/>
                    <a:pt x="768" y="1541"/>
                  </a:cubicBezTo>
                  <a:cubicBezTo>
                    <a:pt x="788" y="1543"/>
                    <a:pt x="809" y="1543"/>
                    <a:pt x="829" y="1543"/>
                  </a:cubicBezTo>
                  <a:cubicBezTo>
                    <a:pt x="1205" y="1543"/>
                    <a:pt x="1538" y="1254"/>
                    <a:pt x="1602" y="874"/>
                  </a:cubicBezTo>
                  <a:cubicBezTo>
                    <a:pt x="1535" y="407"/>
                    <a:pt x="1168" y="40"/>
                    <a:pt x="701" y="6"/>
                  </a:cubicBezTo>
                  <a:cubicBezTo>
                    <a:pt x="671" y="2"/>
                    <a:pt x="642" y="0"/>
                    <a:pt x="6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778;p44">
              <a:extLst>
                <a:ext uri="{FF2B5EF4-FFF2-40B4-BE49-F238E27FC236}">
                  <a16:creationId xmlns:a16="http://schemas.microsoft.com/office/drawing/2014/main" id="{15B0B8CD-F8D1-C840-A4D1-9885921D1FFA}"/>
                </a:ext>
              </a:extLst>
            </p:cNvPr>
            <p:cNvSpPr/>
            <p:nvPr/>
          </p:nvSpPr>
          <p:spPr>
            <a:xfrm>
              <a:off x="3729588" y="2530870"/>
              <a:ext cx="40758" cy="39172"/>
            </a:xfrm>
            <a:custGeom>
              <a:avLst/>
              <a:gdLst/>
              <a:ahLst/>
              <a:cxnLst/>
              <a:rect l="l" t="t" r="r" b="b"/>
              <a:pathLst>
                <a:path w="1602" h="1545" extrusionOk="0">
                  <a:moveTo>
                    <a:pt x="701" y="1"/>
                  </a:moveTo>
                  <a:cubicBezTo>
                    <a:pt x="467" y="1"/>
                    <a:pt x="234" y="101"/>
                    <a:pt x="134" y="301"/>
                  </a:cubicBezTo>
                  <a:cubicBezTo>
                    <a:pt x="0" y="535"/>
                    <a:pt x="34" y="835"/>
                    <a:pt x="167" y="1035"/>
                  </a:cubicBezTo>
                  <a:cubicBezTo>
                    <a:pt x="300" y="1302"/>
                    <a:pt x="534" y="1469"/>
                    <a:pt x="801" y="1535"/>
                  </a:cubicBezTo>
                  <a:cubicBezTo>
                    <a:pt x="839" y="1542"/>
                    <a:pt x="876" y="1545"/>
                    <a:pt x="912" y="1545"/>
                  </a:cubicBezTo>
                  <a:cubicBezTo>
                    <a:pt x="1262" y="1545"/>
                    <a:pt x="1541" y="1264"/>
                    <a:pt x="1601" y="902"/>
                  </a:cubicBezTo>
                  <a:cubicBezTo>
                    <a:pt x="1535" y="435"/>
                    <a:pt x="1168" y="68"/>
                    <a:pt x="7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defTabSz="914378"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54276" name="Picture 5">
            <a:extLst>
              <a:ext uri="{FF2B5EF4-FFF2-40B4-BE49-F238E27FC236}">
                <a16:creationId xmlns:a16="http://schemas.microsoft.com/office/drawing/2014/main" id="{0F48897C-2F44-004A-AB21-912FCE8C2C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444" y="532209"/>
            <a:ext cx="9302354" cy="569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6B0F45D9-4F59-FC4C-B6F2-10DD1F386500}"/>
              </a:ext>
            </a:extLst>
          </p:cNvPr>
          <p:cNvSpPr txBox="1"/>
          <p:nvPr/>
        </p:nvSpPr>
        <p:spPr>
          <a:xfrm>
            <a:off x="523876" y="1356717"/>
            <a:ext cx="7431881" cy="446274"/>
          </a:xfrm>
          <a:prstGeom prst="rect">
            <a:avLst/>
          </a:prstGeom>
          <a:noFill/>
        </p:spPr>
        <p:txBody>
          <a:bodyPr lIns="91438" tIns="45719" rIns="91438" bIns="45719">
            <a:spAutoFit/>
          </a:bodyPr>
          <a:lstStyle/>
          <a:p>
            <a:pPr algn="ctr" defTabSz="914378">
              <a:buClr>
                <a:srgbClr val="000000"/>
              </a:buClr>
              <a:defRPr/>
            </a:pP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Thứ</a:t>
            </a: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năm</a:t>
            </a: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ngày</a:t>
            </a: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6 </a:t>
            </a: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tháng</a:t>
            </a: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1 </a:t>
            </a: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năm</a:t>
            </a: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2022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CE05209-5A80-8942-B7E9-F168D6F0CD29}"/>
              </a:ext>
            </a:extLst>
          </p:cNvPr>
          <p:cNvSpPr txBox="1"/>
          <p:nvPr/>
        </p:nvSpPr>
        <p:spPr>
          <a:xfrm>
            <a:off x="535782" y="1794867"/>
            <a:ext cx="7127081" cy="446274"/>
          </a:xfrm>
          <a:prstGeom prst="rect">
            <a:avLst/>
          </a:prstGeom>
          <a:noFill/>
        </p:spPr>
        <p:txBody>
          <a:bodyPr lIns="91438" tIns="45719" rIns="91438" bIns="45719">
            <a:spAutoFit/>
          </a:bodyPr>
          <a:lstStyle/>
          <a:p>
            <a:pPr algn="ctr" defTabSz="914378">
              <a:buClr>
                <a:srgbClr val="000000"/>
              </a:buClr>
              <a:defRPr/>
            </a:pP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  </a:t>
            </a: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Tiếng</a:t>
            </a:r>
            <a:r>
              <a:rPr lang="en-US" sz="2300" b="1" kern="0" dirty="0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FF"/>
                </a:solidFill>
                <a:latin typeface="HP001 4 hàng" pitchFamily="34" charset="0"/>
                <a:cs typeface="Arial"/>
                <a:sym typeface="Arial"/>
              </a:rPr>
              <a:t>Việt</a:t>
            </a:r>
            <a:endParaRPr lang="en-US" sz="2300" b="1" kern="0" dirty="0">
              <a:solidFill>
                <a:srgbClr val="FFFFFF"/>
              </a:solidFill>
              <a:latin typeface="HP001 4 hàng" pitchFamily="34" charset="0"/>
              <a:cs typeface="Arial"/>
              <a:sym typeface="Arial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EA74C83-D131-5F47-89A3-82A2BB11CB38}"/>
              </a:ext>
            </a:extLst>
          </p:cNvPr>
          <p:cNvSpPr txBox="1"/>
          <p:nvPr/>
        </p:nvSpPr>
        <p:spPr>
          <a:xfrm>
            <a:off x="957263" y="2240161"/>
            <a:ext cx="6324600" cy="800217"/>
          </a:xfrm>
          <a:prstGeom prst="rect">
            <a:avLst/>
          </a:prstGeom>
          <a:noFill/>
        </p:spPr>
        <p:txBody>
          <a:bodyPr lIns="91438" tIns="45719" rIns="91438" bIns="45719">
            <a:spAutoFit/>
          </a:bodyPr>
          <a:lstStyle/>
          <a:p>
            <a:pPr algn="ctr" defTabSz="914378">
              <a:buClr>
                <a:srgbClr val="000000"/>
              </a:buClr>
              <a:defRPr/>
            </a:pPr>
            <a:r>
              <a:rPr lang="en-US" sz="2300" b="1" kern="0" dirty="0" err="1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Ôn</a:t>
            </a: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tập</a:t>
            </a: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cuối</a:t>
            </a: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học</a:t>
            </a: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kì</a:t>
            </a: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1</a:t>
            </a:r>
          </a:p>
          <a:p>
            <a:pPr algn="ctr" defTabSz="914378">
              <a:buClr>
                <a:srgbClr val="000000"/>
              </a:buClr>
              <a:defRPr/>
            </a:pP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</a:t>
            </a:r>
            <a:r>
              <a:rPr lang="en-US" sz="2300" b="1" kern="0" dirty="0" err="1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Tiết</a:t>
            </a:r>
            <a:r>
              <a:rPr lang="en-US" sz="2300" b="1" kern="0" dirty="0">
                <a:solidFill>
                  <a:srgbClr val="FFFF00"/>
                </a:solidFill>
                <a:latin typeface="HP001 4 hàng" pitchFamily="34" charset="0"/>
                <a:cs typeface="Arial"/>
                <a:sym typeface="Arial"/>
              </a:rPr>
              <a:t> 4 + 5</a:t>
            </a:r>
          </a:p>
        </p:txBody>
      </p:sp>
      <p:sp>
        <p:nvSpPr>
          <p:cNvPr id="2" name="AutoShape 2" descr="50 đề kiểm tra cuối học kì 2 lớp 2 môn Toán - Tin Tức Giáo Dục Học Tập Tiny">
            <a:extLst>
              <a:ext uri="{FF2B5EF4-FFF2-40B4-BE49-F238E27FC236}">
                <a16:creationId xmlns:a16="http://schemas.microsoft.com/office/drawing/2014/main" id="{BAC534B1-2F9B-194F-9B79-56CBBCFF7F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94235" y="739973"/>
            <a:ext cx="304800" cy="304801"/>
          </a:xfrm>
          <a:prstGeom prst="rect">
            <a:avLst/>
          </a:prstGeom>
          <a:noFill/>
        </p:spPr>
        <p:txBody>
          <a:bodyPr lIns="91438" tIns="45719" rIns="91438" bIns="45719"/>
          <a:lstStyle/>
          <a:p>
            <a:pPr defTabSz="914378">
              <a:buClr>
                <a:srgbClr val="000000"/>
              </a:buClr>
              <a:defRPr/>
            </a:pPr>
            <a:endParaRPr lang="en-US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D87839A-1598-5D4D-A27E-1339654C5A66}"/>
              </a:ext>
            </a:extLst>
          </p:cNvPr>
          <p:cNvCxnSpPr/>
          <p:nvPr/>
        </p:nvCxnSpPr>
        <p:spPr>
          <a:xfrm>
            <a:off x="1416302" y="739972"/>
            <a:ext cx="0" cy="526077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3812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hay </a:t>
            </a:r>
            <a:r>
              <a:rPr lang="en-US" sz="3200" b="1" i="1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Theo</a:t>
            </a:r>
            <a:r>
              <a:rPr lang="en-US" sz="2800" dirty="0"/>
              <a:t> Mai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.TMC-Ong Do" pitchFamily="2" charset="0"/>
              </a:rPr>
              <a:t>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R</a:t>
            </a:r>
            <a:r>
              <a:rPr lang="en-US" sz="3600" dirty="0" err="1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</a:rPr>
              <a:t>HỌC SINH ÔN LẠI BÀI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31913" y="19812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Thư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gửi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 81-82.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ai</a:t>
            </a:r>
            <a:r>
              <a:rPr lang="en-US" sz="3600" dirty="0">
                <a:solidFill>
                  <a:srgbClr val="000066"/>
                </a:solidFill>
              </a:rPr>
              <a:t>?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ở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Hải</a:t>
            </a:r>
            <a:r>
              <a:rPr lang="en-US" sz="3600" b="1" i="1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</a:rPr>
              <a:t>ngày</a:t>
            </a:r>
            <a:r>
              <a:rPr lang="en-US" sz="3600" b="1" i="1" dirty="0">
                <a:solidFill>
                  <a:srgbClr val="000066"/>
                </a:solidFill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</a:rPr>
              <a:t>năm</a:t>
            </a:r>
            <a:r>
              <a:rPr lang="en-US" sz="3600" b="1" i="1" dirty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có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không</a:t>
            </a:r>
            <a:r>
              <a:rPr lang="en-US" sz="3600" dirty="0">
                <a:solidFill>
                  <a:srgbClr val="000066"/>
                </a:solidFill>
              </a:rPr>
              <a:t> ạ?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lớp</a:t>
            </a:r>
            <a:r>
              <a:rPr lang="en-US" sz="3600" dirty="0">
                <a:solidFill>
                  <a:srgbClr val="000066"/>
                </a:solidFill>
              </a:rPr>
              <a:t> 3,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8 </a:t>
            </a:r>
            <a:r>
              <a:rPr lang="en-US" sz="3600" dirty="0" err="1">
                <a:solidFill>
                  <a:srgbClr val="000066"/>
                </a:solidFill>
              </a:rPr>
              <a:t>điểm</a:t>
            </a:r>
            <a:r>
              <a:rPr lang="en-US" sz="3600" dirty="0">
                <a:solidFill>
                  <a:srgbClr val="000066"/>
                </a:solidFill>
              </a:rPr>
              <a:t> 10,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bố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mẹ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ngày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nghỉ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kỉ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niệm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ngoái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thả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đê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Tuấn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cổ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tích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dưới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ánh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trăng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rất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yêu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quý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.</a:t>
            </a:r>
            <a:endParaRPr lang="vi-VN" sz="3600" dirty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quý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84 -85.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: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tiệc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tặng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Viên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cởi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đế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rồi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nước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Tổ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quốc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sản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Vẽ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hương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88 -89.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bằng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vi-VN" dirty="0">
                <a:solidFill>
                  <a:srgbClr val="000099"/>
                </a:solidFill>
              </a:rPr>
              <a:t>?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 a/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b/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giỏi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c/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yêu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3790</Words>
  <Application>Microsoft Office PowerPoint</Application>
  <PresentationFormat>On-screen Show (4:3)</PresentationFormat>
  <Paragraphs>230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.TMC-Ong Do</vt:lpstr>
      <vt:lpstr>Arial</vt:lpstr>
      <vt:lpstr>Arial Black</vt:lpstr>
      <vt:lpstr>Calibri</vt:lpstr>
      <vt:lpstr>Cambria</vt:lpstr>
      <vt:lpstr>HP001 4 hàng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Hoàng Thị Thu Huyền</cp:lastModifiedBy>
  <cp:revision>73</cp:revision>
  <dcterms:created xsi:type="dcterms:W3CDTF">2012-11-26T07:18:10Z</dcterms:created>
  <dcterms:modified xsi:type="dcterms:W3CDTF">2022-01-06T02:38:38Z</dcterms:modified>
</cp:coreProperties>
</file>