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91" r:id="rId4"/>
  </p:sldMasterIdLst>
  <p:notesMasterIdLst>
    <p:notesMasterId r:id="rId14"/>
  </p:notesMasterIdLst>
  <p:sldIdLst>
    <p:sldId id="256" r:id="rId5"/>
    <p:sldId id="320" r:id="rId6"/>
    <p:sldId id="350" r:id="rId7"/>
    <p:sldId id="269" r:id="rId8"/>
    <p:sldId id="352" r:id="rId9"/>
    <p:sldId id="355" r:id="rId10"/>
    <p:sldId id="353" r:id="rId11"/>
    <p:sldId id="354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BBB"/>
    <a:srgbClr val="1E45EA"/>
    <a:srgbClr val="A50021"/>
    <a:srgbClr val="FFFF66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C2D4-FAF7-4820-8C4B-8C0E709284A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7A40-F0A5-4AB7-8A84-33BD3EB18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9C51304-137B-4407-8B9E-A84E4994E55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823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746;gd8972954f5_0_218:notes">
            <a:extLst>
              <a:ext uri="{FF2B5EF4-FFF2-40B4-BE49-F238E27FC236}">
                <a16:creationId xmlns:a16="http://schemas.microsoft.com/office/drawing/2014/main" id="{4560037A-81AA-224D-BBEB-CAE1B20E4E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Google Shape;747;gd8972954f5_0_218:notes">
            <a:extLst>
              <a:ext uri="{FF2B5EF4-FFF2-40B4-BE49-F238E27FC236}">
                <a16:creationId xmlns:a16="http://schemas.microsoft.com/office/drawing/2014/main" id="{968505EE-B8E8-D847-B222-92382DC44B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VN" altLang="en-VN"/>
          </a:p>
        </p:txBody>
      </p:sp>
    </p:spTree>
    <p:extLst>
      <p:ext uri="{BB962C8B-B14F-4D97-AF65-F5344CB8AC3E}">
        <p14:creationId xmlns:p14="http://schemas.microsoft.com/office/powerpoint/2010/main" val="119368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9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3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3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59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9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75B11B03-515D-104D-BDA8-42E447FF99C2}"/>
              </a:ext>
            </a:extLst>
          </p:cNvPr>
          <p:cNvSpPr>
            <a:spLocks/>
          </p:cNvSpPr>
          <p:nvPr/>
        </p:nvSpPr>
        <p:spPr bwMode="auto">
          <a:xfrm>
            <a:off x="528638" y="388938"/>
            <a:ext cx="11114087" cy="6383337"/>
          </a:xfrm>
          <a:custGeom>
            <a:avLst/>
            <a:gdLst>
              <a:gd name="T0" fmla="*/ 7146 w 257584"/>
              <a:gd name="T1" fmla="*/ 1 h 146846"/>
              <a:gd name="T2" fmla="*/ 1 w 257584"/>
              <a:gd name="T3" fmla="*/ 7146 h 146846"/>
              <a:gd name="T4" fmla="*/ 1 w 257584"/>
              <a:gd name="T5" fmla="*/ 139700 h 146846"/>
              <a:gd name="T6" fmla="*/ 7146 w 257584"/>
              <a:gd name="T7" fmla="*/ 146845 h 146846"/>
              <a:gd name="T8" fmla="*/ 250438 w 257584"/>
              <a:gd name="T9" fmla="*/ 146845 h 146846"/>
              <a:gd name="T10" fmla="*/ 257584 w 257584"/>
              <a:gd name="T11" fmla="*/ 139700 h 146846"/>
              <a:gd name="T12" fmla="*/ 257584 w 257584"/>
              <a:gd name="T13" fmla="*/ 7146 h 146846"/>
              <a:gd name="T14" fmla="*/ 250438 w 257584"/>
              <a:gd name="T15" fmla="*/ 1 h 146846"/>
              <a:gd name="T16" fmla="*/ 7146 w 257584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lnTo>
                  <a:pt x="7146" y="1"/>
                </a:lnTo>
                <a:close/>
              </a:path>
            </a:pathLst>
          </a:custGeom>
          <a:solidFill>
            <a:srgbClr val="595959">
              <a:alpha val="1451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A65D3457-BC4B-3C48-8870-E214902E8D4E}"/>
              </a:ext>
            </a:extLst>
          </p:cNvPr>
          <p:cNvSpPr>
            <a:spLocks/>
          </p:cNvSpPr>
          <p:nvPr/>
        </p:nvSpPr>
        <p:spPr bwMode="auto">
          <a:xfrm>
            <a:off x="881063" y="292100"/>
            <a:ext cx="10758487" cy="6384925"/>
          </a:xfrm>
          <a:custGeom>
            <a:avLst/>
            <a:gdLst>
              <a:gd name="T0" fmla="*/ 7146 w 257584"/>
              <a:gd name="T1" fmla="*/ 1 h 146846"/>
              <a:gd name="T2" fmla="*/ 1 w 257584"/>
              <a:gd name="T3" fmla="*/ 7146 h 146846"/>
              <a:gd name="T4" fmla="*/ 1 w 257584"/>
              <a:gd name="T5" fmla="*/ 139700 h 146846"/>
              <a:gd name="T6" fmla="*/ 7146 w 257584"/>
              <a:gd name="T7" fmla="*/ 146845 h 146846"/>
              <a:gd name="T8" fmla="*/ 250438 w 257584"/>
              <a:gd name="T9" fmla="*/ 146845 h 146846"/>
              <a:gd name="T10" fmla="*/ 257584 w 257584"/>
              <a:gd name="T11" fmla="*/ 139700 h 146846"/>
              <a:gd name="T12" fmla="*/ 257584 w 257584"/>
              <a:gd name="T13" fmla="*/ 7146 h 146846"/>
              <a:gd name="T14" fmla="*/ 250438 w 257584"/>
              <a:gd name="T15" fmla="*/ 1 h 146846"/>
              <a:gd name="T16" fmla="*/ 7146 w 257584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lnTo>
                  <a:pt x="714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6" name="Google Shape;11;p2">
            <a:extLst>
              <a:ext uri="{FF2B5EF4-FFF2-40B4-BE49-F238E27FC236}">
                <a16:creationId xmlns:a16="http://schemas.microsoft.com/office/drawing/2014/main" id="{E848FDB6-2683-1F44-A769-2CB91740B695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3043238"/>
            <a:ext cx="758825" cy="506412"/>
            <a:chOff x="8341543" y="2282008"/>
            <a:chExt cx="569676" cy="380612"/>
          </a:xfrm>
        </p:grpSpPr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986C713B-15F6-6946-8EEF-88D7C554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BDCA1317-BDC7-A44F-84EC-FB521BE90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282008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9" name="Google Shape;14;p2">
            <a:extLst>
              <a:ext uri="{FF2B5EF4-FFF2-40B4-BE49-F238E27FC236}">
                <a16:creationId xmlns:a16="http://schemas.microsoft.com/office/drawing/2014/main" id="{01A87383-6103-F841-938A-E39A0E7C8159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2295525"/>
            <a:ext cx="758825" cy="506413"/>
            <a:chOff x="8341543" y="1721094"/>
            <a:chExt cx="569676" cy="380612"/>
          </a:xfrm>
        </p:grpSpPr>
        <p:sp>
          <p:nvSpPr>
            <p:cNvPr id="10" name="Google Shape;15;p2">
              <a:extLst>
                <a:ext uri="{FF2B5EF4-FFF2-40B4-BE49-F238E27FC236}">
                  <a16:creationId xmlns:a16="http://schemas.microsoft.com/office/drawing/2014/main" id="{1D30FC78-1CE2-CC4C-8827-0BFE414D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1800869"/>
              <a:ext cx="569676" cy="300837"/>
            </a:xfrm>
            <a:custGeom>
              <a:avLst/>
              <a:gdLst>
                <a:gd name="T0" fmla="*/ 0 w 18186"/>
                <a:gd name="T1" fmla="*/ 0 h 9226"/>
                <a:gd name="T2" fmla="*/ 0 w 18186"/>
                <a:gd name="T3" fmla="*/ 9225 h 9226"/>
                <a:gd name="T4" fmla="*/ 18186 w 18186"/>
                <a:gd name="T5" fmla="*/ 9225 h 9226"/>
                <a:gd name="T6" fmla="*/ 16824 w 18186"/>
                <a:gd name="T7" fmla="*/ 4462 h 9226"/>
                <a:gd name="T8" fmla="*/ 18186 w 18186"/>
                <a:gd name="T9" fmla="*/ 0 h 9226"/>
                <a:gd name="T10" fmla="*/ 0 w 18186"/>
                <a:gd name="T11" fmla="*/ 0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3D3FC357-4AD8-804D-9D1F-30879387E82F}"/>
                </a:ext>
              </a:extLst>
            </p:cNvPr>
            <p:cNvSpPr/>
            <p:nvPr/>
          </p:nvSpPr>
          <p:spPr>
            <a:xfrm>
              <a:off x="8341543" y="1721094"/>
              <a:ext cx="569676" cy="300671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oogle Shape;17;p2">
            <a:extLst>
              <a:ext uri="{FF2B5EF4-FFF2-40B4-BE49-F238E27FC236}">
                <a16:creationId xmlns:a16="http://schemas.microsoft.com/office/drawing/2014/main" id="{38B9AB90-AF23-C143-8BED-A33ED5198E7F}"/>
              </a:ext>
            </a:extLst>
          </p:cNvPr>
          <p:cNvGrpSpPr>
            <a:grpSpLocks/>
          </p:cNvGrpSpPr>
          <p:nvPr/>
        </p:nvGrpSpPr>
        <p:grpSpPr bwMode="auto">
          <a:xfrm>
            <a:off x="11128375" y="1577975"/>
            <a:ext cx="757238" cy="517525"/>
            <a:chOff x="8346273" y="1183592"/>
            <a:chExt cx="568486" cy="388014"/>
          </a:xfrm>
        </p:grpSpPr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438184CD-0B91-1D44-A274-F27069BDF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273" y="1263367"/>
              <a:ext cx="568486" cy="308239"/>
            </a:xfrm>
            <a:custGeom>
              <a:avLst/>
              <a:gdLst>
                <a:gd name="T0" fmla="*/ 0 w 18148"/>
                <a:gd name="T1" fmla="*/ 0 h 9453"/>
                <a:gd name="T2" fmla="*/ 0 w 18148"/>
                <a:gd name="T3" fmla="*/ 9452 h 9453"/>
                <a:gd name="T4" fmla="*/ 18148 w 18148"/>
                <a:gd name="T5" fmla="*/ 9452 h 9453"/>
                <a:gd name="T6" fmla="*/ 16787 w 18148"/>
                <a:gd name="T7" fmla="*/ 4688 h 9453"/>
                <a:gd name="T8" fmla="*/ 18148 w 18148"/>
                <a:gd name="T9" fmla="*/ 0 h 9453"/>
                <a:gd name="T10" fmla="*/ 0 w 18148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68FABB75-3AEF-7444-964F-B5A745987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273" y="1183592"/>
              <a:ext cx="568486" cy="308239"/>
            </a:xfrm>
            <a:custGeom>
              <a:avLst/>
              <a:gdLst>
                <a:gd name="T0" fmla="*/ 0 w 18148"/>
                <a:gd name="T1" fmla="*/ 0 h 9453"/>
                <a:gd name="T2" fmla="*/ 0 w 18148"/>
                <a:gd name="T3" fmla="*/ 9452 h 9453"/>
                <a:gd name="T4" fmla="*/ 18148 w 18148"/>
                <a:gd name="T5" fmla="*/ 9452 h 9453"/>
                <a:gd name="T6" fmla="*/ 16787 w 18148"/>
                <a:gd name="T7" fmla="*/ 4688 h 9453"/>
                <a:gd name="T8" fmla="*/ 18148 w 18148"/>
                <a:gd name="T9" fmla="*/ 0 h 9453"/>
                <a:gd name="T10" fmla="*/ 0 w 18148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5" name="Google Shape;20;p2">
            <a:extLst>
              <a:ext uri="{FF2B5EF4-FFF2-40B4-BE49-F238E27FC236}">
                <a16:creationId xmlns:a16="http://schemas.microsoft.com/office/drawing/2014/main" id="{A86139AB-88E3-C147-AEBF-1B31229C6B9F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809625"/>
            <a:ext cx="758825" cy="515938"/>
            <a:chOff x="8341543" y="606635"/>
            <a:chExt cx="569676" cy="388014"/>
          </a:xfrm>
        </p:grpSpPr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A470EC7F-FDD1-6846-9EF6-ADA07F82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686410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E4B2A553-E504-F24F-B66D-CCB04A992D72}"/>
                </a:ext>
              </a:extLst>
            </p:cNvPr>
            <p:cNvSpPr/>
            <p:nvPr/>
          </p:nvSpPr>
          <p:spPr>
            <a:xfrm>
              <a:off x="8341543" y="606635"/>
              <a:ext cx="569676" cy="308023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oogle Shape;23;p2">
            <a:extLst>
              <a:ext uri="{FF2B5EF4-FFF2-40B4-BE49-F238E27FC236}">
                <a16:creationId xmlns:a16="http://schemas.microsoft.com/office/drawing/2014/main" id="{27747EAF-1FCD-1147-89AE-895E1EA56A05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3790950"/>
            <a:ext cx="758825" cy="506413"/>
            <a:chOff x="8341543" y="2282008"/>
            <a:chExt cx="569676" cy="380612"/>
          </a:xfrm>
        </p:grpSpPr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B93AB06B-5BF2-0C47-888D-6E1FF9DF6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4B4AF85C-108E-5F44-8FE1-17E3D525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282008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21" name="Google Shape;26;p2">
            <a:extLst>
              <a:ext uri="{FF2B5EF4-FFF2-40B4-BE49-F238E27FC236}">
                <a16:creationId xmlns:a16="http://schemas.microsoft.com/office/drawing/2014/main" id="{3A1785BB-ED69-824B-90D9-DFC09A2AE564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4538663"/>
            <a:ext cx="758825" cy="508000"/>
            <a:chOff x="8341543" y="2282008"/>
            <a:chExt cx="569676" cy="380612"/>
          </a:xfrm>
        </p:grpSpPr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D8D6DABA-0F56-814F-AC6E-77D04D4C9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4D9746BA-12B5-C84B-9E88-04AF956B2A09}"/>
                </a:ext>
              </a:extLst>
            </p:cNvPr>
            <p:cNvSpPr/>
            <p:nvPr/>
          </p:nvSpPr>
          <p:spPr>
            <a:xfrm>
              <a:off x="8341543" y="2282008"/>
              <a:ext cx="569676" cy="300921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Google Shape;29;p2">
            <a:extLst>
              <a:ext uri="{FF2B5EF4-FFF2-40B4-BE49-F238E27FC236}">
                <a16:creationId xmlns:a16="http://schemas.microsoft.com/office/drawing/2014/main" id="{65BAF0FE-C05A-3E45-88AD-553AD25567D3}"/>
              </a:ext>
            </a:extLst>
          </p:cNvPr>
          <p:cNvSpPr>
            <a:spLocks/>
          </p:cNvSpPr>
          <p:nvPr/>
        </p:nvSpPr>
        <p:spPr bwMode="auto">
          <a:xfrm>
            <a:off x="11122025" y="5930900"/>
            <a:ext cx="758825" cy="411163"/>
          </a:xfrm>
          <a:custGeom>
            <a:avLst/>
            <a:gdLst>
              <a:gd name="T0" fmla="*/ 0 w 18186"/>
              <a:gd name="T1" fmla="*/ 0 h 9453"/>
              <a:gd name="T2" fmla="*/ 0 w 18186"/>
              <a:gd name="T3" fmla="*/ 9452 h 9453"/>
              <a:gd name="T4" fmla="*/ 18186 w 18186"/>
              <a:gd name="T5" fmla="*/ 9452 h 9453"/>
              <a:gd name="T6" fmla="*/ 16824 w 18186"/>
              <a:gd name="T7" fmla="*/ 4613 h 9453"/>
              <a:gd name="T8" fmla="*/ 18186 w 18186"/>
              <a:gd name="T9" fmla="*/ 0 h 9453"/>
              <a:gd name="T10" fmla="*/ 0 w 18186"/>
              <a:gd name="T11" fmla="*/ 0 h 9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1451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5" name="Google Shape;30;p2">
            <a:extLst>
              <a:ext uri="{FF2B5EF4-FFF2-40B4-BE49-F238E27FC236}">
                <a16:creationId xmlns:a16="http://schemas.microsoft.com/office/drawing/2014/main" id="{12D339E0-0DC1-0F4D-951F-C7A5AD1EEBBC}"/>
              </a:ext>
            </a:extLst>
          </p:cNvPr>
          <p:cNvSpPr/>
          <p:nvPr/>
        </p:nvSpPr>
        <p:spPr>
          <a:xfrm>
            <a:off x="11122025" y="5824538"/>
            <a:ext cx="758825" cy="411162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" name="Google Shape;31;p2">
            <a:extLst>
              <a:ext uri="{FF2B5EF4-FFF2-40B4-BE49-F238E27FC236}">
                <a16:creationId xmlns:a16="http://schemas.microsoft.com/office/drawing/2014/main" id="{C73CA97D-CB76-B146-B7E3-52B8AF0C57EF}"/>
              </a:ext>
            </a:extLst>
          </p:cNvPr>
          <p:cNvSpPr>
            <a:spLocks/>
          </p:cNvSpPr>
          <p:nvPr/>
        </p:nvSpPr>
        <p:spPr bwMode="auto">
          <a:xfrm>
            <a:off x="528638" y="292100"/>
            <a:ext cx="10737850" cy="6384925"/>
          </a:xfrm>
          <a:custGeom>
            <a:avLst/>
            <a:gdLst>
              <a:gd name="T0" fmla="*/ 7146 w 257093"/>
              <a:gd name="T1" fmla="*/ 1 h 146846"/>
              <a:gd name="T2" fmla="*/ 1 w 257093"/>
              <a:gd name="T3" fmla="*/ 7146 h 146846"/>
              <a:gd name="T4" fmla="*/ 1 w 257093"/>
              <a:gd name="T5" fmla="*/ 139700 h 146846"/>
              <a:gd name="T6" fmla="*/ 7146 w 257093"/>
              <a:gd name="T7" fmla="*/ 146845 h 146846"/>
              <a:gd name="T8" fmla="*/ 249947 w 257093"/>
              <a:gd name="T9" fmla="*/ 146845 h 146846"/>
              <a:gd name="T10" fmla="*/ 257093 w 257093"/>
              <a:gd name="T11" fmla="*/ 139700 h 146846"/>
              <a:gd name="T12" fmla="*/ 257093 w 257093"/>
              <a:gd name="T13" fmla="*/ 7146 h 146846"/>
              <a:gd name="T14" fmla="*/ 249947 w 257093"/>
              <a:gd name="T15" fmla="*/ 1 h 146846"/>
              <a:gd name="T16" fmla="*/ 7146 w 257093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lnTo>
                  <a:pt x="714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32;p2">
            <a:extLst>
              <a:ext uri="{FF2B5EF4-FFF2-40B4-BE49-F238E27FC236}">
                <a16:creationId xmlns:a16="http://schemas.microsoft.com/office/drawing/2014/main" id="{31BFD75F-4875-3747-87F8-194D3389C3D3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33;p2">
            <a:extLst>
              <a:ext uri="{FF2B5EF4-FFF2-40B4-BE49-F238E27FC236}">
                <a16:creationId xmlns:a16="http://schemas.microsoft.com/office/drawing/2014/main" id="{9F7A2F3F-6C57-164D-8054-93C24000A10E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583885B5-A89B-A24A-9E0C-B177E230CFFF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35;p2">
            <a:extLst>
              <a:ext uri="{FF2B5EF4-FFF2-40B4-BE49-F238E27FC236}">
                <a16:creationId xmlns:a16="http://schemas.microsoft.com/office/drawing/2014/main" id="{3F2C1490-9349-E640-9A4A-09C33BEEAE8D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36;p2">
            <a:extLst>
              <a:ext uri="{FF2B5EF4-FFF2-40B4-BE49-F238E27FC236}">
                <a16:creationId xmlns:a16="http://schemas.microsoft.com/office/drawing/2014/main" id="{A246EE7B-786A-0E47-BE45-ED33A2540FDA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37;p2">
            <a:extLst>
              <a:ext uri="{FF2B5EF4-FFF2-40B4-BE49-F238E27FC236}">
                <a16:creationId xmlns:a16="http://schemas.microsoft.com/office/drawing/2014/main" id="{DAC3DA07-D82E-214F-919D-840DCB49518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38;p2">
            <a:extLst>
              <a:ext uri="{FF2B5EF4-FFF2-40B4-BE49-F238E27FC236}">
                <a16:creationId xmlns:a16="http://schemas.microsoft.com/office/drawing/2014/main" id="{56BA5466-5F40-584A-A382-043B756EA0D0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39;p2">
            <a:extLst>
              <a:ext uri="{FF2B5EF4-FFF2-40B4-BE49-F238E27FC236}">
                <a16:creationId xmlns:a16="http://schemas.microsoft.com/office/drawing/2014/main" id="{9C9F6FFC-CAFE-4746-91B2-3339215B02E8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40;p2">
            <a:extLst>
              <a:ext uri="{FF2B5EF4-FFF2-40B4-BE49-F238E27FC236}">
                <a16:creationId xmlns:a16="http://schemas.microsoft.com/office/drawing/2014/main" id="{9D13737C-9CF5-794F-B5C5-77F77835F4AF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41;p2">
            <a:extLst>
              <a:ext uri="{FF2B5EF4-FFF2-40B4-BE49-F238E27FC236}">
                <a16:creationId xmlns:a16="http://schemas.microsoft.com/office/drawing/2014/main" id="{55B9C72A-6AC4-F14E-85E2-D0DE8A9CFD7D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42;p2">
            <a:extLst>
              <a:ext uri="{FF2B5EF4-FFF2-40B4-BE49-F238E27FC236}">
                <a16:creationId xmlns:a16="http://schemas.microsoft.com/office/drawing/2014/main" id="{DA7DE63F-BA85-494F-A01B-321CF3138D7A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43;p2">
            <a:extLst>
              <a:ext uri="{FF2B5EF4-FFF2-40B4-BE49-F238E27FC236}">
                <a16:creationId xmlns:a16="http://schemas.microsoft.com/office/drawing/2014/main" id="{F19B107E-9CB1-F341-9CC7-B25D7F41F61C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44;p2">
            <a:extLst>
              <a:ext uri="{FF2B5EF4-FFF2-40B4-BE49-F238E27FC236}">
                <a16:creationId xmlns:a16="http://schemas.microsoft.com/office/drawing/2014/main" id="{143F0021-B7AA-1F44-B694-E1F71ED51861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45;p2">
            <a:extLst>
              <a:ext uri="{FF2B5EF4-FFF2-40B4-BE49-F238E27FC236}">
                <a16:creationId xmlns:a16="http://schemas.microsoft.com/office/drawing/2014/main" id="{10B8A412-E079-B641-A1E2-0D50DF20D12A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46;p2">
            <a:extLst>
              <a:ext uri="{FF2B5EF4-FFF2-40B4-BE49-F238E27FC236}">
                <a16:creationId xmlns:a16="http://schemas.microsoft.com/office/drawing/2014/main" id="{E0B57710-142D-1C42-8029-81E0F5F091CA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47;p2">
            <a:extLst>
              <a:ext uri="{FF2B5EF4-FFF2-40B4-BE49-F238E27FC236}">
                <a16:creationId xmlns:a16="http://schemas.microsoft.com/office/drawing/2014/main" id="{E63F4F6B-7325-504C-8F1F-5CA668DF0BF6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48;p2">
            <a:extLst>
              <a:ext uri="{FF2B5EF4-FFF2-40B4-BE49-F238E27FC236}">
                <a16:creationId xmlns:a16="http://schemas.microsoft.com/office/drawing/2014/main" id="{708612C9-03DD-1C49-BD2B-310F25EA6E84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49;p2">
            <a:extLst>
              <a:ext uri="{FF2B5EF4-FFF2-40B4-BE49-F238E27FC236}">
                <a16:creationId xmlns:a16="http://schemas.microsoft.com/office/drawing/2014/main" id="{F8C9FD68-FF9A-5841-9225-4434F869F80E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50;p2">
            <a:extLst>
              <a:ext uri="{FF2B5EF4-FFF2-40B4-BE49-F238E27FC236}">
                <a16:creationId xmlns:a16="http://schemas.microsoft.com/office/drawing/2014/main" id="{C617D354-5691-AC48-BB84-65460549FF4B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51;p2">
            <a:extLst>
              <a:ext uri="{FF2B5EF4-FFF2-40B4-BE49-F238E27FC236}">
                <a16:creationId xmlns:a16="http://schemas.microsoft.com/office/drawing/2014/main" id="{458D985B-380F-D141-90CB-F09D2D1830C7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52;p2">
            <a:extLst>
              <a:ext uri="{FF2B5EF4-FFF2-40B4-BE49-F238E27FC236}">
                <a16:creationId xmlns:a16="http://schemas.microsoft.com/office/drawing/2014/main" id="{F2ECCA04-CC02-2940-84D8-00391272CFF7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53;p2">
            <a:extLst>
              <a:ext uri="{FF2B5EF4-FFF2-40B4-BE49-F238E27FC236}">
                <a16:creationId xmlns:a16="http://schemas.microsoft.com/office/drawing/2014/main" id="{EBFD0490-2D66-B843-9043-56DC2A310130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54;p2">
            <a:extLst>
              <a:ext uri="{FF2B5EF4-FFF2-40B4-BE49-F238E27FC236}">
                <a16:creationId xmlns:a16="http://schemas.microsoft.com/office/drawing/2014/main" id="{82C6CA24-348D-D646-8BF0-4F6CF1F97623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55;p2">
            <a:extLst>
              <a:ext uri="{FF2B5EF4-FFF2-40B4-BE49-F238E27FC236}">
                <a16:creationId xmlns:a16="http://schemas.microsoft.com/office/drawing/2014/main" id="{0F6BF494-6E88-2643-89B0-05D50DEF8143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56;p2">
            <a:extLst>
              <a:ext uri="{FF2B5EF4-FFF2-40B4-BE49-F238E27FC236}">
                <a16:creationId xmlns:a16="http://schemas.microsoft.com/office/drawing/2014/main" id="{2B0564B9-E351-2646-8BBC-091C0E8E868F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57;p2">
            <a:extLst>
              <a:ext uri="{FF2B5EF4-FFF2-40B4-BE49-F238E27FC236}">
                <a16:creationId xmlns:a16="http://schemas.microsoft.com/office/drawing/2014/main" id="{C874F7A2-97EF-C040-A163-7AC4F3D9F4E7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58;p2">
            <a:extLst>
              <a:ext uri="{FF2B5EF4-FFF2-40B4-BE49-F238E27FC236}">
                <a16:creationId xmlns:a16="http://schemas.microsoft.com/office/drawing/2014/main" id="{4236EB86-7A71-DC4D-8771-61598D6980D2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59;p2">
            <a:extLst>
              <a:ext uri="{FF2B5EF4-FFF2-40B4-BE49-F238E27FC236}">
                <a16:creationId xmlns:a16="http://schemas.microsoft.com/office/drawing/2014/main" id="{B5B44C05-6AC7-3442-BE37-1675837E5167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60;p2">
            <a:extLst>
              <a:ext uri="{FF2B5EF4-FFF2-40B4-BE49-F238E27FC236}">
                <a16:creationId xmlns:a16="http://schemas.microsoft.com/office/drawing/2014/main" id="{439CE931-C94C-5346-A301-DC0CAF344910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61;p2">
            <a:extLst>
              <a:ext uri="{FF2B5EF4-FFF2-40B4-BE49-F238E27FC236}">
                <a16:creationId xmlns:a16="http://schemas.microsoft.com/office/drawing/2014/main" id="{07842A82-F988-5C4C-9B23-7E51411E5899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49D7D82C-15BA-304E-8A4A-D7B3DAD5A7CE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54E88D12-9D36-9B44-B831-5345CA1F1CCF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8E42F17C-499C-1040-9720-73DDE42FCBD1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281EA574-67F3-B84B-AFEC-B88B7302FCBE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66;p2">
            <a:extLst>
              <a:ext uri="{FF2B5EF4-FFF2-40B4-BE49-F238E27FC236}">
                <a16:creationId xmlns:a16="http://schemas.microsoft.com/office/drawing/2014/main" id="{96302B72-6A67-B242-9681-EA00CA981AE2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67;p2">
            <a:extLst>
              <a:ext uri="{FF2B5EF4-FFF2-40B4-BE49-F238E27FC236}">
                <a16:creationId xmlns:a16="http://schemas.microsoft.com/office/drawing/2014/main" id="{95E072ED-9CE0-C346-AEA0-483AD21CD258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68;p2">
            <a:extLst>
              <a:ext uri="{FF2B5EF4-FFF2-40B4-BE49-F238E27FC236}">
                <a16:creationId xmlns:a16="http://schemas.microsoft.com/office/drawing/2014/main" id="{68DA2F9C-C255-0245-812C-5DE2D4337916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69;p2">
            <a:extLst>
              <a:ext uri="{FF2B5EF4-FFF2-40B4-BE49-F238E27FC236}">
                <a16:creationId xmlns:a16="http://schemas.microsoft.com/office/drawing/2014/main" id="{B6213783-7934-3E47-9148-D6701E3DF554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70;p2">
            <a:extLst>
              <a:ext uri="{FF2B5EF4-FFF2-40B4-BE49-F238E27FC236}">
                <a16:creationId xmlns:a16="http://schemas.microsoft.com/office/drawing/2014/main" id="{58A1243F-58A3-A040-B383-0E5C38C9E7F5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71;p2">
            <a:extLst>
              <a:ext uri="{FF2B5EF4-FFF2-40B4-BE49-F238E27FC236}">
                <a16:creationId xmlns:a16="http://schemas.microsoft.com/office/drawing/2014/main" id="{0E708C18-6FF7-7F48-8C4C-29568C4AA7C6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72;p2">
            <a:extLst>
              <a:ext uri="{FF2B5EF4-FFF2-40B4-BE49-F238E27FC236}">
                <a16:creationId xmlns:a16="http://schemas.microsoft.com/office/drawing/2014/main" id="{7DC9D1BF-4645-A44D-8808-A93DDC479CB0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73;p2">
            <a:extLst>
              <a:ext uri="{FF2B5EF4-FFF2-40B4-BE49-F238E27FC236}">
                <a16:creationId xmlns:a16="http://schemas.microsoft.com/office/drawing/2014/main" id="{005358FF-F6CC-AB4D-9E1F-BAC320499D3C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74;p2">
            <a:extLst>
              <a:ext uri="{FF2B5EF4-FFF2-40B4-BE49-F238E27FC236}">
                <a16:creationId xmlns:a16="http://schemas.microsoft.com/office/drawing/2014/main" id="{A1590294-FA96-1547-8EF4-AA87C72DCE3A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75;p2">
            <a:extLst>
              <a:ext uri="{FF2B5EF4-FFF2-40B4-BE49-F238E27FC236}">
                <a16:creationId xmlns:a16="http://schemas.microsoft.com/office/drawing/2014/main" id="{F74A6C00-E1C6-B546-8927-59546599DC68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76;p2">
            <a:extLst>
              <a:ext uri="{FF2B5EF4-FFF2-40B4-BE49-F238E27FC236}">
                <a16:creationId xmlns:a16="http://schemas.microsoft.com/office/drawing/2014/main" id="{4FE26FF8-C83F-E949-BCC8-290E699ADE0E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77;p2">
            <a:extLst>
              <a:ext uri="{FF2B5EF4-FFF2-40B4-BE49-F238E27FC236}">
                <a16:creationId xmlns:a16="http://schemas.microsoft.com/office/drawing/2014/main" id="{81F630DA-4A5F-544E-9008-4491137CFAC5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78;p2">
            <a:extLst>
              <a:ext uri="{FF2B5EF4-FFF2-40B4-BE49-F238E27FC236}">
                <a16:creationId xmlns:a16="http://schemas.microsoft.com/office/drawing/2014/main" id="{59F0452B-F446-AE44-A17D-48B0DA802A45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79;p2">
            <a:extLst>
              <a:ext uri="{FF2B5EF4-FFF2-40B4-BE49-F238E27FC236}">
                <a16:creationId xmlns:a16="http://schemas.microsoft.com/office/drawing/2014/main" id="{0BBED2F4-DE44-8D4F-8F8D-C62513E6BE76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80;p2">
            <a:extLst>
              <a:ext uri="{FF2B5EF4-FFF2-40B4-BE49-F238E27FC236}">
                <a16:creationId xmlns:a16="http://schemas.microsoft.com/office/drawing/2014/main" id="{5E828483-8C75-A14D-BD0C-4441A9B17262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81;p2">
            <a:extLst>
              <a:ext uri="{FF2B5EF4-FFF2-40B4-BE49-F238E27FC236}">
                <a16:creationId xmlns:a16="http://schemas.microsoft.com/office/drawing/2014/main" id="{A845D612-0AA2-8A41-AE95-DA5E5242A73F}"/>
              </a:ext>
            </a:extLst>
          </p:cNvPr>
          <p:cNvSpPr/>
          <p:nvPr/>
        </p:nvSpPr>
        <p:spPr>
          <a:xfrm>
            <a:off x="304800" y="180975"/>
            <a:ext cx="1060450" cy="91598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77" name="Google Shape;82;p2">
            <a:extLst>
              <a:ext uri="{FF2B5EF4-FFF2-40B4-BE49-F238E27FC236}">
                <a16:creationId xmlns:a16="http://schemas.microsoft.com/office/drawing/2014/main" id="{DC5070BD-C0B4-1F47-BC4F-22935693244A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78" name="Google Shape;85;p2">
            <a:extLst>
              <a:ext uri="{FF2B5EF4-FFF2-40B4-BE49-F238E27FC236}">
                <a16:creationId xmlns:a16="http://schemas.microsoft.com/office/drawing/2014/main" id="{2ADED320-BBE4-644B-A3FE-1816181DEDAD}"/>
              </a:ext>
            </a:extLst>
          </p:cNvPr>
          <p:cNvGrpSpPr>
            <a:grpSpLocks/>
          </p:cNvGrpSpPr>
          <p:nvPr/>
        </p:nvGrpSpPr>
        <p:grpSpPr bwMode="auto">
          <a:xfrm>
            <a:off x="9974263" y="1931988"/>
            <a:ext cx="592137" cy="530225"/>
            <a:chOff x="2495125" y="2142250"/>
            <a:chExt cx="444275" cy="398525"/>
          </a:xfrm>
        </p:grpSpPr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F22AC1AF-2AE2-6140-8E0E-EC5D31FDC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53BB71A3-94E6-D043-8DB1-F117E20B5B49}"/>
                </a:ext>
              </a:extLst>
            </p:cNvPr>
            <p:cNvSpPr/>
            <p:nvPr/>
          </p:nvSpPr>
          <p:spPr>
            <a:xfrm>
              <a:off x="2655921" y="2306910"/>
              <a:ext cx="94096" cy="73978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" name="Google Shape;88;p2">
            <a:extLst>
              <a:ext uri="{FF2B5EF4-FFF2-40B4-BE49-F238E27FC236}">
                <a16:creationId xmlns:a16="http://schemas.microsoft.com/office/drawing/2014/main" id="{7A8D8153-9B5F-1D40-BCB4-3F5B26C9AA47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009775"/>
            <a:ext cx="388937" cy="374650"/>
            <a:chOff x="3243875" y="2372825"/>
            <a:chExt cx="291375" cy="281375"/>
          </a:xfrm>
        </p:grpSpPr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7161E9D5-DDC4-0C46-A767-89CB78F5872E}"/>
                </a:ext>
              </a:extLst>
            </p:cNvPr>
            <p:cNvSpPr/>
            <p:nvPr/>
          </p:nvSpPr>
          <p:spPr>
            <a:xfrm>
              <a:off x="3286689" y="2403824"/>
              <a:ext cx="205746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90;p2">
              <a:extLst>
                <a:ext uri="{FF2B5EF4-FFF2-40B4-BE49-F238E27FC236}">
                  <a16:creationId xmlns:a16="http://schemas.microsoft.com/office/drawing/2014/main" id="{4A6FCD57-2920-7E41-947A-D163FC10014D}"/>
                </a:ext>
              </a:extLst>
            </p:cNvPr>
            <p:cNvSpPr/>
            <p:nvPr/>
          </p:nvSpPr>
          <p:spPr>
            <a:xfrm>
              <a:off x="3304528" y="2403824"/>
              <a:ext cx="19028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91;p2">
              <a:extLst>
                <a:ext uri="{FF2B5EF4-FFF2-40B4-BE49-F238E27FC236}">
                  <a16:creationId xmlns:a16="http://schemas.microsoft.com/office/drawing/2014/main" id="{A0652A43-46C3-324F-828A-722989C49D77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92;p2">
              <a:extLst>
                <a:ext uri="{FF2B5EF4-FFF2-40B4-BE49-F238E27FC236}">
                  <a16:creationId xmlns:a16="http://schemas.microsoft.com/office/drawing/2014/main" id="{D8478F71-BB6B-C347-980D-79D812D922C2}"/>
                </a:ext>
              </a:extLst>
            </p:cNvPr>
            <p:cNvSpPr/>
            <p:nvPr/>
          </p:nvSpPr>
          <p:spPr>
            <a:xfrm>
              <a:off x="3243875" y="2495629"/>
              <a:ext cx="285429" cy="1073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93;p2">
              <a:extLst>
                <a:ext uri="{FF2B5EF4-FFF2-40B4-BE49-F238E27FC236}">
                  <a16:creationId xmlns:a16="http://schemas.microsoft.com/office/drawing/2014/main" id="{0B6345D4-8806-0347-8D94-9A7FABFF541A}"/>
                </a:ext>
              </a:extLst>
            </p:cNvPr>
            <p:cNvSpPr/>
            <p:nvPr/>
          </p:nvSpPr>
          <p:spPr>
            <a:xfrm>
              <a:off x="3340207" y="2378787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94;p2">
              <a:extLst>
                <a:ext uri="{FF2B5EF4-FFF2-40B4-BE49-F238E27FC236}">
                  <a16:creationId xmlns:a16="http://schemas.microsoft.com/office/drawing/2014/main" id="{F3C4E0B6-4B92-5745-863F-4819A21A0468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8EB1C110-8EBD-424C-83DB-C5D782EDDBA8}"/>
                </a:ext>
              </a:extLst>
            </p:cNvPr>
            <p:cNvSpPr/>
            <p:nvPr/>
          </p:nvSpPr>
          <p:spPr>
            <a:xfrm>
              <a:off x="3275985" y="2451515"/>
              <a:ext cx="258076" cy="113266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CC1A1467-FA04-7E46-987F-C1D67BF42A5E}"/>
                </a:ext>
              </a:extLst>
            </p:cNvPr>
            <p:cNvSpPr/>
            <p:nvPr/>
          </p:nvSpPr>
          <p:spPr>
            <a:xfrm>
              <a:off x="3329504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9F5C566C-8079-CA40-8DF4-920706EEC494}"/>
                </a:ext>
              </a:extLst>
            </p:cNvPr>
            <p:cNvSpPr/>
            <p:nvPr/>
          </p:nvSpPr>
          <p:spPr>
            <a:xfrm>
              <a:off x="3328314" y="2438400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0EE21098-867C-C748-84B6-D9F27AE5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94" name="Google Shape;99;p2">
            <a:extLst>
              <a:ext uri="{FF2B5EF4-FFF2-40B4-BE49-F238E27FC236}">
                <a16:creationId xmlns:a16="http://schemas.microsoft.com/office/drawing/2014/main" id="{B25B2F97-E217-E242-814C-571FD5CE8FBE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820738"/>
            <a:ext cx="222250" cy="225425"/>
            <a:chOff x="4954425" y="2036375"/>
            <a:chExt cx="166675" cy="168575"/>
          </a:xfrm>
        </p:grpSpPr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16D03C31-7259-1D4D-AB11-6E4D4750D81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D36DBAC4-2805-3A4D-BADE-9BD571CA4ACE}"/>
                </a:ext>
              </a:extLst>
            </p:cNvPr>
            <p:cNvSpPr/>
            <p:nvPr/>
          </p:nvSpPr>
          <p:spPr>
            <a:xfrm>
              <a:off x="5009190" y="2105230"/>
              <a:ext cx="52384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97" name="Google Shape;102;p2">
            <a:extLst>
              <a:ext uri="{FF2B5EF4-FFF2-40B4-BE49-F238E27FC236}">
                <a16:creationId xmlns:a16="http://schemas.microsoft.com/office/drawing/2014/main" id="{267C27F9-8228-BA49-BC52-BA947C4178D0}"/>
              </a:ext>
            </a:extLst>
          </p:cNvPr>
          <p:cNvSpPr/>
          <p:nvPr/>
        </p:nvSpPr>
        <p:spPr>
          <a:xfrm>
            <a:off x="10096500" y="1320800"/>
            <a:ext cx="15875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" name="Google Shape;103;p2">
            <a:extLst>
              <a:ext uri="{FF2B5EF4-FFF2-40B4-BE49-F238E27FC236}">
                <a16:creationId xmlns:a16="http://schemas.microsoft.com/office/drawing/2014/main" id="{DD381D04-0A4F-504C-B449-1BBA40968DA4}"/>
              </a:ext>
            </a:extLst>
          </p:cNvPr>
          <p:cNvSpPr>
            <a:spLocks/>
          </p:cNvSpPr>
          <p:nvPr/>
        </p:nvSpPr>
        <p:spPr bwMode="auto">
          <a:xfrm>
            <a:off x="2428875" y="1712913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9" name="Google Shape;104;p2">
            <a:extLst>
              <a:ext uri="{FF2B5EF4-FFF2-40B4-BE49-F238E27FC236}">
                <a16:creationId xmlns:a16="http://schemas.microsoft.com/office/drawing/2014/main" id="{FC5B6E0A-A5D4-5D4D-8F9A-7FAB6CCF0E4F}"/>
              </a:ext>
            </a:extLst>
          </p:cNvPr>
          <p:cNvSpPr>
            <a:spLocks/>
          </p:cNvSpPr>
          <p:nvPr/>
        </p:nvSpPr>
        <p:spPr bwMode="auto">
          <a:xfrm>
            <a:off x="1357313" y="1333500"/>
            <a:ext cx="115887" cy="82550"/>
          </a:xfrm>
          <a:custGeom>
            <a:avLst/>
            <a:gdLst>
              <a:gd name="T0" fmla="*/ 2112 w 3480"/>
              <a:gd name="T1" fmla="*/ 1 h 2477"/>
              <a:gd name="T2" fmla="*/ 1722 w 3480"/>
              <a:gd name="T3" fmla="*/ 57 h 2477"/>
              <a:gd name="T4" fmla="*/ 1628 w 3480"/>
              <a:gd name="T5" fmla="*/ 54 h 2477"/>
              <a:gd name="T6" fmla="*/ 1610 w 3480"/>
              <a:gd name="T7" fmla="*/ 2476 h 2477"/>
              <a:gd name="T8" fmla="*/ 1822 w 3480"/>
              <a:gd name="T9" fmla="*/ 2463 h 2477"/>
              <a:gd name="T10" fmla="*/ 2112 w 3480"/>
              <a:gd name="T11" fmla="*/ 1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100" name="Google Shape;105;p2">
            <a:extLst>
              <a:ext uri="{FF2B5EF4-FFF2-40B4-BE49-F238E27FC236}">
                <a16:creationId xmlns:a16="http://schemas.microsoft.com/office/drawing/2014/main" id="{1A02140C-D41F-D741-A97A-1C831D9151D0}"/>
              </a:ext>
            </a:extLst>
          </p:cNvPr>
          <p:cNvSpPr/>
          <p:nvPr/>
        </p:nvSpPr>
        <p:spPr>
          <a:xfrm rot="9553842">
            <a:off x="2832100" y="5588000"/>
            <a:ext cx="80963" cy="57150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" name="Google Shape;106;p2">
            <a:extLst>
              <a:ext uri="{FF2B5EF4-FFF2-40B4-BE49-F238E27FC236}">
                <a16:creationId xmlns:a16="http://schemas.microsoft.com/office/drawing/2014/main" id="{5EFA40F6-18EF-7348-B914-07E29915DC8C}"/>
              </a:ext>
            </a:extLst>
          </p:cNvPr>
          <p:cNvSpPr/>
          <p:nvPr/>
        </p:nvSpPr>
        <p:spPr>
          <a:xfrm>
            <a:off x="10036175" y="5575300"/>
            <a:ext cx="117475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A7A55FD2-0411-AB4C-9A91-C81262067100}"/>
              </a:ext>
            </a:extLst>
          </p:cNvPr>
          <p:cNvSpPr>
            <a:spLocks/>
          </p:cNvSpPr>
          <p:nvPr/>
        </p:nvSpPr>
        <p:spPr bwMode="auto">
          <a:xfrm>
            <a:off x="1471613" y="4945063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103" name="Google Shape;108;p2">
            <a:extLst>
              <a:ext uri="{FF2B5EF4-FFF2-40B4-BE49-F238E27FC236}">
                <a16:creationId xmlns:a16="http://schemas.microsoft.com/office/drawing/2014/main" id="{8CBB4E83-F871-E641-819B-C45F87CFCD90}"/>
              </a:ext>
            </a:extLst>
          </p:cNvPr>
          <p:cNvGrpSpPr>
            <a:grpSpLocks/>
          </p:cNvGrpSpPr>
          <p:nvPr/>
        </p:nvGrpSpPr>
        <p:grpSpPr bwMode="auto">
          <a:xfrm>
            <a:off x="8474075" y="946150"/>
            <a:ext cx="387350" cy="374650"/>
            <a:chOff x="3243875" y="2372825"/>
            <a:chExt cx="291375" cy="281375"/>
          </a:xfrm>
        </p:grpSpPr>
        <p:sp>
          <p:nvSpPr>
            <p:cNvPr id="104" name="Google Shape;109;p2">
              <a:extLst>
                <a:ext uri="{FF2B5EF4-FFF2-40B4-BE49-F238E27FC236}">
                  <a16:creationId xmlns:a16="http://schemas.microsoft.com/office/drawing/2014/main" id="{9E3ED7A7-9B9F-484C-B5E6-3DB8B628AFA0}"/>
                </a:ext>
              </a:extLst>
            </p:cNvPr>
            <p:cNvSpPr/>
            <p:nvPr/>
          </p:nvSpPr>
          <p:spPr>
            <a:xfrm>
              <a:off x="3286865" y="2403824"/>
              <a:ext cx="205395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5" name="Google Shape;110;p2">
              <a:extLst>
                <a:ext uri="{FF2B5EF4-FFF2-40B4-BE49-F238E27FC236}">
                  <a16:creationId xmlns:a16="http://schemas.microsoft.com/office/drawing/2014/main" id="{08AB4C20-55E9-414C-B5F5-0CC09D1B4CF1}"/>
                </a:ext>
              </a:extLst>
            </p:cNvPr>
            <p:cNvSpPr/>
            <p:nvPr/>
          </p:nvSpPr>
          <p:spPr>
            <a:xfrm>
              <a:off x="3303583" y="2403824"/>
              <a:ext cx="19106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6" name="Google Shape;111;p2">
              <a:extLst>
                <a:ext uri="{FF2B5EF4-FFF2-40B4-BE49-F238E27FC236}">
                  <a16:creationId xmlns:a16="http://schemas.microsoft.com/office/drawing/2014/main" id="{7679CD31-41AE-974B-B21F-C37F7EF8A29D}"/>
                </a:ext>
              </a:extLst>
            </p:cNvPr>
            <p:cNvSpPr/>
            <p:nvPr/>
          </p:nvSpPr>
          <p:spPr>
            <a:xfrm>
              <a:off x="3396727" y="2372825"/>
              <a:ext cx="10748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7" name="Google Shape;112;p2">
              <a:extLst>
                <a:ext uri="{FF2B5EF4-FFF2-40B4-BE49-F238E27FC236}">
                  <a16:creationId xmlns:a16="http://schemas.microsoft.com/office/drawing/2014/main" id="{AA3FB784-5258-6A4D-A8C5-7AC96D16AB3B}"/>
                </a:ext>
              </a:extLst>
            </p:cNvPr>
            <p:cNvSpPr/>
            <p:nvPr/>
          </p:nvSpPr>
          <p:spPr>
            <a:xfrm>
              <a:off x="3243875" y="2495629"/>
              <a:ext cx="285405" cy="1073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8" name="Google Shape;113;p2">
              <a:extLst>
                <a:ext uri="{FF2B5EF4-FFF2-40B4-BE49-F238E27FC236}">
                  <a16:creationId xmlns:a16="http://schemas.microsoft.com/office/drawing/2014/main" id="{F7E673FB-74A1-7F4B-97B4-A9265E916505}"/>
                </a:ext>
              </a:extLst>
            </p:cNvPr>
            <p:cNvSpPr/>
            <p:nvPr/>
          </p:nvSpPr>
          <p:spPr>
            <a:xfrm>
              <a:off x="3340602" y="2378787"/>
              <a:ext cx="103892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49B8DC03-4DEC-004E-A373-DB23E30BADB8}"/>
                </a:ext>
              </a:extLst>
            </p:cNvPr>
            <p:cNvSpPr/>
            <p:nvPr/>
          </p:nvSpPr>
          <p:spPr>
            <a:xfrm>
              <a:off x="3266564" y="2458668"/>
              <a:ext cx="268686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B43CB766-3D14-E140-9B59-1E985118FD38}"/>
                </a:ext>
              </a:extLst>
            </p:cNvPr>
            <p:cNvSpPr/>
            <p:nvPr/>
          </p:nvSpPr>
          <p:spPr>
            <a:xfrm>
              <a:off x="3276118" y="2451515"/>
              <a:ext cx="257939" cy="113266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D79061A6-ED79-B74D-B7B6-8C9BDB392351}"/>
                </a:ext>
              </a:extLst>
            </p:cNvPr>
            <p:cNvSpPr/>
            <p:nvPr/>
          </p:nvSpPr>
          <p:spPr>
            <a:xfrm>
              <a:off x="3328661" y="2385940"/>
              <a:ext cx="120610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52A7F87F-2023-2348-8ABB-8FE6B8AD44EF}"/>
                </a:ext>
              </a:extLst>
            </p:cNvPr>
            <p:cNvSpPr/>
            <p:nvPr/>
          </p:nvSpPr>
          <p:spPr>
            <a:xfrm>
              <a:off x="3327466" y="2438400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45F9C93C-5915-5C43-8A62-9EE5E69E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14" name="Google Shape;119;p2">
            <a:extLst>
              <a:ext uri="{FF2B5EF4-FFF2-40B4-BE49-F238E27FC236}">
                <a16:creationId xmlns:a16="http://schemas.microsoft.com/office/drawing/2014/main" id="{96C24950-BEA5-3445-9D1D-6FB8CD7B96E2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5532438"/>
            <a:ext cx="592138" cy="531812"/>
            <a:chOff x="2495125" y="2142250"/>
            <a:chExt cx="444275" cy="398525"/>
          </a:xfrm>
        </p:grpSpPr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A09AD226-9E0A-544F-A49D-658F26C2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055C3EEF-CE8D-7246-B358-E169ED000DDD}"/>
                </a:ext>
              </a:extLst>
            </p:cNvPr>
            <p:cNvSpPr/>
            <p:nvPr/>
          </p:nvSpPr>
          <p:spPr>
            <a:xfrm>
              <a:off x="2655922" y="2307608"/>
              <a:ext cx="94095" cy="72568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oogle Shape;122;p2">
            <a:extLst>
              <a:ext uri="{FF2B5EF4-FFF2-40B4-BE49-F238E27FC236}">
                <a16:creationId xmlns:a16="http://schemas.microsoft.com/office/drawing/2014/main" id="{05BBB748-1FCB-AD4A-B1A3-878E78D2EC7C}"/>
              </a:ext>
            </a:extLst>
          </p:cNvPr>
          <p:cNvGrpSpPr>
            <a:grpSpLocks/>
          </p:cNvGrpSpPr>
          <p:nvPr/>
        </p:nvGrpSpPr>
        <p:grpSpPr bwMode="auto">
          <a:xfrm>
            <a:off x="9301163" y="5824538"/>
            <a:ext cx="388937" cy="376237"/>
            <a:chOff x="3243875" y="2372825"/>
            <a:chExt cx="291375" cy="281375"/>
          </a:xfrm>
        </p:grpSpPr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C47D9FC7-643D-B24F-960C-FC4FA5136929}"/>
                </a:ext>
              </a:extLst>
            </p:cNvPr>
            <p:cNvSpPr/>
            <p:nvPr/>
          </p:nvSpPr>
          <p:spPr>
            <a:xfrm>
              <a:off x="3286689" y="2403693"/>
              <a:ext cx="205746" cy="200643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" name="Google Shape;124;p2">
              <a:extLst>
                <a:ext uri="{FF2B5EF4-FFF2-40B4-BE49-F238E27FC236}">
                  <a16:creationId xmlns:a16="http://schemas.microsoft.com/office/drawing/2014/main" id="{7258330B-E671-7E44-85BE-C40A8E928262}"/>
                </a:ext>
              </a:extLst>
            </p:cNvPr>
            <p:cNvSpPr/>
            <p:nvPr/>
          </p:nvSpPr>
          <p:spPr>
            <a:xfrm>
              <a:off x="3304528" y="2403693"/>
              <a:ext cx="190286" cy="21014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9FF2C544-0ABB-F44B-B233-E11A65396D53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4D6D76D9-0B24-B846-B32B-ED4DB54DFE1D}"/>
                </a:ext>
              </a:extLst>
            </p:cNvPr>
            <p:cNvSpPr/>
            <p:nvPr/>
          </p:nvSpPr>
          <p:spPr>
            <a:xfrm>
              <a:off x="3243875" y="2495110"/>
              <a:ext cx="285429" cy="10686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6A7C9973-F16E-9243-8057-1C9257826819}"/>
                </a:ext>
              </a:extLst>
            </p:cNvPr>
            <p:cNvSpPr/>
            <p:nvPr/>
          </p:nvSpPr>
          <p:spPr>
            <a:xfrm>
              <a:off x="3340207" y="2378761"/>
              <a:ext cx="104657" cy="26831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97AAB4A0-97E5-0045-A617-999C901EE470}"/>
                </a:ext>
              </a:extLst>
            </p:cNvPr>
            <p:cNvSpPr/>
            <p:nvPr/>
          </p:nvSpPr>
          <p:spPr>
            <a:xfrm>
              <a:off x="3267661" y="2458306"/>
              <a:ext cx="267589" cy="93791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" name="Google Shape;129;p2">
              <a:extLst>
                <a:ext uri="{FF2B5EF4-FFF2-40B4-BE49-F238E27FC236}">
                  <a16:creationId xmlns:a16="http://schemas.microsoft.com/office/drawing/2014/main" id="{AED43A44-5E24-2D41-AD1D-F76558EFE6F0}"/>
                </a:ext>
              </a:extLst>
            </p:cNvPr>
            <p:cNvSpPr/>
            <p:nvPr/>
          </p:nvSpPr>
          <p:spPr>
            <a:xfrm>
              <a:off x="3275985" y="2451183"/>
              <a:ext cx="258076" cy="11397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C61DD28D-2145-7547-B9EC-25A6F09F65CD}"/>
                </a:ext>
              </a:extLst>
            </p:cNvPr>
            <p:cNvSpPr/>
            <p:nvPr/>
          </p:nvSpPr>
          <p:spPr>
            <a:xfrm>
              <a:off x="3329504" y="2385884"/>
              <a:ext cx="120118" cy="258818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AC46B6AC-05C3-B24B-A189-09C690E47B63}"/>
                </a:ext>
              </a:extLst>
            </p:cNvPr>
            <p:cNvSpPr/>
            <p:nvPr/>
          </p:nvSpPr>
          <p:spPr>
            <a:xfrm>
              <a:off x="3328314" y="2438123"/>
              <a:ext cx="133200" cy="132971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C9BBFEF9-6642-ED4D-A76B-2139329EB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764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4;p4">
            <a:extLst>
              <a:ext uri="{FF2B5EF4-FFF2-40B4-BE49-F238E27FC236}">
                <a16:creationId xmlns:a16="http://schemas.microsoft.com/office/drawing/2014/main" id="{C5E5100C-311E-1740-8B9D-69BC8440373D}"/>
              </a:ext>
            </a:extLst>
          </p:cNvPr>
          <p:cNvSpPr>
            <a:spLocks/>
          </p:cNvSpPr>
          <p:nvPr/>
        </p:nvSpPr>
        <p:spPr bwMode="auto">
          <a:xfrm>
            <a:off x="528638" y="388938"/>
            <a:ext cx="11114087" cy="6383337"/>
          </a:xfrm>
          <a:custGeom>
            <a:avLst/>
            <a:gdLst>
              <a:gd name="T0" fmla="*/ 7146 w 257584"/>
              <a:gd name="T1" fmla="*/ 1 h 146846"/>
              <a:gd name="T2" fmla="*/ 1 w 257584"/>
              <a:gd name="T3" fmla="*/ 7146 h 146846"/>
              <a:gd name="T4" fmla="*/ 1 w 257584"/>
              <a:gd name="T5" fmla="*/ 139700 h 146846"/>
              <a:gd name="T6" fmla="*/ 7146 w 257584"/>
              <a:gd name="T7" fmla="*/ 146845 h 146846"/>
              <a:gd name="T8" fmla="*/ 250438 w 257584"/>
              <a:gd name="T9" fmla="*/ 146845 h 146846"/>
              <a:gd name="T10" fmla="*/ 257584 w 257584"/>
              <a:gd name="T11" fmla="*/ 139700 h 146846"/>
              <a:gd name="T12" fmla="*/ 257584 w 257584"/>
              <a:gd name="T13" fmla="*/ 7146 h 146846"/>
              <a:gd name="T14" fmla="*/ 250438 w 257584"/>
              <a:gd name="T15" fmla="*/ 1 h 146846"/>
              <a:gd name="T16" fmla="*/ 7146 w 257584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lnTo>
                  <a:pt x="7146" y="1"/>
                </a:lnTo>
                <a:close/>
              </a:path>
            </a:pathLst>
          </a:custGeom>
          <a:solidFill>
            <a:srgbClr val="595959">
              <a:alpha val="1451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" name="Google Shape;235;p4">
            <a:extLst>
              <a:ext uri="{FF2B5EF4-FFF2-40B4-BE49-F238E27FC236}">
                <a16:creationId xmlns:a16="http://schemas.microsoft.com/office/drawing/2014/main" id="{0D476F26-A324-8648-8A80-782A44FACCE8}"/>
              </a:ext>
            </a:extLst>
          </p:cNvPr>
          <p:cNvSpPr>
            <a:spLocks/>
          </p:cNvSpPr>
          <p:nvPr/>
        </p:nvSpPr>
        <p:spPr bwMode="auto">
          <a:xfrm>
            <a:off x="881063" y="292100"/>
            <a:ext cx="10758487" cy="6384925"/>
          </a:xfrm>
          <a:custGeom>
            <a:avLst/>
            <a:gdLst>
              <a:gd name="T0" fmla="*/ 7146 w 257584"/>
              <a:gd name="T1" fmla="*/ 1 h 146846"/>
              <a:gd name="T2" fmla="*/ 1 w 257584"/>
              <a:gd name="T3" fmla="*/ 7146 h 146846"/>
              <a:gd name="T4" fmla="*/ 1 w 257584"/>
              <a:gd name="T5" fmla="*/ 139700 h 146846"/>
              <a:gd name="T6" fmla="*/ 7146 w 257584"/>
              <a:gd name="T7" fmla="*/ 146845 h 146846"/>
              <a:gd name="T8" fmla="*/ 250438 w 257584"/>
              <a:gd name="T9" fmla="*/ 146845 h 146846"/>
              <a:gd name="T10" fmla="*/ 257584 w 257584"/>
              <a:gd name="T11" fmla="*/ 139700 h 146846"/>
              <a:gd name="T12" fmla="*/ 257584 w 257584"/>
              <a:gd name="T13" fmla="*/ 7146 h 146846"/>
              <a:gd name="T14" fmla="*/ 250438 w 257584"/>
              <a:gd name="T15" fmla="*/ 1 h 146846"/>
              <a:gd name="T16" fmla="*/ 7146 w 257584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lnTo>
                  <a:pt x="714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" name="Google Shape;236;p4">
            <a:extLst>
              <a:ext uri="{FF2B5EF4-FFF2-40B4-BE49-F238E27FC236}">
                <a16:creationId xmlns:a16="http://schemas.microsoft.com/office/drawing/2014/main" id="{58FA4DA2-832C-3A4D-8D8B-C7566B66ECC2}"/>
              </a:ext>
            </a:extLst>
          </p:cNvPr>
          <p:cNvSpPr>
            <a:spLocks/>
          </p:cNvSpPr>
          <p:nvPr/>
        </p:nvSpPr>
        <p:spPr bwMode="auto">
          <a:xfrm>
            <a:off x="11122025" y="5930900"/>
            <a:ext cx="758825" cy="411163"/>
          </a:xfrm>
          <a:custGeom>
            <a:avLst/>
            <a:gdLst>
              <a:gd name="T0" fmla="*/ 0 w 18186"/>
              <a:gd name="T1" fmla="*/ 0 h 9453"/>
              <a:gd name="T2" fmla="*/ 0 w 18186"/>
              <a:gd name="T3" fmla="*/ 9452 h 9453"/>
              <a:gd name="T4" fmla="*/ 18186 w 18186"/>
              <a:gd name="T5" fmla="*/ 9452 h 9453"/>
              <a:gd name="T6" fmla="*/ 16824 w 18186"/>
              <a:gd name="T7" fmla="*/ 4613 h 9453"/>
              <a:gd name="T8" fmla="*/ 18186 w 18186"/>
              <a:gd name="T9" fmla="*/ 0 h 9453"/>
              <a:gd name="T10" fmla="*/ 0 w 18186"/>
              <a:gd name="T11" fmla="*/ 0 h 9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1451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7" name="Google Shape;237;p4">
            <a:extLst>
              <a:ext uri="{FF2B5EF4-FFF2-40B4-BE49-F238E27FC236}">
                <a16:creationId xmlns:a16="http://schemas.microsoft.com/office/drawing/2014/main" id="{27F57B98-04D7-704C-9779-67C589144616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3043238"/>
            <a:ext cx="758825" cy="506412"/>
            <a:chOff x="8341543" y="2282008"/>
            <a:chExt cx="569676" cy="380612"/>
          </a:xfrm>
        </p:grpSpPr>
        <p:sp>
          <p:nvSpPr>
            <p:cNvPr id="8" name="Google Shape;238;p4">
              <a:extLst>
                <a:ext uri="{FF2B5EF4-FFF2-40B4-BE49-F238E27FC236}">
                  <a16:creationId xmlns:a16="http://schemas.microsoft.com/office/drawing/2014/main" id="{9CB9B81A-6C6D-474C-8CEF-DC068A94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" name="Google Shape;239;p4">
              <a:extLst>
                <a:ext uri="{FF2B5EF4-FFF2-40B4-BE49-F238E27FC236}">
                  <a16:creationId xmlns:a16="http://schemas.microsoft.com/office/drawing/2014/main" id="{C42BF3FD-C9FC-1B45-9EA7-A5ED657D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282008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0" name="Google Shape;240;p4">
            <a:extLst>
              <a:ext uri="{FF2B5EF4-FFF2-40B4-BE49-F238E27FC236}">
                <a16:creationId xmlns:a16="http://schemas.microsoft.com/office/drawing/2014/main" id="{8ACECADA-E948-1943-8A07-4F6660D6B4F6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2295525"/>
            <a:ext cx="758825" cy="506413"/>
            <a:chOff x="8341543" y="1721094"/>
            <a:chExt cx="569676" cy="380612"/>
          </a:xfrm>
        </p:grpSpPr>
        <p:sp>
          <p:nvSpPr>
            <p:cNvPr id="11" name="Google Shape;241;p4">
              <a:extLst>
                <a:ext uri="{FF2B5EF4-FFF2-40B4-BE49-F238E27FC236}">
                  <a16:creationId xmlns:a16="http://schemas.microsoft.com/office/drawing/2014/main" id="{5305CE83-A802-174F-B6D0-C5FD1F57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1800869"/>
              <a:ext cx="569676" cy="300837"/>
            </a:xfrm>
            <a:custGeom>
              <a:avLst/>
              <a:gdLst>
                <a:gd name="T0" fmla="*/ 0 w 18186"/>
                <a:gd name="T1" fmla="*/ 0 h 9226"/>
                <a:gd name="T2" fmla="*/ 0 w 18186"/>
                <a:gd name="T3" fmla="*/ 9225 h 9226"/>
                <a:gd name="T4" fmla="*/ 18186 w 18186"/>
                <a:gd name="T5" fmla="*/ 9225 h 9226"/>
                <a:gd name="T6" fmla="*/ 16824 w 18186"/>
                <a:gd name="T7" fmla="*/ 4462 h 9226"/>
                <a:gd name="T8" fmla="*/ 18186 w 18186"/>
                <a:gd name="T9" fmla="*/ 0 h 9226"/>
                <a:gd name="T10" fmla="*/ 0 w 18186"/>
                <a:gd name="T11" fmla="*/ 0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" name="Google Shape;242;p4">
              <a:extLst>
                <a:ext uri="{FF2B5EF4-FFF2-40B4-BE49-F238E27FC236}">
                  <a16:creationId xmlns:a16="http://schemas.microsoft.com/office/drawing/2014/main" id="{7B825AC6-41C1-3344-9EDF-9152D7611A8E}"/>
                </a:ext>
              </a:extLst>
            </p:cNvPr>
            <p:cNvSpPr/>
            <p:nvPr/>
          </p:nvSpPr>
          <p:spPr>
            <a:xfrm>
              <a:off x="8341543" y="1721094"/>
              <a:ext cx="569676" cy="300671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oogle Shape;243;p4">
            <a:extLst>
              <a:ext uri="{FF2B5EF4-FFF2-40B4-BE49-F238E27FC236}">
                <a16:creationId xmlns:a16="http://schemas.microsoft.com/office/drawing/2014/main" id="{93FAE4B2-CC20-264B-96A5-65816AA01D4C}"/>
              </a:ext>
            </a:extLst>
          </p:cNvPr>
          <p:cNvGrpSpPr>
            <a:grpSpLocks/>
          </p:cNvGrpSpPr>
          <p:nvPr/>
        </p:nvGrpSpPr>
        <p:grpSpPr bwMode="auto">
          <a:xfrm>
            <a:off x="11128375" y="1577975"/>
            <a:ext cx="757238" cy="517525"/>
            <a:chOff x="8346273" y="1183592"/>
            <a:chExt cx="568486" cy="388014"/>
          </a:xfrm>
        </p:grpSpPr>
        <p:sp>
          <p:nvSpPr>
            <p:cNvPr id="14" name="Google Shape;244;p4">
              <a:extLst>
                <a:ext uri="{FF2B5EF4-FFF2-40B4-BE49-F238E27FC236}">
                  <a16:creationId xmlns:a16="http://schemas.microsoft.com/office/drawing/2014/main" id="{383CDB64-ABAB-E143-8AA2-AD1F207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273" y="1263367"/>
              <a:ext cx="568486" cy="308239"/>
            </a:xfrm>
            <a:custGeom>
              <a:avLst/>
              <a:gdLst>
                <a:gd name="T0" fmla="*/ 0 w 18148"/>
                <a:gd name="T1" fmla="*/ 0 h 9453"/>
                <a:gd name="T2" fmla="*/ 0 w 18148"/>
                <a:gd name="T3" fmla="*/ 9452 h 9453"/>
                <a:gd name="T4" fmla="*/ 18148 w 18148"/>
                <a:gd name="T5" fmla="*/ 9452 h 9453"/>
                <a:gd name="T6" fmla="*/ 16787 w 18148"/>
                <a:gd name="T7" fmla="*/ 4688 h 9453"/>
                <a:gd name="T8" fmla="*/ 18148 w 18148"/>
                <a:gd name="T9" fmla="*/ 0 h 9453"/>
                <a:gd name="T10" fmla="*/ 0 w 18148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" name="Google Shape;245;p4">
              <a:extLst>
                <a:ext uri="{FF2B5EF4-FFF2-40B4-BE49-F238E27FC236}">
                  <a16:creationId xmlns:a16="http://schemas.microsoft.com/office/drawing/2014/main" id="{98E61455-A69B-B045-B2EF-1B0820320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273" y="1183592"/>
              <a:ext cx="568486" cy="308239"/>
            </a:xfrm>
            <a:custGeom>
              <a:avLst/>
              <a:gdLst>
                <a:gd name="T0" fmla="*/ 0 w 18148"/>
                <a:gd name="T1" fmla="*/ 0 h 9453"/>
                <a:gd name="T2" fmla="*/ 0 w 18148"/>
                <a:gd name="T3" fmla="*/ 9452 h 9453"/>
                <a:gd name="T4" fmla="*/ 18148 w 18148"/>
                <a:gd name="T5" fmla="*/ 9452 h 9453"/>
                <a:gd name="T6" fmla="*/ 16787 w 18148"/>
                <a:gd name="T7" fmla="*/ 4688 h 9453"/>
                <a:gd name="T8" fmla="*/ 18148 w 18148"/>
                <a:gd name="T9" fmla="*/ 0 h 9453"/>
                <a:gd name="T10" fmla="*/ 0 w 18148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6" name="Google Shape;246;p4">
            <a:extLst>
              <a:ext uri="{FF2B5EF4-FFF2-40B4-BE49-F238E27FC236}">
                <a16:creationId xmlns:a16="http://schemas.microsoft.com/office/drawing/2014/main" id="{6272D3A7-79E4-154A-AC7B-2FE1C4A6B19F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809625"/>
            <a:ext cx="758825" cy="515938"/>
            <a:chOff x="8341543" y="606635"/>
            <a:chExt cx="569676" cy="388014"/>
          </a:xfrm>
        </p:grpSpPr>
        <p:sp>
          <p:nvSpPr>
            <p:cNvPr id="17" name="Google Shape;247;p4">
              <a:extLst>
                <a:ext uri="{FF2B5EF4-FFF2-40B4-BE49-F238E27FC236}">
                  <a16:creationId xmlns:a16="http://schemas.microsoft.com/office/drawing/2014/main" id="{837F8DDE-E667-314E-A002-B3444A89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686410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" name="Google Shape;248;p4">
              <a:extLst>
                <a:ext uri="{FF2B5EF4-FFF2-40B4-BE49-F238E27FC236}">
                  <a16:creationId xmlns:a16="http://schemas.microsoft.com/office/drawing/2014/main" id="{0281BE47-7E5D-5545-B0A8-A60128528B50}"/>
                </a:ext>
              </a:extLst>
            </p:cNvPr>
            <p:cNvSpPr/>
            <p:nvPr/>
          </p:nvSpPr>
          <p:spPr>
            <a:xfrm>
              <a:off x="8341543" y="606635"/>
              <a:ext cx="569676" cy="308023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oogle Shape;249;p4">
            <a:extLst>
              <a:ext uri="{FF2B5EF4-FFF2-40B4-BE49-F238E27FC236}">
                <a16:creationId xmlns:a16="http://schemas.microsoft.com/office/drawing/2014/main" id="{F3B8C313-8403-E64B-8708-FE2090529446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3790950"/>
            <a:ext cx="758825" cy="506413"/>
            <a:chOff x="8341543" y="2282008"/>
            <a:chExt cx="569676" cy="380612"/>
          </a:xfrm>
        </p:grpSpPr>
        <p:sp>
          <p:nvSpPr>
            <p:cNvPr id="20" name="Google Shape;250;p4">
              <a:extLst>
                <a:ext uri="{FF2B5EF4-FFF2-40B4-BE49-F238E27FC236}">
                  <a16:creationId xmlns:a16="http://schemas.microsoft.com/office/drawing/2014/main" id="{C1D90BFD-BB8D-CA4B-B30B-8C6C02FD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1" name="Google Shape;251;p4">
              <a:extLst>
                <a:ext uri="{FF2B5EF4-FFF2-40B4-BE49-F238E27FC236}">
                  <a16:creationId xmlns:a16="http://schemas.microsoft.com/office/drawing/2014/main" id="{DFE32E46-77FC-EF44-BC60-920836A3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282008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22" name="Google Shape;252;p4">
            <a:extLst>
              <a:ext uri="{FF2B5EF4-FFF2-40B4-BE49-F238E27FC236}">
                <a16:creationId xmlns:a16="http://schemas.microsoft.com/office/drawing/2014/main" id="{49B8771E-53BB-694D-B0FB-D6C7FDE5082F}"/>
              </a:ext>
            </a:extLst>
          </p:cNvPr>
          <p:cNvGrpSpPr>
            <a:grpSpLocks/>
          </p:cNvGrpSpPr>
          <p:nvPr/>
        </p:nvGrpSpPr>
        <p:grpSpPr bwMode="auto">
          <a:xfrm>
            <a:off x="11122025" y="4538663"/>
            <a:ext cx="758825" cy="508000"/>
            <a:chOff x="8341543" y="2282008"/>
            <a:chExt cx="569676" cy="380612"/>
          </a:xfrm>
        </p:grpSpPr>
        <p:sp>
          <p:nvSpPr>
            <p:cNvPr id="23" name="Google Shape;253;p4">
              <a:extLst>
                <a:ext uri="{FF2B5EF4-FFF2-40B4-BE49-F238E27FC236}">
                  <a16:creationId xmlns:a16="http://schemas.microsoft.com/office/drawing/2014/main" id="{D4760B42-C107-D743-8E92-6E879E82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2361783"/>
              <a:ext cx="569676" cy="300837"/>
            </a:xfrm>
            <a:custGeom>
              <a:avLst/>
              <a:gdLst>
                <a:gd name="T0" fmla="*/ 0 w 18186"/>
                <a:gd name="T1" fmla="*/ 1 h 9226"/>
                <a:gd name="T2" fmla="*/ 0 w 18186"/>
                <a:gd name="T3" fmla="*/ 9226 h 9226"/>
                <a:gd name="T4" fmla="*/ 18186 w 18186"/>
                <a:gd name="T5" fmla="*/ 9226 h 9226"/>
                <a:gd name="T6" fmla="*/ 16673 w 18186"/>
                <a:gd name="T7" fmla="*/ 4462 h 9226"/>
                <a:gd name="T8" fmla="*/ 18186 w 18186"/>
                <a:gd name="T9" fmla="*/ 1 h 9226"/>
                <a:gd name="T10" fmla="*/ 0 w 18186"/>
                <a:gd name="T11" fmla="*/ 1 h 9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4" name="Google Shape;254;p4">
              <a:extLst>
                <a:ext uri="{FF2B5EF4-FFF2-40B4-BE49-F238E27FC236}">
                  <a16:creationId xmlns:a16="http://schemas.microsoft.com/office/drawing/2014/main" id="{B252370D-D80F-9447-AFB5-2C753C8B09DC}"/>
                </a:ext>
              </a:extLst>
            </p:cNvPr>
            <p:cNvSpPr/>
            <p:nvPr/>
          </p:nvSpPr>
          <p:spPr>
            <a:xfrm>
              <a:off x="8341543" y="2282008"/>
              <a:ext cx="569676" cy="300921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Google Shape;255;p4">
            <a:extLst>
              <a:ext uri="{FF2B5EF4-FFF2-40B4-BE49-F238E27FC236}">
                <a16:creationId xmlns:a16="http://schemas.microsoft.com/office/drawing/2014/main" id="{5670F69D-7992-9349-9614-DF2D68A683C8}"/>
              </a:ext>
            </a:extLst>
          </p:cNvPr>
          <p:cNvSpPr/>
          <p:nvPr/>
        </p:nvSpPr>
        <p:spPr>
          <a:xfrm>
            <a:off x="11122025" y="5824538"/>
            <a:ext cx="758825" cy="411162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" name="Google Shape;256;p4">
            <a:extLst>
              <a:ext uri="{FF2B5EF4-FFF2-40B4-BE49-F238E27FC236}">
                <a16:creationId xmlns:a16="http://schemas.microsoft.com/office/drawing/2014/main" id="{DAF48FDC-7FDA-7D49-A5C8-FDC0E43ECD48}"/>
              </a:ext>
            </a:extLst>
          </p:cNvPr>
          <p:cNvSpPr>
            <a:spLocks/>
          </p:cNvSpPr>
          <p:nvPr/>
        </p:nvSpPr>
        <p:spPr bwMode="auto">
          <a:xfrm>
            <a:off x="528638" y="292100"/>
            <a:ext cx="10737850" cy="6384925"/>
          </a:xfrm>
          <a:custGeom>
            <a:avLst/>
            <a:gdLst>
              <a:gd name="T0" fmla="*/ 7146 w 257093"/>
              <a:gd name="T1" fmla="*/ 1 h 146846"/>
              <a:gd name="T2" fmla="*/ 1 w 257093"/>
              <a:gd name="T3" fmla="*/ 7146 h 146846"/>
              <a:gd name="T4" fmla="*/ 1 w 257093"/>
              <a:gd name="T5" fmla="*/ 139700 h 146846"/>
              <a:gd name="T6" fmla="*/ 7146 w 257093"/>
              <a:gd name="T7" fmla="*/ 146845 h 146846"/>
              <a:gd name="T8" fmla="*/ 249947 w 257093"/>
              <a:gd name="T9" fmla="*/ 146845 h 146846"/>
              <a:gd name="T10" fmla="*/ 257093 w 257093"/>
              <a:gd name="T11" fmla="*/ 139700 h 146846"/>
              <a:gd name="T12" fmla="*/ 257093 w 257093"/>
              <a:gd name="T13" fmla="*/ 7146 h 146846"/>
              <a:gd name="T14" fmla="*/ 249947 w 257093"/>
              <a:gd name="T15" fmla="*/ 1 h 146846"/>
              <a:gd name="T16" fmla="*/ 7146 w 257093"/>
              <a:gd name="T17" fmla="*/ 1 h 146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lnTo>
                  <a:pt x="714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257;p4">
            <a:extLst>
              <a:ext uri="{FF2B5EF4-FFF2-40B4-BE49-F238E27FC236}">
                <a16:creationId xmlns:a16="http://schemas.microsoft.com/office/drawing/2014/main" id="{706AFEDE-053F-7044-B9EF-DCCE7B802C38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258;p4">
            <a:extLst>
              <a:ext uri="{FF2B5EF4-FFF2-40B4-BE49-F238E27FC236}">
                <a16:creationId xmlns:a16="http://schemas.microsoft.com/office/drawing/2014/main" id="{4CFC17B5-5DEC-EE48-ABFB-8A0BF6C6181A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259;p4">
            <a:extLst>
              <a:ext uri="{FF2B5EF4-FFF2-40B4-BE49-F238E27FC236}">
                <a16:creationId xmlns:a16="http://schemas.microsoft.com/office/drawing/2014/main" id="{74C0CF04-CD9A-E34B-AA04-E1C4B926824D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260;p4">
            <a:extLst>
              <a:ext uri="{FF2B5EF4-FFF2-40B4-BE49-F238E27FC236}">
                <a16:creationId xmlns:a16="http://schemas.microsoft.com/office/drawing/2014/main" id="{A8F737B1-CF79-5745-883E-A18F4B3ECF98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261;p4">
            <a:extLst>
              <a:ext uri="{FF2B5EF4-FFF2-40B4-BE49-F238E27FC236}">
                <a16:creationId xmlns:a16="http://schemas.microsoft.com/office/drawing/2014/main" id="{EA7703D4-666D-FC45-A61F-D77C6B1FE058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262;p4">
            <a:extLst>
              <a:ext uri="{FF2B5EF4-FFF2-40B4-BE49-F238E27FC236}">
                <a16:creationId xmlns:a16="http://schemas.microsoft.com/office/drawing/2014/main" id="{FCF30F07-53A6-C94B-81B8-499D2800EB1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263;p4">
            <a:extLst>
              <a:ext uri="{FF2B5EF4-FFF2-40B4-BE49-F238E27FC236}">
                <a16:creationId xmlns:a16="http://schemas.microsoft.com/office/drawing/2014/main" id="{65177DB5-3B6A-D442-9455-8842E6CC8B60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264;p4">
            <a:extLst>
              <a:ext uri="{FF2B5EF4-FFF2-40B4-BE49-F238E27FC236}">
                <a16:creationId xmlns:a16="http://schemas.microsoft.com/office/drawing/2014/main" id="{139A9A52-52E6-BB47-9594-D2C5C4FD6E19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265;p4">
            <a:extLst>
              <a:ext uri="{FF2B5EF4-FFF2-40B4-BE49-F238E27FC236}">
                <a16:creationId xmlns:a16="http://schemas.microsoft.com/office/drawing/2014/main" id="{93C1D0FC-58E3-2447-963C-C774EC770420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266;p4">
            <a:extLst>
              <a:ext uri="{FF2B5EF4-FFF2-40B4-BE49-F238E27FC236}">
                <a16:creationId xmlns:a16="http://schemas.microsoft.com/office/drawing/2014/main" id="{CAF7E815-8180-9541-903F-70BB61FB0056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267;p4">
            <a:extLst>
              <a:ext uri="{FF2B5EF4-FFF2-40B4-BE49-F238E27FC236}">
                <a16:creationId xmlns:a16="http://schemas.microsoft.com/office/drawing/2014/main" id="{CE0740ED-D1C9-1844-83D7-FCF2DFA0C62C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268;p4">
            <a:extLst>
              <a:ext uri="{FF2B5EF4-FFF2-40B4-BE49-F238E27FC236}">
                <a16:creationId xmlns:a16="http://schemas.microsoft.com/office/drawing/2014/main" id="{DCF9EE4D-7022-AC4A-A5CC-1BC4D51810AE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269;p4">
            <a:extLst>
              <a:ext uri="{FF2B5EF4-FFF2-40B4-BE49-F238E27FC236}">
                <a16:creationId xmlns:a16="http://schemas.microsoft.com/office/drawing/2014/main" id="{93864571-B06E-5E47-B47F-D327202C627A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270;p4">
            <a:extLst>
              <a:ext uri="{FF2B5EF4-FFF2-40B4-BE49-F238E27FC236}">
                <a16:creationId xmlns:a16="http://schemas.microsoft.com/office/drawing/2014/main" id="{4CB24311-EAAB-0944-9A77-1870E9C6C6B7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271;p4">
            <a:extLst>
              <a:ext uri="{FF2B5EF4-FFF2-40B4-BE49-F238E27FC236}">
                <a16:creationId xmlns:a16="http://schemas.microsoft.com/office/drawing/2014/main" id="{BA4F03FB-F3F0-714C-B6E6-91E88ADFECA2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272;p4">
            <a:extLst>
              <a:ext uri="{FF2B5EF4-FFF2-40B4-BE49-F238E27FC236}">
                <a16:creationId xmlns:a16="http://schemas.microsoft.com/office/drawing/2014/main" id="{ED34FD4B-AD66-D941-BC39-93DD899F2DEE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273;p4">
            <a:extLst>
              <a:ext uri="{FF2B5EF4-FFF2-40B4-BE49-F238E27FC236}">
                <a16:creationId xmlns:a16="http://schemas.microsoft.com/office/drawing/2014/main" id="{AD2F9518-613F-914A-A2B5-DBDEF3B92894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274;p4">
            <a:extLst>
              <a:ext uri="{FF2B5EF4-FFF2-40B4-BE49-F238E27FC236}">
                <a16:creationId xmlns:a16="http://schemas.microsoft.com/office/drawing/2014/main" id="{8D6E6CE7-7E00-D945-989A-E68830FB0987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275;p4">
            <a:extLst>
              <a:ext uri="{FF2B5EF4-FFF2-40B4-BE49-F238E27FC236}">
                <a16:creationId xmlns:a16="http://schemas.microsoft.com/office/drawing/2014/main" id="{2F219C4E-D310-CD40-8666-F3BE8D973DEC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276;p4">
            <a:extLst>
              <a:ext uri="{FF2B5EF4-FFF2-40B4-BE49-F238E27FC236}">
                <a16:creationId xmlns:a16="http://schemas.microsoft.com/office/drawing/2014/main" id="{88A805C9-250F-ED4A-9849-7B28A90D34B6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277;p4">
            <a:extLst>
              <a:ext uri="{FF2B5EF4-FFF2-40B4-BE49-F238E27FC236}">
                <a16:creationId xmlns:a16="http://schemas.microsoft.com/office/drawing/2014/main" id="{EAF49213-F83C-F14E-A187-15A91D7EF142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278;p4">
            <a:extLst>
              <a:ext uri="{FF2B5EF4-FFF2-40B4-BE49-F238E27FC236}">
                <a16:creationId xmlns:a16="http://schemas.microsoft.com/office/drawing/2014/main" id="{AC177EBF-6239-C146-9400-101019C0C62D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279;p4">
            <a:extLst>
              <a:ext uri="{FF2B5EF4-FFF2-40B4-BE49-F238E27FC236}">
                <a16:creationId xmlns:a16="http://schemas.microsoft.com/office/drawing/2014/main" id="{9FFA7DF0-2CF8-E846-BC04-7CC5A80D095C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280;p4">
            <a:extLst>
              <a:ext uri="{FF2B5EF4-FFF2-40B4-BE49-F238E27FC236}">
                <a16:creationId xmlns:a16="http://schemas.microsoft.com/office/drawing/2014/main" id="{04E81E0E-C81F-144E-BE95-EC45FC974C46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281;p4">
            <a:extLst>
              <a:ext uri="{FF2B5EF4-FFF2-40B4-BE49-F238E27FC236}">
                <a16:creationId xmlns:a16="http://schemas.microsoft.com/office/drawing/2014/main" id="{822CD729-EBF0-6B4B-B43B-831F41B3E184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282;p4">
            <a:extLst>
              <a:ext uri="{FF2B5EF4-FFF2-40B4-BE49-F238E27FC236}">
                <a16:creationId xmlns:a16="http://schemas.microsoft.com/office/drawing/2014/main" id="{F404294D-3811-9247-9912-FAA1CD5A537F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283;p4">
            <a:extLst>
              <a:ext uri="{FF2B5EF4-FFF2-40B4-BE49-F238E27FC236}">
                <a16:creationId xmlns:a16="http://schemas.microsoft.com/office/drawing/2014/main" id="{8A90BFA5-7BF2-C64A-9F5D-5448C1075731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284;p4">
            <a:extLst>
              <a:ext uri="{FF2B5EF4-FFF2-40B4-BE49-F238E27FC236}">
                <a16:creationId xmlns:a16="http://schemas.microsoft.com/office/drawing/2014/main" id="{396E0312-5525-B74A-8F0D-ECE2B3ACC874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285;p4">
            <a:extLst>
              <a:ext uri="{FF2B5EF4-FFF2-40B4-BE49-F238E27FC236}">
                <a16:creationId xmlns:a16="http://schemas.microsoft.com/office/drawing/2014/main" id="{FDCE6ED1-A46C-9C49-B4EA-5076A9280D93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286;p4">
            <a:extLst>
              <a:ext uri="{FF2B5EF4-FFF2-40B4-BE49-F238E27FC236}">
                <a16:creationId xmlns:a16="http://schemas.microsoft.com/office/drawing/2014/main" id="{E3C2BC2D-C35F-5A43-A60C-B8152D1EC281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287;p4">
            <a:extLst>
              <a:ext uri="{FF2B5EF4-FFF2-40B4-BE49-F238E27FC236}">
                <a16:creationId xmlns:a16="http://schemas.microsoft.com/office/drawing/2014/main" id="{E00E74F0-9756-3449-A1E9-34409B53FBA2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288;p4">
            <a:extLst>
              <a:ext uri="{FF2B5EF4-FFF2-40B4-BE49-F238E27FC236}">
                <a16:creationId xmlns:a16="http://schemas.microsoft.com/office/drawing/2014/main" id="{7C1704A4-B583-5947-8941-230DB57BF02B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289;p4">
            <a:extLst>
              <a:ext uri="{FF2B5EF4-FFF2-40B4-BE49-F238E27FC236}">
                <a16:creationId xmlns:a16="http://schemas.microsoft.com/office/drawing/2014/main" id="{C418D882-013E-AA49-B4B3-C858C3A993C6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290;p4">
            <a:extLst>
              <a:ext uri="{FF2B5EF4-FFF2-40B4-BE49-F238E27FC236}">
                <a16:creationId xmlns:a16="http://schemas.microsoft.com/office/drawing/2014/main" id="{C98DF7BB-7F1E-074D-8F7E-B2C5E819DE6C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291;p4">
            <a:extLst>
              <a:ext uri="{FF2B5EF4-FFF2-40B4-BE49-F238E27FC236}">
                <a16:creationId xmlns:a16="http://schemas.microsoft.com/office/drawing/2014/main" id="{0A5AD1C6-EC33-944C-B7EB-C779BC7CB054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292;p4">
            <a:extLst>
              <a:ext uri="{FF2B5EF4-FFF2-40B4-BE49-F238E27FC236}">
                <a16:creationId xmlns:a16="http://schemas.microsoft.com/office/drawing/2014/main" id="{F9209958-C932-0942-BE83-0EAE99981F76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293;p4">
            <a:extLst>
              <a:ext uri="{FF2B5EF4-FFF2-40B4-BE49-F238E27FC236}">
                <a16:creationId xmlns:a16="http://schemas.microsoft.com/office/drawing/2014/main" id="{E428D83E-6CE5-9E40-80CA-6EC2D83A70AC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294;p4">
            <a:extLst>
              <a:ext uri="{FF2B5EF4-FFF2-40B4-BE49-F238E27FC236}">
                <a16:creationId xmlns:a16="http://schemas.microsoft.com/office/drawing/2014/main" id="{1BB02C65-B40C-7448-87D6-A4EB856FBF76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295;p4">
            <a:extLst>
              <a:ext uri="{FF2B5EF4-FFF2-40B4-BE49-F238E27FC236}">
                <a16:creationId xmlns:a16="http://schemas.microsoft.com/office/drawing/2014/main" id="{41551302-E1B8-7D4C-8A46-656424F90215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296;p4">
            <a:extLst>
              <a:ext uri="{FF2B5EF4-FFF2-40B4-BE49-F238E27FC236}">
                <a16:creationId xmlns:a16="http://schemas.microsoft.com/office/drawing/2014/main" id="{30FA35FA-C4F4-8742-8022-5D587CD94401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297;p4">
            <a:extLst>
              <a:ext uri="{FF2B5EF4-FFF2-40B4-BE49-F238E27FC236}">
                <a16:creationId xmlns:a16="http://schemas.microsoft.com/office/drawing/2014/main" id="{20444B4D-2010-1D4F-944F-2985A49DB3C7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298;p4">
            <a:extLst>
              <a:ext uri="{FF2B5EF4-FFF2-40B4-BE49-F238E27FC236}">
                <a16:creationId xmlns:a16="http://schemas.microsoft.com/office/drawing/2014/main" id="{1E4AB27D-9B99-B54B-AF46-86BEFDFA0A4D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299;p4">
            <a:extLst>
              <a:ext uri="{FF2B5EF4-FFF2-40B4-BE49-F238E27FC236}">
                <a16:creationId xmlns:a16="http://schemas.microsoft.com/office/drawing/2014/main" id="{A8FF01C4-F840-CE4C-AE1F-8964E7670B61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300;p4">
            <a:extLst>
              <a:ext uri="{FF2B5EF4-FFF2-40B4-BE49-F238E27FC236}">
                <a16:creationId xmlns:a16="http://schemas.microsoft.com/office/drawing/2014/main" id="{3462D238-D6AB-5A44-98FD-28068959B9A3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301;p4">
            <a:extLst>
              <a:ext uri="{FF2B5EF4-FFF2-40B4-BE49-F238E27FC236}">
                <a16:creationId xmlns:a16="http://schemas.microsoft.com/office/drawing/2014/main" id="{FEA26703-9E6F-8F4D-96D3-7674C33AC6A7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302;p4">
            <a:extLst>
              <a:ext uri="{FF2B5EF4-FFF2-40B4-BE49-F238E27FC236}">
                <a16:creationId xmlns:a16="http://schemas.microsoft.com/office/drawing/2014/main" id="{703FCF04-1149-1943-B167-CF5F01C38178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303;p4">
            <a:extLst>
              <a:ext uri="{FF2B5EF4-FFF2-40B4-BE49-F238E27FC236}">
                <a16:creationId xmlns:a16="http://schemas.microsoft.com/office/drawing/2014/main" id="{9A2DB510-2750-C341-8669-05EBBF9C652C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304;p4">
            <a:extLst>
              <a:ext uri="{FF2B5EF4-FFF2-40B4-BE49-F238E27FC236}">
                <a16:creationId xmlns:a16="http://schemas.microsoft.com/office/drawing/2014/main" id="{22E61A3B-7EF5-4045-93E3-E3DE26CF2AB0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305;p4">
            <a:extLst>
              <a:ext uri="{FF2B5EF4-FFF2-40B4-BE49-F238E27FC236}">
                <a16:creationId xmlns:a16="http://schemas.microsoft.com/office/drawing/2014/main" id="{F31F0D28-F03C-BC44-ADD9-51472A2C7CC6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306;p4">
            <a:extLst>
              <a:ext uri="{FF2B5EF4-FFF2-40B4-BE49-F238E27FC236}">
                <a16:creationId xmlns:a16="http://schemas.microsoft.com/office/drawing/2014/main" id="{CA832257-42BD-2741-9731-3B04C2C0D2D2}"/>
              </a:ext>
            </a:extLst>
          </p:cNvPr>
          <p:cNvSpPr>
            <a:spLocks/>
          </p:cNvSpPr>
          <p:nvPr/>
        </p:nvSpPr>
        <p:spPr bwMode="auto">
          <a:xfrm>
            <a:off x="304800" y="180975"/>
            <a:ext cx="1060450" cy="915988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7" name="Google Shape;307;p4">
            <a:extLst>
              <a:ext uri="{FF2B5EF4-FFF2-40B4-BE49-F238E27FC236}">
                <a16:creationId xmlns:a16="http://schemas.microsoft.com/office/drawing/2014/main" id="{596927C7-D67A-5D44-A77D-5EE2E2E63405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8" name="Google Shape;310;p4">
            <a:extLst>
              <a:ext uri="{FF2B5EF4-FFF2-40B4-BE49-F238E27FC236}">
                <a16:creationId xmlns:a16="http://schemas.microsoft.com/office/drawing/2014/main" id="{EC5992F0-5959-804B-9424-611B00923124}"/>
              </a:ext>
            </a:extLst>
          </p:cNvPr>
          <p:cNvSpPr>
            <a:spLocks/>
          </p:cNvSpPr>
          <p:nvPr/>
        </p:nvSpPr>
        <p:spPr bwMode="auto">
          <a:xfrm rot="4238894">
            <a:off x="382588" y="5845175"/>
            <a:ext cx="1060450" cy="914400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9" name="Google Shape;311;p4">
            <a:extLst>
              <a:ext uri="{FF2B5EF4-FFF2-40B4-BE49-F238E27FC236}">
                <a16:creationId xmlns:a16="http://schemas.microsoft.com/office/drawing/2014/main" id="{E38E2ADA-9C03-1349-85C9-14D611FA8AA4}"/>
              </a:ext>
            </a:extLst>
          </p:cNvPr>
          <p:cNvSpPr>
            <a:spLocks/>
          </p:cNvSpPr>
          <p:nvPr/>
        </p:nvSpPr>
        <p:spPr bwMode="auto">
          <a:xfrm>
            <a:off x="9478963" y="976313"/>
            <a:ext cx="158750" cy="109537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0" name="Google Shape;312;p4">
            <a:extLst>
              <a:ext uri="{FF2B5EF4-FFF2-40B4-BE49-F238E27FC236}">
                <a16:creationId xmlns:a16="http://schemas.microsoft.com/office/drawing/2014/main" id="{90B3CEDA-D575-D941-9C84-0357BF57F7D1}"/>
              </a:ext>
            </a:extLst>
          </p:cNvPr>
          <p:cNvSpPr>
            <a:spLocks/>
          </p:cNvSpPr>
          <p:nvPr/>
        </p:nvSpPr>
        <p:spPr bwMode="auto">
          <a:xfrm>
            <a:off x="1765300" y="735013"/>
            <a:ext cx="115888" cy="82550"/>
          </a:xfrm>
          <a:custGeom>
            <a:avLst/>
            <a:gdLst>
              <a:gd name="T0" fmla="*/ 2112 w 3480"/>
              <a:gd name="T1" fmla="*/ 1 h 2477"/>
              <a:gd name="T2" fmla="*/ 1722 w 3480"/>
              <a:gd name="T3" fmla="*/ 57 h 2477"/>
              <a:gd name="T4" fmla="*/ 1628 w 3480"/>
              <a:gd name="T5" fmla="*/ 54 h 2477"/>
              <a:gd name="T6" fmla="*/ 1610 w 3480"/>
              <a:gd name="T7" fmla="*/ 2476 h 2477"/>
              <a:gd name="T8" fmla="*/ 1822 w 3480"/>
              <a:gd name="T9" fmla="*/ 2463 h 2477"/>
              <a:gd name="T10" fmla="*/ 2112 w 3480"/>
              <a:gd name="T11" fmla="*/ 1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81" name="Google Shape;313;p4">
            <a:extLst>
              <a:ext uri="{FF2B5EF4-FFF2-40B4-BE49-F238E27FC236}">
                <a16:creationId xmlns:a16="http://schemas.microsoft.com/office/drawing/2014/main" id="{1321DCE9-8CC4-1C4E-AF3A-1838B22978E0}"/>
              </a:ext>
            </a:extLst>
          </p:cNvPr>
          <p:cNvGrpSpPr>
            <a:grpSpLocks/>
          </p:cNvGrpSpPr>
          <p:nvPr/>
        </p:nvGrpSpPr>
        <p:grpSpPr bwMode="auto">
          <a:xfrm>
            <a:off x="10182225" y="588963"/>
            <a:ext cx="388938" cy="374650"/>
            <a:chOff x="3243875" y="2372825"/>
            <a:chExt cx="291375" cy="281375"/>
          </a:xfrm>
        </p:grpSpPr>
        <p:sp>
          <p:nvSpPr>
            <p:cNvPr id="82" name="Google Shape;314;p4">
              <a:extLst>
                <a:ext uri="{FF2B5EF4-FFF2-40B4-BE49-F238E27FC236}">
                  <a16:creationId xmlns:a16="http://schemas.microsoft.com/office/drawing/2014/main" id="{C0D70BD0-95BE-4140-B0A4-1DA36DE0D3FA}"/>
                </a:ext>
              </a:extLst>
            </p:cNvPr>
            <p:cNvSpPr/>
            <p:nvPr/>
          </p:nvSpPr>
          <p:spPr>
            <a:xfrm>
              <a:off x="3286689" y="2403824"/>
              <a:ext cx="205747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315;p4">
              <a:extLst>
                <a:ext uri="{FF2B5EF4-FFF2-40B4-BE49-F238E27FC236}">
                  <a16:creationId xmlns:a16="http://schemas.microsoft.com/office/drawing/2014/main" id="{60F6E64A-0EC6-144C-AF88-8B02BA93C8E6}"/>
                </a:ext>
              </a:extLst>
            </p:cNvPr>
            <p:cNvSpPr/>
            <p:nvPr/>
          </p:nvSpPr>
          <p:spPr>
            <a:xfrm>
              <a:off x="3304529" y="2403824"/>
              <a:ext cx="190285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316;p4">
              <a:extLst>
                <a:ext uri="{FF2B5EF4-FFF2-40B4-BE49-F238E27FC236}">
                  <a16:creationId xmlns:a16="http://schemas.microsoft.com/office/drawing/2014/main" id="{5B6160E4-C49E-BC42-8128-8CED22E279F2}"/>
                </a:ext>
              </a:extLst>
            </p:cNvPr>
            <p:cNvSpPr/>
            <p:nvPr/>
          </p:nvSpPr>
          <p:spPr>
            <a:xfrm>
              <a:off x="3397293" y="2372825"/>
              <a:ext cx="10703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317;p4">
              <a:extLst>
                <a:ext uri="{FF2B5EF4-FFF2-40B4-BE49-F238E27FC236}">
                  <a16:creationId xmlns:a16="http://schemas.microsoft.com/office/drawing/2014/main" id="{70B7F27A-9373-594A-B12C-D8E448269DFA}"/>
                </a:ext>
              </a:extLst>
            </p:cNvPr>
            <p:cNvSpPr/>
            <p:nvPr/>
          </p:nvSpPr>
          <p:spPr>
            <a:xfrm>
              <a:off x="3243875" y="2495628"/>
              <a:ext cx="285428" cy="10731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318;p4">
              <a:extLst>
                <a:ext uri="{FF2B5EF4-FFF2-40B4-BE49-F238E27FC236}">
                  <a16:creationId xmlns:a16="http://schemas.microsoft.com/office/drawing/2014/main" id="{DD51CA11-7DA9-5845-ADAA-A85064C52A00}"/>
                </a:ext>
              </a:extLst>
            </p:cNvPr>
            <p:cNvSpPr/>
            <p:nvPr/>
          </p:nvSpPr>
          <p:spPr>
            <a:xfrm>
              <a:off x="3340207" y="2378786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319;p4">
              <a:extLst>
                <a:ext uri="{FF2B5EF4-FFF2-40B4-BE49-F238E27FC236}">
                  <a16:creationId xmlns:a16="http://schemas.microsoft.com/office/drawing/2014/main" id="{94620EC2-E226-B641-807A-A906FD436CBA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320;p4">
              <a:extLst>
                <a:ext uri="{FF2B5EF4-FFF2-40B4-BE49-F238E27FC236}">
                  <a16:creationId xmlns:a16="http://schemas.microsoft.com/office/drawing/2014/main" id="{9403202A-2948-C044-A1F9-423EFBEDD5E7}"/>
                </a:ext>
              </a:extLst>
            </p:cNvPr>
            <p:cNvSpPr/>
            <p:nvPr/>
          </p:nvSpPr>
          <p:spPr>
            <a:xfrm>
              <a:off x="3275986" y="2451515"/>
              <a:ext cx="258074" cy="11326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321;p4">
              <a:extLst>
                <a:ext uri="{FF2B5EF4-FFF2-40B4-BE49-F238E27FC236}">
                  <a16:creationId xmlns:a16="http://schemas.microsoft.com/office/drawing/2014/main" id="{43517F96-70AF-D842-AD62-12CD7C115853}"/>
                </a:ext>
              </a:extLst>
            </p:cNvPr>
            <p:cNvSpPr/>
            <p:nvPr/>
          </p:nvSpPr>
          <p:spPr>
            <a:xfrm>
              <a:off x="3329503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" name="Google Shape;322;p4">
              <a:extLst>
                <a:ext uri="{FF2B5EF4-FFF2-40B4-BE49-F238E27FC236}">
                  <a16:creationId xmlns:a16="http://schemas.microsoft.com/office/drawing/2014/main" id="{09659852-38AF-354D-9192-AD656C0861EF}"/>
                </a:ext>
              </a:extLst>
            </p:cNvPr>
            <p:cNvSpPr/>
            <p:nvPr/>
          </p:nvSpPr>
          <p:spPr>
            <a:xfrm>
              <a:off x="3328315" y="2438399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323;p4">
              <a:extLst>
                <a:ext uri="{FF2B5EF4-FFF2-40B4-BE49-F238E27FC236}">
                  <a16:creationId xmlns:a16="http://schemas.microsoft.com/office/drawing/2014/main" id="{9DD54F32-9B5C-FF40-BB14-E8588717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92" name="Google Shape;324;p4">
            <a:extLst>
              <a:ext uri="{FF2B5EF4-FFF2-40B4-BE49-F238E27FC236}">
                <a16:creationId xmlns:a16="http://schemas.microsoft.com/office/drawing/2014/main" id="{0DB80192-ADC4-7A4D-9124-B9EBCD5BA7D3}"/>
              </a:ext>
            </a:extLst>
          </p:cNvPr>
          <p:cNvSpPr/>
          <p:nvPr/>
        </p:nvSpPr>
        <p:spPr>
          <a:xfrm>
            <a:off x="10783888" y="1643063"/>
            <a:ext cx="1158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" name="Google Shape;325;p4">
            <a:extLst>
              <a:ext uri="{FF2B5EF4-FFF2-40B4-BE49-F238E27FC236}">
                <a16:creationId xmlns:a16="http://schemas.microsoft.com/office/drawing/2014/main" id="{574E818B-3955-0349-AF4D-6883FE86AA0C}"/>
              </a:ext>
            </a:extLst>
          </p:cNvPr>
          <p:cNvSpPr>
            <a:spLocks/>
          </p:cNvSpPr>
          <p:nvPr/>
        </p:nvSpPr>
        <p:spPr bwMode="auto">
          <a:xfrm>
            <a:off x="1363663" y="1352550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9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27;p5">
            <a:extLst>
              <a:ext uri="{FF2B5EF4-FFF2-40B4-BE49-F238E27FC236}">
                <a16:creationId xmlns:a16="http://schemas.microsoft.com/office/drawing/2014/main" id="{D951DBB8-3179-BB4A-84E6-DA64A859A9D9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8" name="Google Shape;328;p5">
              <a:extLst>
                <a:ext uri="{FF2B5EF4-FFF2-40B4-BE49-F238E27FC236}">
                  <a16:creationId xmlns:a16="http://schemas.microsoft.com/office/drawing/2014/main" id="{BFC9E04D-9529-5341-83B2-D4A13549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9" name="Google Shape;329;p5">
              <a:extLst>
                <a:ext uri="{FF2B5EF4-FFF2-40B4-BE49-F238E27FC236}">
                  <a16:creationId xmlns:a16="http://schemas.microsoft.com/office/drawing/2014/main" id="{AF0B2AE0-E271-D94E-8550-53B821333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330;p5">
                <a:extLst>
                  <a:ext uri="{FF2B5EF4-FFF2-40B4-BE49-F238E27FC236}">
                    <a16:creationId xmlns:a16="http://schemas.microsoft.com/office/drawing/2014/main" id="{272A268B-7794-804F-BF52-C7D53C7C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9" name="Google Shape;331;p5">
                <a:extLst>
                  <a:ext uri="{FF2B5EF4-FFF2-40B4-BE49-F238E27FC236}">
                    <a16:creationId xmlns:a16="http://schemas.microsoft.com/office/drawing/2014/main" id="{1ECA1565-8D72-4947-8E92-4AECB376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10" name="Google Shape;332;p5">
              <a:extLst>
                <a:ext uri="{FF2B5EF4-FFF2-40B4-BE49-F238E27FC236}">
                  <a16:creationId xmlns:a16="http://schemas.microsoft.com/office/drawing/2014/main" id="{F90ABEEB-4DC4-BD4A-BF65-95A0CAE3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11" name="Google Shape;333;p5">
              <a:extLst>
                <a:ext uri="{FF2B5EF4-FFF2-40B4-BE49-F238E27FC236}">
                  <a16:creationId xmlns:a16="http://schemas.microsoft.com/office/drawing/2014/main" id="{0EFC0555-2F9A-BA45-862B-F3857A187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334;p5">
                <a:extLst>
                  <a:ext uri="{FF2B5EF4-FFF2-40B4-BE49-F238E27FC236}">
                    <a16:creationId xmlns:a16="http://schemas.microsoft.com/office/drawing/2014/main" id="{E95ECEC0-3FED-8846-B9EC-50552897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7" name="Google Shape;335;p5">
                <a:extLst>
                  <a:ext uri="{FF2B5EF4-FFF2-40B4-BE49-F238E27FC236}">
                    <a16:creationId xmlns:a16="http://schemas.microsoft.com/office/drawing/2014/main" id="{D12AF969-97C9-D645-8DA0-336F568723CF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2" name="Google Shape;336;p5">
              <a:extLst>
                <a:ext uri="{FF2B5EF4-FFF2-40B4-BE49-F238E27FC236}">
                  <a16:creationId xmlns:a16="http://schemas.microsoft.com/office/drawing/2014/main" id="{DFDE30FE-2D3D-CD40-82A2-553E3CC7D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337;p5">
                <a:extLst>
                  <a:ext uri="{FF2B5EF4-FFF2-40B4-BE49-F238E27FC236}">
                    <a16:creationId xmlns:a16="http://schemas.microsoft.com/office/drawing/2014/main" id="{C4651F78-F76E-E449-9124-876139E4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5" name="Google Shape;338;p5">
                <a:extLst>
                  <a:ext uri="{FF2B5EF4-FFF2-40B4-BE49-F238E27FC236}">
                    <a16:creationId xmlns:a16="http://schemas.microsoft.com/office/drawing/2014/main" id="{6ABE9A5D-767C-AB45-B407-F0E65C932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3" name="Google Shape;339;p5">
              <a:extLst>
                <a:ext uri="{FF2B5EF4-FFF2-40B4-BE49-F238E27FC236}">
                  <a16:creationId xmlns:a16="http://schemas.microsoft.com/office/drawing/2014/main" id="{926AA7FC-067B-E741-B5EE-3EB232DD6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340;p5">
                <a:extLst>
                  <a:ext uri="{FF2B5EF4-FFF2-40B4-BE49-F238E27FC236}">
                    <a16:creationId xmlns:a16="http://schemas.microsoft.com/office/drawing/2014/main" id="{055DB910-0CEE-6E4E-9379-88E7D156C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3" name="Google Shape;341;p5">
                <a:extLst>
                  <a:ext uri="{FF2B5EF4-FFF2-40B4-BE49-F238E27FC236}">
                    <a16:creationId xmlns:a16="http://schemas.microsoft.com/office/drawing/2014/main" id="{8BA55D3F-BA39-B441-A6FB-482B7ED725A5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oogle Shape;342;p5">
              <a:extLst>
                <a:ext uri="{FF2B5EF4-FFF2-40B4-BE49-F238E27FC236}">
                  <a16:creationId xmlns:a16="http://schemas.microsoft.com/office/drawing/2014/main" id="{04770A7A-D3C2-6444-B1CB-CCDBD8187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343;p5">
                <a:extLst>
                  <a:ext uri="{FF2B5EF4-FFF2-40B4-BE49-F238E27FC236}">
                    <a16:creationId xmlns:a16="http://schemas.microsoft.com/office/drawing/2014/main" id="{15228DCA-E51F-BE40-A81C-4FA46EE5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1" name="Google Shape;344;p5">
                <a:extLst>
                  <a:ext uri="{FF2B5EF4-FFF2-40B4-BE49-F238E27FC236}">
                    <a16:creationId xmlns:a16="http://schemas.microsoft.com/office/drawing/2014/main" id="{9F076768-4792-364D-8025-EA799B5D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5" name="Google Shape;345;p5">
              <a:extLst>
                <a:ext uri="{FF2B5EF4-FFF2-40B4-BE49-F238E27FC236}">
                  <a16:creationId xmlns:a16="http://schemas.microsoft.com/office/drawing/2014/main" id="{071DAC57-E0B8-2343-84F8-D6C8FAB1D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346;p5">
                <a:extLst>
                  <a:ext uri="{FF2B5EF4-FFF2-40B4-BE49-F238E27FC236}">
                    <a16:creationId xmlns:a16="http://schemas.microsoft.com/office/drawing/2014/main" id="{0A8B42A9-C9FD-A046-AEB6-ED068613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9" name="Google Shape;347;p5">
                <a:extLst>
                  <a:ext uri="{FF2B5EF4-FFF2-40B4-BE49-F238E27FC236}">
                    <a16:creationId xmlns:a16="http://schemas.microsoft.com/office/drawing/2014/main" id="{2D49D795-6C22-5148-B78F-5BE75F2C4623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Google Shape;348;p5">
              <a:extLst>
                <a:ext uri="{FF2B5EF4-FFF2-40B4-BE49-F238E27FC236}">
                  <a16:creationId xmlns:a16="http://schemas.microsoft.com/office/drawing/2014/main" id="{EA9D4E96-B383-8F46-BD17-EDE34784879D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349;p5">
              <a:extLst>
                <a:ext uri="{FF2B5EF4-FFF2-40B4-BE49-F238E27FC236}">
                  <a16:creationId xmlns:a16="http://schemas.microsoft.com/office/drawing/2014/main" id="{9C0ABA33-F7E7-384C-BA19-85DE37DC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30" name="Google Shape;355;p5">
            <a:extLst>
              <a:ext uri="{FF2B5EF4-FFF2-40B4-BE49-F238E27FC236}">
                <a16:creationId xmlns:a16="http://schemas.microsoft.com/office/drawing/2014/main" id="{5A000C07-C85E-6742-A546-18C6309E3E34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356;p5">
            <a:extLst>
              <a:ext uri="{FF2B5EF4-FFF2-40B4-BE49-F238E27FC236}">
                <a16:creationId xmlns:a16="http://schemas.microsoft.com/office/drawing/2014/main" id="{0DC0109E-A9C9-6741-9F7E-B743BAD7D777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357;p5">
            <a:extLst>
              <a:ext uri="{FF2B5EF4-FFF2-40B4-BE49-F238E27FC236}">
                <a16:creationId xmlns:a16="http://schemas.microsoft.com/office/drawing/2014/main" id="{35826748-4A2A-4E41-9E5C-D5FFF0320850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358;p5">
            <a:extLst>
              <a:ext uri="{FF2B5EF4-FFF2-40B4-BE49-F238E27FC236}">
                <a16:creationId xmlns:a16="http://schemas.microsoft.com/office/drawing/2014/main" id="{80D7E10B-7FC2-694B-B2C9-5C7141692B0A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359;p5">
            <a:extLst>
              <a:ext uri="{FF2B5EF4-FFF2-40B4-BE49-F238E27FC236}">
                <a16:creationId xmlns:a16="http://schemas.microsoft.com/office/drawing/2014/main" id="{A44848E6-FD5F-E24D-85DD-8B7A3EA19CD1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360;p5">
            <a:extLst>
              <a:ext uri="{FF2B5EF4-FFF2-40B4-BE49-F238E27FC236}">
                <a16:creationId xmlns:a16="http://schemas.microsoft.com/office/drawing/2014/main" id="{6BAD429E-280D-C744-A0BA-B6D316887F2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361;p5">
            <a:extLst>
              <a:ext uri="{FF2B5EF4-FFF2-40B4-BE49-F238E27FC236}">
                <a16:creationId xmlns:a16="http://schemas.microsoft.com/office/drawing/2014/main" id="{B090A124-6CC4-8643-838F-8133E788A069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362;p5">
            <a:extLst>
              <a:ext uri="{FF2B5EF4-FFF2-40B4-BE49-F238E27FC236}">
                <a16:creationId xmlns:a16="http://schemas.microsoft.com/office/drawing/2014/main" id="{5515342F-0B25-5B46-9A5C-B8D6143BFF17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363;p5">
            <a:extLst>
              <a:ext uri="{FF2B5EF4-FFF2-40B4-BE49-F238E27FC236}">
                <a16:creationId xmlns:a16="http://schemas.microsoft.com/office/drawing/2014/main" id="{29EBD483-BCEB-C344-A79B-6B0316FBAC69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364;p5">
            <a:extLst>
              <a:ext uri="{FF2B5EF4-FFF2-40B4-BE49-F238E27FC236}">
                <a16:creationId xmlns:a16="http://schemas.microsoft.com/office/drawing/2014/main" id="{BA797408-3F6A-CC42-B1C9-E12AEA67A28E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365;p5">
            <a:extLst>
              <a:ext uri="{FF2B5EF4-FFF2-40B4-BE49-F238E27FC236}">
                <a16:creationId xmlns:a16="http://schemas.microsoft.com/office/drawing/2014/main" id="{01BF5855-912C-914E-AFAA-AB2A34D972D2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366;p5">
            <a:extLst>
              <a:ext uri="{FF2B5EF4-FFF2-40B4-BE49-F238E27FC236}">
                <a16:creationId xmlns:a16="http://schemas.microsoft.com/office/drawing/2014/main" id="{B1346E15-2624-2F4A-873B-4B2C06A12D63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367;p5">
            <a:extLst>
              <a:ext uri="{FF2B5EF4-FFF2-40B4-BE49-F238E27FC236}">
                <a16:creationId xmlns:a16="http://schemas.microsoft.com/office/drawing/2014/main" id="{349CE7D9-217D-D94B-BB34-B3362F3C3BB2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368;p5">
            <a:extLst>
              <a:ext uri="{FF2B5EF4-FFF2-40B4-BE49-F238E27FC236}">
                <a16:creationId xmlns:a16="http://schemas.microsoft.com/office/drawing/2014/main" id="{1A4C91BD-3D3D-604D-A848-8F3A7D501579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369;p5">
            <a:extLst>
              <a:ext uri="{FF2B5EF4-FFF2-40B4-BE49-F238E27FC236}">
                <a16:creationId xmlns:a16="http://schemas.microsoft.com/office/drawing/2014/main" id="{C4C94161-DB96-7349-91DF-B74FB70F67EC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370;p5">
            <a:extLst>
              <a:ext uri="{FF2B5EF4-FFF2-40B4-BE49-F238E27FC236}">
                <a16:creationId xmlns:a16="http://schemas.microsoft.com/office/drawing/2014/main" id="{220CE206-662C-AF40-9C05-AD70BD512BC0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371;p5">
            <a:extLst>
              <a:ext uri="{FF2B5EF4-FFF2-40B4-BE49-F238E27FC236}">
                <a16:creationId xmlns:a16="http://schemas.microsoft.com/office/drawing/2014/main" id="{72F2E18C-6773-B649-8FEF-A12214F77694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372;p5">
            <a:extLst>
              <a:ext uri="{FF2B5EF4-FFF2-40B4-BE49-F238E27FC236}">
                <a16:creationId xmlns:a16="http://schemas.microsoft.com/office/drawing/2014/main" id="{2CA6D7C2-584A-8341-A41B-345420ED1BB8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373;p5">
            <a:extLst>
              <a:ext uri="{FF2B5EF4-FFF2-40B4-BE49-F238E27FC236}">
                <a16:creationId xmlns:a16="http://schemas.microsoft.com/office/drawing/2014/main" id="{8069625D-A392-DB4C-85FE-91DA9D24360C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374;p5">
            <a:extLst>
              <a:ext uri="{FF2B5EF4-FFF2-40B4-BE49-F238E27FC236}">
                <a16:creationId xmlns:a16="http://schemas.microsoft.com/office/drawing/2014/main" id="{1FB94AB9-06E6-DC4D-A157-10A4199C0B53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375;p5">
            <a:extLst>
              <a:ext uri="{FF2B5EF4-FFF2-40B4-BE49-F238E27FC236}">
                <a16:creationId xmlns:a16="http://schemas.microsoft.com/office/drawing/2014/main" id="{8A01D639-BBF4-1B43-9237-8A51E62721F4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376;p5">
            <a:extLst>
              <a:ext uri="{FF2B5EF4-FFF2-40B4-BE49-F238E27FC236}">
                <a16:creationId xmlns:a16="http://schemas.microsoft.com/office/drawing/2014/main" id="{B331985B-A47E-A741-BA6C-55DC859AAED8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377;p5">
            <a:extLst>
              <a:ext uri="{FF2B5EF4-FFF2-40B4-BE49-F238E27FC236}">
                <a16:creationId xmlns:a16="http://schemas.microsoft.com/office/drawing/2014/main" id="{6BA80F46-0DBA-114D-AE83-5AF06D7C6EB0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378;p5">
            <a:extLst>
              <a:ext uri="{FF2B5EF4-FFF2-40B4-BE49-F238E27FC236}">
                <a16:creationId xmlns:a16="http://schemas.microsoft.com/office/drawing/2014/main" id="{AAFAFE99-EBEE-8342-AB55-69FA91CD6274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379;p5">
            <a:extLst>
              <a:ext uri="{FF2B5EF4-FFF2-40B4-BE49-F238E27FC236}">
                <a16:creationId xmlns:a16="http://schemas.microsoft.com/office/drawing/2014/main" id="{B7ED6CA1-5734-A642-AE78-42EE3674F918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380;p5">
            <a:extLst>
              <a:ext uri="{FF2B5EF4-FFF2-40B4-BE49-F238E27FC236}">
                <a16:creationId xmlns:a16="http://schemas.microsoft.com/office/drawing/2014/main" id="{64DC5068-F63C-874F-A6FB-3AD837D547FE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381;p5">
            <a:extLst>
              <a:ext uri="{FF2B5EF4-FFF2-40B4-BE49-F238E27FC236}">
                <a16:creationId xmlns:a16="http://schemas.microsoft.com/office/drawing/2014/main" id="{BDACD553-F25A-C341-B58C-0D71AB561C55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382;p5">
            <a:extLst>
              <a:ext uri="{FF2B5EF4-FFF2-40B4-BE49-F238E27FC236}">
                <a16:creationId xmlns:a16="http://schemas.microsoft.com/office/drawing/2014/main" id="{EA9EF8FB-A3E8-894A-8AF8-B8AD252FDDDA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383;p5">
            <a:extLst>
              <a:ext uri="{FF2B5EF4-FFF2-40B4-BE49-F238E27FC236}">
                <a16:creationId xmlns:a16="http://schemas.microsoft.com/office/drawing/2014/main" id="{27EC52FE-D3C8-7D4C-B5DE-842C9DA2A951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384;p5">
            <a:extLst>
              <a:ext uri="{FF2B5EF4-FFF2-40B4-BE49-F238E27FC236}">
                <a16:creationId xmlns:a16="http://schemas.microsoft.com/office/drawing/2014/main" id="{D3E1EC63-06B4-0F40-B320-23D57118423F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385;p5">
            <a:extLst>
              <a:ext uri="{FF2B5EF4-FFF2-40B4-BE49-F238E27FC236}">
                <a16:creationId xmlns:a16="http://schemas.microsoft.com/office/drawing/2014/main" id="{65981FBC-7C75-8546-B0AD-A27C3CDA570C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386;p5">
            <a:extLst>
              <a:ext uri="{FF2B5EF4-FFF2-40B4-BE49-F238E27FC236}">
                <a16:creationId xmlns:a16="http://schemas.microsoft.com/office/drawing/2014/main" id="{6E865F80-6F6C-2F40-A2B3-34630A6D1580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387;p5">
            <a:extLst>
              <a:ext uri="{FF2B5EF4-FFF2-40B4-BE49-F238E27FC236}">
                <a16:creationId xmlns:a16="http://schemas.microsoft.com/office/drawing/2014/main" id="{5359548F-90DB-9A42-B8B7-7DE8A0C4C6BE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388;p5">
            <a:extLst>
              <a:ext uri="{FF2B5EF4-FFF2-40B4-BE49-F238E27FC236}">
                <a16:creationId xmlns:a16="http://schemas.microsoft.com/office/drawing/2014/main" id="{BF07C481-90CE-304E-864A-6EC2A59C76D0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389;p5">
            <a:extLst>
              <a:ext uri="{FF2B5EF4-FFF2-40B4-BE49-F238E27FC236}">
                <a16:creationId xmlns:a16="http://schemas.microsoft.com/office/drawing/2014/main" id="{4A56AFB6-1AE6-DD41-8A85-7996CCAB310F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390;p5">
            <a:extLst>
              <a:ext uri="{FF2B5EF4-FFF2-40B4-BE49-F238E27FC236}">
                <a16:creationId xmlns:a16="http://schemas.microsoft.com/office/drawing/2014/main" id="{29998099-7119-3245-97F1-42BC955407FE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391;p5">
            <a:extLst>
              <a:ext uri="{FF2B5EF4-FFF2-40B4-BE49-F238E27FC236}">
                <a16:creationId xmlns:a16="http://schemas.microsoft.com/office/drawing/2014/main" id="{86BC7FF9-82A4-274C-BD86-190E47C8ACF7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392;p5">
            <a:extLst>
              <a:ext uri="{FF2B5EF4-FFF2-40B4-BE49-F238E27FC236}">
                <a16:creationId xmlns:a16="http://schemas.microsoft.com/office/drawing/2014/main" id="{38371416-1750-214F-A52D-8342FE5DF905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393;p5">
            <a:extLst>
              <a:ext uri="{FF2B5EF4-FFF2-40B4-BE49-F238E27FC236}">
                <a16:creationId xmlns:a16="http://schemas.microsoft.com/office/drawing/2014/main" id="{4FAF94FE-53DA-7C41-A414-87963D96212F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394;p5">
            <a:extLst>
              <a:ext uri="{FF2B5EF4-FFF2-40B4-BE49-F238E27FC236}">
                <a16:creationId xmlns:a16="http://schemas.microsoft.com/office/drawing/2014/main" id="{9C486ED4-148F-CE41-96DB-E6C922810775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395;p5">
            <a:extLst>
              <a:ext uri="{FF2B5EF4-FFF2-40B4-BE49-F238E27FC236}">
                <a16:creationId xmlns:a16="http://schemas.microsoft.com/office/drawing/2014/main" id="{85723C25-A7DA-794A-BDB2-B256C38E06A6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396;p5">
            <a:extLst>
              <a:ext uri="{FF2B5EF4-FFF2-40B4-BE49-F238E27FC236}">
                <a16:creationId xmlns:a16="http://schemas.microsoft.com/office/drawing/2014/main" id="{6E74AA56-6974-3048-A31B-5000423CB017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397;p5">
            <a:extLst>
              <a:ext uri="{FF2B5EF4-FFF2-40B4-BE49-F238E27FC236}">
                <a16:creationId xmlns:a16="http://schemas.microsoft.com/office/drawing/2014/main" id="{358E0C04-5A16-2F45-8151-CF0474F0A528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398;p5">
            <a:extLst>
              <a:ext uri="{FF2B5EF4-FFF2-40B4-BE49-F238E27FC236}">
                <a16:creationId xmlns:a16="http://schemas.microsoft.com/office/drawing/2014/main" id="{535F95EE-EB7D-F34F-876B-FD1BAF62C81B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399;p5">
            <a:extLst>
              <a:ext uri="{FF2B5EF4-FFF2-40B4-BE49-F238E27FC236}">
                <a16:creationId xmlns:a16="http://schemas.microsoft.com/office/drawing/2014/main" id="{AF39F61B-6815-D94E-8E36-5E26732F486D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400;p5">
            <a:extLst>
              <a:ext uri="{FF2B5EF4-FFF2-40B4-BE49-F238E27FC236}">
                <a16:creationId xmlns:a16="http://schemas.microsoft.com/office/drawing/2014/main" id="{24DCDB24-6203-D748-9E3D-03A43306A9BB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401;p5">
            <a:extLst>
              <a:ext uri="{FF2B5EF4-FFF2-40B4-BE49-F238E27FC236}">
                <a16:creationId xmlns:a16="http://schemas.microsoft.com/office/drawing/2014/main" id="{46B8175F-5D6A-374C-BFAD-FFD9A027832E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7" name="Google Shape;402;p5">
            <a:extLst>
              <a:ext uri="{FF2B5EF4-FFF2-40B4-BE49-F238E27FC236}">
                <a16:creationId xmlns:a16="http://schemas.microsoft.com/office/drawing/2014/main" id="{50DBC096-D4A5-9D48-9641-8D0FEB361A9D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8" name="Google Shape;403;p5">
            <a:extLst>
              <a:ext uri="{FF2B5EF4-FFF2-40B4-BE49-F238E27FC236}">
                <a16:creationId xmlns:a16="http://schemas.microsoft.com/office/drawing/2014/main" id="{167B0717-1447-644C-AAC4-1F0D2EA8A344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9" name="Google Shape;404;p5">
            <a:extLst>
              <a:ext uri="{FF2B5EF4-FFF2-40B4-BE49-F238E27FC236}">
                <a16:creationId xmlns:a16="http://schemas.microsoft.com/office/drawing/2014/main" id="{4A46564A-0DAC-6C47-84AD-260519B5EB4D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333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98;p7">
            <a:extLst>
              <a:ext uri="{FF2B5EF4-FFF2-40B4-BE49-F238E27FC236}">
                <a16:creationId xmlns:a16="http://schemas.microsoft.com/office/drawing/2014/main" id="{78FFE64C-932C-1D49-B241-3CA723D9A40F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6" name="Google Shape;499;p7">
              <a:extLst>
                <a:ext uri="{FF2B5EF4-FFF2-40B4-BE49-F238E27FC236}">
                  <a16:creationId xmlns:a16="http://schemas.microsoft.com/office/drawing/2014/main" id="{1F0A90EF-581F-1749-AF19-BCA42C1A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7" name="Google Shape;500;p7">
              <a:extLst>
                <a:ext uri="{FF2B5EF4-FFF2-40B4-BE49-F238E27FC236}">
                  <a16:creationId xmlns:a16="http://schemas.microsoft.com/office/drawing/2014/main" id="{F4022BA4-9294-5A4B-9AA6-3FA596CDD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501;p7">
                <a:extLst>
                  <a:ext uri="{FF2B5EF4-FFF2-40B4-BE49-F238E27FC236}">
                    <a16:creationId xmlns:a16="http://schemas.microsoft.com/office/drawing/2014/main" id="{34109F24-55DD-7A49-B1A3-35F2E7F0E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7" name="Google Shape;502;p7">
                <a:extLst>
                  <a:ext uri="{FF2B5EF4-FFF2-40B4-BE49-F238E27FC236}">
                    <a16:creationId xmlns:a16="http://schemas.microsoft.com/office/drawing/2014/main" id="{817AF11C-A03F-BD48-AE8C-47BDA17BE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8" name="Google Shape;503;p7">
              <a:extLst>
                <a:ext uri="{FF2B5EF4-FFF2-40B4-BE49-F238E27FC236}">
                  <a16:creationId xmlns:a16="http://schemas.microsoft.com/office/drawing/2014/main" id="{82695B49-790F-D64E-BD4D-818E4BD5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9" name="Google Shape;504;p7">
              <a:extLst>
                <a:ext uri="{FF2B5EF4-FFF2-40B4-BE49-F238E27FC236}">
                  <a16:creationId xmlns:a16="http://schemas.microsoft.com/office/drawing/2014/main" id="{6593F9D3-5AA8-1F41-9EA2-1ED0768D6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" name="Google Shape;505;p7">
                <a:extLst>
                  <a:ext uri="{FF2B5EF4-FFF2-40B4-BE49-F238E27FC236}">
                    <a16:creationId xmlns:a16="http://schemas.microsoft.com/office/drawing/2014/main" id="{8CEC81E5-5621-E14E-8CB3-F4AE2DF9F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5" name="Google Shape;506;p7">
                <a:extLst>
                  <a:ext uri="{FF2B5EF4-FFF2-40B4-BE49-F238E27FC236}">
                    <a16:creationId xmlns:a16="http://schemas.microsoft.com/office/drawing/2014/main" id="{976F7BCA-A15C-DE49-87A0-ADB4DF636984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Google Shape;507;p7">
              <a:extLst>
                <a:ext uri="{FF2B5EF4-FFF2-40B4-BE49-F238E27FC236}">
                  <a16:creationId xmlns:a16="http://schemas.microsoft.com/office/drawing/2014/main" id="{5D7A5FD0-EA33-124D-8AAD-EFEDF7CF3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" name="Google Shape;508;p7">
                <a:extLst>
                  <a:ext uri="{FF2B5EF4-FFF2-40B4-BE49-F238E27FC236}">
                    <a16:creationId xmlns:a16="http://schemas.microsoft.com/office/drawing/2014/main" id="{E1A5CEC6-FC23-184D-AA11-EBA64661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3" name="Google Shape;509;p7">
                <a:extLst>
                  <a:ext uri="{FF2B5EF4-FFF2-40B4-BE49-F238E27FC236}">
                    <a16:creationId xmlns:a16="http://schemas.microsoft.com/office/drawing/2014/main" id="{B3EDE2E1-395C-614A-9623-AF476F957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1" name="Google Shape;510;p7">
              <a:extLst>
                <a:ext uri="{FF2B5EF4-FFF2-40B4-BE49-F238E27FC236}">
                  <a16:creationId xmlns:a16="http://schemas.microsoft.com/office/drawing/2014/main" id="{59954E43-5D3B-A04A-AC11-A4C356D73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" name="Google Shape;511;p7">
                <a:extLst>
                  <a:ext uri="{FF2B5EF4-FFF2-40B4-BE49-F238E27FC236}">
                    <a16:creationId xmlns:a16="http://schemas.microsoft.com/office/drawing/2014/main" id="{57D46C45-72E5-774C-A846-A49D3CC9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1" name="Google Shape;512;p7">
                <a:extLst>
                  <a:ext uri="{FF2B5EF4-FFF2-40B4-BE49-F238E27FC236}">
                    <a16:creationId xmlns:a16="http://schemas.microsoft.com/office/drawing/2014/main" id="{1D80BF0D-28D1-2443-ABBB-2385A6FEE927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2" name="Google Shape;513;p7">
              <a:extLst>
                <a:ext uri="{FF2B5EF4-FFF2-40B4-BE49-F238E27FC236}">
                  <a16:creationId xmlns:a16="http://schemas.microsoft.com/office/drawing/2014/main" id="{B10BAC03-CCAF-844B-9BED-EF0CC01D2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514;p7">
                <a:extLst>
                  <a:ext uri="{FF2B5EF4-FFF2-40B4-BE49-F238E27FC236}">
                    <a16:creationId xmlns:a16="http://schemas.microsoft.com/office/drawing/2014/main" id="{A32D0112-4012-7A4B-B6F1-AB9888D06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9" name="Google Shape;515;p7">
                <a:extLst>
                  <a:ext uri="{FF2B5EF4-FFF2-40B4-BE49-F238E27FC236}">
                    <a16:creationId xmlns:a16="http://schemas.microsoft.com/office/drawing/2014/main" id="{FF054ED8-AF0B-3E46-B09E-A3870C4A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3" name="Google Shape;516;p7">
              <a:extLst>
                <a:ext uri="{FF2B5EF4-FFF2-40B4-BE49-F238E27FC236}">
                  <a16:creationId xmlns:a16="http://schemas.microsoft.com/office/drawing/2014/main" id="{2AFD7866-3BC6-684D-BC78-D0252FD6E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" name="Google Shape;517;p7">
                <a:extLst>
                  <a:ext uri="{FF2B5EF4-FFF2-40B4-BE49-F238E27FC236}">
                    <a16:creationId xmlns:a16="http://schemas.microsoft.com/office/drawing/2014/main" id="{89F1A4F8-F757-A14B-9545-3CE1FCDEE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7" name="Google Shape;518;p7">
                <a:extLst>
                  <a:ext uri="{FF2B5EF4-FFF2-40B4-BE49-F238E27FC236}">
                    <a16:creationId xmlns:a16="http://schemas.microsoft.com/office/drawing/2014/main" id="{34030B7A-EE6A-C045-BC5D-AA510E89EFF1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Google Shape;519;p7">
              <a:extLst>
                <a:ext uri="{FF2B5EF4-FFF2-40B4-BE49-F238E27FC236}">
                  <a16:creationId xmlns:a16="http://schemas.microsoft.com/office/drawing/2014/main" id="{EC94E1E1-0821-454B-9DF6-897E64ADEACB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520;p7">
              <a:extLst>
                <a:ext uri="{FF2B5EF4-FFF2-40B4-BE49-F238E27FC236}">
                  <a16:creationId xmlns:a16="http://schemas.microsoft.com/office/drawing/2014/main" id="{4AB64B45-A1F6-9745-A787-28E681A47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8" name="Google Shape;524;p7">
            <a:extLst>
              <a:ext uri="{FF2B5EF4-FFF2-40B4-BE49-F238E27FC236}">
                <a16:creationId xmlns:a16="http://schemas.microsoft.com/office/drawing/2014/main" id="{B6DA2551-E838-5345-BDA1-74B187C4CCCC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525;p7">
            <a:extLst>
              <a:ext uri="{FF2B5EF4-FFF2-40B4-BE49-F238E27FC236}">
                <a16:creationId xmlns:a16="http://schemas.microsoft.com/office/drawing/2014/main" id="{A1DDD2C8-E306-CA42-BDEA-64A8733199F0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526;p7">
            <a:extLst>
              <a:ext uri="{FF2B5EF4-FFF2-40B4-BE49-F238E27FC236}">
                <a16:creationId xmlns:a16="http://schemas.microsoft.com/office/drawing/2014/main" id="{B8ADD2DC-8FB7-CC43-A156-153494BE35E1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527;p7">
            <a:extLst>
              <a:ext uri="{FF2B5EF4-FFF2-40B4-BE49-F238E27FC236}">
                <a16:creationId xmlns:a16="http://schemas.microsoft.com/office/drawing/2014/main" id="{AC5F31F3-BD8D-3C42-8B27-A1BEEFD9D7E1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528;p7">
            <a:extLst>
              <a:ext uri="{FF2B5EF4-FFF2-40B4-BE49-F238E27FC236}">
                <a16:creationId xmlns:a16="http://schemas.microsoft.com/office/drawing/2014/main" id="{B03CBD48-3FFC-E840-B548-BCE3B4A7AB47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529;p7">
            <a:extLst>
              <a:ext uri="{FF2B5EF4-FFF2-40B4-BE49-F238E27FC236}">
                <a16:creationId xmlns:a16="http://schemas.microsoft.com/office/drawing/2014/main" id="{AC0413E2-BAEA-354F-856F-61F704C929F7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530;p7">
            <a:extLst>
              <a:ext uri="{FF2B5EF4-FFF2-40B4-BE49-F238E27FC236}">
                <a16:creationId xmlns:a16="http://schemas.microsoft.com/office/drawing/2014/main" id="{F58B3F24-9006-AA46-947F-D5430C873A60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531;p7">
            <a:extLst>
              <a:ext uri="{FF2B5EF4-FFF2-40B4-BE49-F238E27FC236}">
                <a16:creationId xmlns:a16="http://schemas.microsoft.com/office/drawing/2014/main" id="{0A3D0087-92B1-EB40-8F19-0C5900B22F56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532;p7">
            <a:extLst>
              <a:ext uri="{FF2B5EF4-FFF2-40B4-BE49-F238E27FC236}">
                <a16:creationId xmlns:a16="http://schemas.microsoft.com/office/drawing/2014/main" id="{5EC3B78D-E5E8-CD44-A157-970E17984A7B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533;p7">
            <a:extLst>
              <a:ext uri="{FF2B5EF4-FFF2-40B4-BE49-F238E27FC236}">
                <a16:creationId xmlns:a16="http://schemas.microsoft.com/office/drawing/2014/main" id="{902DBEE8-DCDE-5E47-84EA-0605AAA7FA44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534;p7">
            <a:extLst>
              <a:ext uri="{FF2B5EF4-FFF2-40B4-BE49-F238E27FC236}">
                <a16:creationId xmlns:a16="http://schemas.microsoft.com/office/drawing/2014/main" id="{31EB7600-49C0-6D49-A483-B1A8E56E1986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535;p7">
            <a:extLst>
              <a:ext uri="{FF2B5EF4-FFF2-40B4-BE49-F238E27FC236}">
                <a16:creationId xmlns:a16="http://schemas.microsoft.com/office/drawing/2014/main" id="{9C1B49A9-7B92-8642-9220-83182B0243CB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536;p7">
            <a:extLst>
              <a:ext uri="{FF2B5EF4-FFF2-40B4-BE49-F238E27FC236}">
                <a16:creationId xmlns:a16="http://schemas.microsoft.com/office/drawing/2014/main" id="{A16299E1-5254-DF4C-B342-5D62ABD18FA5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537;p7">
            <a:extLst>
              <a:ext uri="{FF2B5EF4-FFF2-40B4-BE49-F238E27FC236}">
                <a16:creationId xmlns:a16="http://schemas.microsoft.com/office/drawing/2014/main" id="{6DF9ECE4-B1B6-E24A-AE4B-B24D08AAD273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538;p7">
            <a:extLst>
              <a:ext uri="{FF2B5EF4-FFF2-40B4-BE49-F238E27FC236}">
                <a16:creationId xmlns:a16="http://schemas.microsoft.com/office/drawing/2014/main" id="{2EEB49FE-CFDF-1440-988E-88C82C19E31F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539;p7">
            <a:extLst>
              <a:ext uri="{FF2B5EF4-FFF2-40B4-BE49-F238E27FC236}">
                <a16:creationId xmlns:a16="http://schemas.microsoft.com/office/drawing/2014/main" id="{526FC477-2DBE-5542-81F4-BC54CA2B42D0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540;p7">
            <a:extLst>
              <a:ext uri="{FF2B5EF4-FFF2-40B4-BE49-F238E27FC236}">
                <a16:creationId xmlns:a16="http://schemas.microsoft.com/office/drawing/2014/main" id="{A322596A-D1AA-9341-B262-2B9C2380D404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541;p7">
            <a:extLst>
              <a:ext uri="{FF2B5EF4-FFF2-40B4-BE49-F238E27FC236}">
                <a16:creationId xmlns:a16="http://schemas.microsoft.com/office/drawing/2014/main" id="{C6AB2114-67FC-C745-ADA9-33B74A080743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542;p7">
            <a:extLst>
              <a:ext uri="{FF2B5EF4-FFF2-40B4-BE49-F238E27FC236}">
                <a16:creationId xmlns:a16="http://schemas.microsoft.com/office/drawing/2014/main" id="{5F8DD2A5-5F42-2D44-84D6-C5408BB6A5B0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543;p7">
            <a:extLst>
              <a:ext uri="{FF2B5EF4-FFF2-40B4-BE49-F238E27FC236}">
                <a16:creationId xmlns:a16="http://schemas.microsoft.com/office/drawing/2014/main" id="{7CA4EE65-4B72-8B45-963F-B81784AE9244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544;p7">
            <a:extLst>
              <a:ext uri="{FF2B5EF4-FFF2-40B4-BE49-F238E27FC236}">
                <a16:creationId xmlns:a16="http://schemas.microsoft.com/office/drawing/2014/main" id="{7B517A15-8807-5844-8B6C-E2CAA5AAE0EA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545;p7">
            <a:extLst>
              <a:ext uri="{FF2B5EF4-FFF2-40B4-BE49-F238E27FC236}">
                <a16:creationId xmlns:a16="http://schemas.microsoft.com/office/drawing/2014/main" id="{573CC98F-9E3F-284B-A177-3E19C4925B07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546;p7">
            <a:extLst>
              <a:ext uri="{FF2B5EF4-FFF2-40B4-BE49-F238E27FC236}">
                <a16:creationId xmlns:a16="http://schemas.microsoft.com/office/drawing/2014/main" id="{C4D7447F-05BB-4E4B-A874-24E03D34090E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547;p7">
            <a:extLst>
              <a:ext uri="{FF2B5EF4-FFF2-40B4-BE49-F238E27FC236}">
                <a16:creationId xmlns:a16="http://schemas.microsoft.com/office/drawing/2014/main" id="{C92DD913-B441-014D-829C-7C21D4FF4E37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548;p7">
            <a:extLst>
              <a:ext uri="{FF2B5EF4-FFF2-40B4-BE49-F238E27FC236}">
                <a16:creationId xmlns:a16="http://schemas.microsoft.com/office/drawing/2014/main" id="{9E5E678F-C4A1-3444-B18F-7183D755CBAA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549;p7">
            <a:extLst>
              <a:ext uri="{FF2B5EF4-FFF2-40B4-BE49-F238E27FC236}">
                <a16:creationId xmlns:a16="http://schemas.microsoft.com/office/drawing/2014/main" id="{FDB2164C-8E04-8B48-9FB2-2A0FDD355C43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550;p7">
            <a:extLst>
              <a:ext uri="{FF2B5EF4-FFF2-40B4-BE49-F238E27FC236}">
                <a16:creationId xmlns:a16="http://schemas.microsoft.com/office/drawing/2014/main" id="{65AAAA56-45CB-B547-944C-50C5AD383920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551;p7">
            <a:extLst>
              <a:ext uri="{FF2B5EF4-FFF2-40B4-BE49-F238E27FC236}">
                <a16:creationId xmlns:a16="http://schemas.microsoft.com/office/drawing/2014/main" id="{CF68322E-BDA3-E941-AE9E-093D7F20C61F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552;p7">
            <a:extLst>
              <a:ext uri="{FF2B5EF4-FFF2-40B4-BE49-F238E27FC236}">
                <a16:creationId xmlns:a16="http://schemas.microsoft.com/office/drawing/2014/main" id="{7A0461B9-BD7A-D149-A39F-5EB59AA9B9D4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553;p7">
            <a:extLst>
              <a:ext uri="{FF2B5EF4-FFF2-40B4-BE49-F238E27FC236}">
                <a16:creationId xmlns:a16="http://schemas.microsoft.com/office/drawing/2014/main" id="{59888B32-2658-CD47-A207-8A7E8C23363E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554;p7">
            <a:extLst>
              <a:ext uri="{FF2B5EF4-FFF2-40B4-BE49-F238E27FC236}">
                <a16:creationId xmlns:a16="http://schemas.microsoft.com/office/drawing/2014/main" id="{6839603B-2DB0-B24D-BAC2-582596F8E80B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555;p7">
            <a:extLst>
              <a:ext uri="{FF2B5EF4-FFF2-40B4-BE49-F238E27FC236}">
                <a16:creationId xmlns:a16="http://schemas.microsoft.com/office/drawing/2014/main" id="{E056EE45-77B1-1C4C-BB7D-91D8513D3A50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556;p7">
            <a:extLst>
              <a:ext uri="{FF2B5EF4-FFF2-40B4-BE49-F238E27FC236}">
                <a16:creationId xmlns:a16="http://schemas.microsoft.com/office/drawing/2014/main" id="{1561A401-C424-C544-B3DB-D8430DFE607A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557;p7">
            <a:extLst>
              <a:ext uri="{FF2B5EF4-FFF2-40B4-BE49-F238E27FC236}">
                <a16:creationId xmlns:a16="http://schemas.microsoft.com/office/drawing/2014/main" id="{D134448F-F9D7-3F4D-9980-0E14A11887F0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558;p7">
            <a:extLst>
              <a:ext uri="{FF2B5EF4-FFF2-40B4-BE49-F238E27FC236}">
                <a16:creationId xmlns:a16="http://schemas.microsoft.com/office/drawing/2014/main" id="{FE73DE14-2B71-C443-B83D-759247435380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559;p7">
            <a:extLst>
              <a:ext uri="{FF2B5EF4-FFF2-40B4-BE49-F238E27FC236}">
                <a16:creationId xmlns:a16="http://schemas.microsoft.com/office/drawing/2014/main" id="{B668167A-8503-3348-B440-617DD2D58B07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560;p7">
            <a:extLst>
              <a:ext uri="{FF2B5EF4-FFF2-40B4-BE49-F238E27FC236}">
                <a16:creationId xmlns:a16="http://schemas.microsoft.com/office/drawing/2014/main" id="{D7E3B0D2-79E9-DF41-917F-874C84D525F4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561;p7">
            <a:extLst>
              <a:ext uri="{FF2B5EF4-FFF2-40B4-BE49-F238E27FC236}">
                <a16:creationId xmlns:a16="http://schemas.microsoft.com/office/drawing/2014/main" id="{49C9C3B5-2CFC-2943-B972-FFD7B44D750E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562;p7">
            <a:extLst>
              <a:ext uri="{FF2B5EF4-FFF2-40B4-BE49-F238E27FC236}">
                <a16:creationId xmlns:a16="http://schemas.microsoft.com/office/drawing/2014/main" id="{A55C9127-DA9F-D244-B81F-A3BF73D49B95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563;p7">
            <a:extLst>
              <a:ext uri="{FF2B5EF4-FFF2-40B4-BE49-F238E27FC236}">
                <a16:creationId xmlns:a16="http://schemas.microsoft.com/office/drawing/2014/main" id="{66D5B0A7-2EEE-E84D-94F8-084F324600CB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564;p7">
            <a:extLst>
              <a:ext uri="{FF2B5EF4-FFF2-40B4-BE49-F238E27FC236}">
                <a16:creationId xmlns:a16="http://schemas.microsoft.com/office/drawing/2014/main" id="{72624A70-B480-4145-BD0A-6DBB61D67774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565;p7">
            <a:extLst>
              <a:ext uri="{FF2B5EF4-FFF2-40B4-BE49-F238E27FC236}">
                <a16:creationId xmlns:a16="http://schemas.microsoft.com/office/drawing/2014/main" id="{B63CE1B9-AFA0-6842-9FF7-D85F31ABAB2C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566;p7">
            <a:extLst>
              <a:ext uri="{FF2B5EF4-FFF2-40B4-BE49-F238E27FC236}">
                <a16:creationId xmlns:a16="http://schemas.microsoft.com/office/drawing/2014/main" id="{B274424B-FE18-234E-920E-3E9CA16A4A12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567;p7">
            <a:extLst>
              <a:ext uri="{FF2B5EF4-FFF2-40B4-BE49-F238E27FC236}">
                <a16:creationId xmlns:a16="http://schemas.microsoft.com/office/drawing/2014/main" id="{19A59D1A-E177-0144-94CA-D86EBEA1C188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568;p7">
            <a:extLst>
              <a:ext uri="{FF2B5EF4-FFF2-40B4-BE49-F238E27FC236}">
                <a16:creationId xmlns:a16="http://schemas.microsoft.com/office/drawing/2014/main" id="{21AC5EEC-9ED1-CF44-BEB3-4320E0D613E6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569;p7">
            <a:extLst>
              <a:ext uri="{FF2B5EF4-FFF2-40B4-BE49-F238E27FC236}">
                <a16:creationId xmlns:a16="http://schemas.microsoft.com/office/drawing/2014/main" id="{1BAB130C-B1DA-374F-9136-EE1463B1956D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570;p7">
            <a:extLst>
              <a:ext uri="{FF2B5EF4-FFF2-40B4-BE49-F238E27FC236}">
                <a16:creationId xmlns:a16="http://schemas.microsoft.com/office/drawing/2014/main" id="{FE8C2F45-751C-7648-A6DB-DDCEDC59131C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571;p7">
            <a:extLst>
              <a:ext uri="{FF2B5EF4-FFF2-40B4-BE49-F238E27FC236}">
                <a16:creationId xmlns:a16="http://schemas.microsoft.com/office/drawing/2014/main" id="{3DEEE734-20CE-4645-BC62-4F582E92E9C0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572;p7">
            <a:extLst>
              <a:ext uri="{FF2B5EF4-FFF2-40B4-BE49-F238E27FC236}">
                <a16:creationId xmlns:a16="http://schemas.microsoft.com/office/drawing/2014/main" id="{8BC1ECB3-0010-724B-857B-A00E5174518C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7" name="Google Shape;573;p7">
            <a:extLst>
              <a:ext uri="{FF2B5EF4-FFF2-40B4-BE49-F238E27FC236}">
                <a16:creationId xmlns:a16="http://schemas.microsoft.com/office/drawing/2014/main" id="{3744F4B3-5AA0-0E41-B0AC-3E479FF8A68B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084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75;p8">
            <a:extLst>
              <a:ext uri="{FF2B5EF4-FFF2-40B4-BE49-F238E27FC236}">
                <a16:creationId xmlns:a16="http://schemas.microsoft.com/office/drawing/2014/main" id="{4FE92F2E-5AB2-6649-B821-257EDBE378A0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5" name="Google Shape;576;p8">
              <a:extLst>
                <a:ext uri="{FF2B5EF4-FFF2-40B4-BE49-F238E27FC236}">
                  <a16:creationId xmlns:a16="http://schemas.microsoft.com/office/drawing/2014/main" id="{AD160729-248D-C94D-89E8-976D02DA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577;p8">
              <a:extLst>
                <a:ext uri="{FF2B5EF4-FFF2-40B4-BE49-F238E27FC236}">
                  <a16:creationId xmlns:a16="http://schemas.microsoft.com/office/drawing/2014/main" id="{1099F9DE-F26B-B64A-8FA9-9585EC62F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" name="Google Shape;578;p8">
                <a:extLst>
                  <a:ext uri="{FF2B5EF4-FFF2-40B4-BE49-F238E27FC236}">
                    <a16:creationId xmlns:a16="http://schemas.microsoft.com/office/drawing/2014/main" id="{EEAB3D68-7EAB-E844-A521-4F3AC5B7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6" name="Google Shape;579;p8">
                <a:extLst>
                  <a:ext uri="{FF2B5EF4-FFF2-40B4-BE49-F238E27FC236}">
                    <a16:creationId xmlns:a16="http://schemas.microsoft.com/office/drawing/2014/main" id="{9517902C-CCFC-3641-8CB9-71F417439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7" name="Google Shape;580;p8">
              <a:extLst>
                <a:ext uri="{FF2B5EF4-FFF2-40B4-BE49-F238E27FC236}">
                  <a16:creationId xmlns:a16="http://schemas.microsoft.com/office/drawing/2014/main" id="{C8F0EFFB-4961-0B4E-AB84-C8EB2F0D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8" name="Google Shape;581;p8">
              <a:extLst>
                <a:ext uri="{FF2B5EF4-FFF2-40B4-BE49-F238E27FC236}">
                  <a16:creationId xmlns:a16="http://schemas.microsoft.com/office/drawing/2014/main" id="{BFFB4C31-5E54-9D47-BAB6-A461B6697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" name="Google Shape;582;p8">
                <a:extLst>
                  <a:ext uri="{FF2B5EF4-FFF2-40B4-BE49-F238E27FC236}">
                    <a16:creationId xmlns:a16="http://schemas.microsoft.com/office/drawing/2014/main" id="{72981DFF-0E9B-A742-82E7-55254F08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583;p8">
                <a:extLst>
                  <a:ext uri="{FF2B5EF4-FFF2-40B4-BE49-F238E27FC236}">
                    <a16:creationId xmlns:a16="http://schemas.microsoft.com/office/drawing/2014/main" id="{476892C5-1576-324A-825E-5544E04F5DB8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584;p8">
              <a:extLst>
                <a:ext uri="{FF2B5EF4-FFF2-40B4-BE49-F238E27FC236}">
                  <a16:creationId xmlns:a16="http://schemas.microsoft.com/office/drawing/2014/main" id="{BBAE1E18-BD4C-DB42-9C43-82428055B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" name="Google Shape;585;p8">
                <a:extLst>
                  <a:ext uri="{FF2B5EF4-FFF2-40B4-BE49-F238E27FC236}">
                    <a16:creationId xmlns:a16="http://schemas.microsoft.com/office/drawing/2014/main" id="{59A69374-D80F-C147-8547-DFDD8B510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586;p8">
                <a:extLst>
                  <a:ext uri="{FF2B5EF4-FFF2-40B4-BE49-F238E27FC236}">
                    <a16:creationId xmlns:a16="http://schemas.microsoft.com/office/drawing/2014/main" id="{931DBB8B-D66B-5C42-A078-B853B08CF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587;p8">
              <a:extLst>
                <a:ext uri="{FF2B5EF4-FFF2-40B4-BE49-F238E27FC236}">
                  <a16:creationId xmlns:a16="http://schemas.microsoft.com/office/drawing/2014/main" id="{F45E4432-99C6-0F49-80E7-08F66E196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" name="Google Shape;588;p8">
                <a:extLst>
                  <a:ext uri="{FF2B5EF4-FFF2-40B4-BE49-F238E27FC236}">
                    <a16:creationId xmlns:a16="http://schemas.microsoft.com/office/drawing/2014/main" id="{193D63E5-D99B-A044-AAEE-9D47F698D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589;p8">
                <a:extLst>
                  <a:ext uri="{FF2B5EF4-FFF2-40B4-BE49-F238E27FC236}">
                    <a16:creationId xmlns:a16="http://schemas.microsoft.com/office/drawing/2014/main" id="{F3293908-0AC3-AB40-B5CF-380F45FE8530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" name="Google Shape;590;p8">
              <a:extLst>
                <a:ext uri="{FF2B5EF4-FFF2-40B4-BE49-F238E27FC236}">
                  <a16:creationId xmlns:a16="http://schemas.microsoft.com/office/drawing/2014/main" id="{9D086057-6BAB-0649-91C6-02A72E821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591;p8">
                <a:extLst>
                  <a:ext uri="{FF2B5EF4-FFF2-40B4-BE49-F238E27FC236}">
                    <a16:creationId xmlns:a16="http://schemas.microsoft.com/office/drawing/2014/main" id="{17DE0010-98B9-A64B-9698-E333E8DFA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592;p8">
                <a:extLst>
                  <a:ext uri="{FF2B5EF4-FFF2-40B4-BE49-F238E27FC236}">
                    <a16:creationId xmlns:a16="http://schemas.microsoft.com/office/drawing/2014/main" id="{7E5147D8-50BE-1D46-AB98-EDCAD2FB3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2" name="Google Shape;593;p8">
              <a:extLst>
                <a:ext uri="{FF2B5EF4-FFF2-40B4-BE49-F238E27FC236}">
                  <a16:creationId xmlns:a16="http://schemas.microsoft.com/office/drawing/2014/main" id="{AF914D3D-0A18-384E-B8CD-E40C7468F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594;p8">
                <a:extLst>
                  <a:ext uri="{FF2B5EF4-FFF2-40B4-BE49-F238E27FC236}">
                    <a16:creationId xmlns:a16="http://schemas.microsoft.com/office/drawing/2014/main" id="{360490E7-84A1-2940-9E8E-D204B0F01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595;p8">
                <a:extLst>
                  <a:ext uri="{FF2B5EF4-FFF2-40B4-BE49-F238E27FC236}">
                    <a16:creationId xmlns:a16="http://schemas.microsoft.com/office/drawing/2014/main" id="{BA2D5599-5F9A-6840-B6D2-48EB2B66C1C6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Google Shape;596;p8">
              <a:extLst>
                <a:ext uri="{FF2B5EF4-FFF2-40B4-BE49-F238E27FC236}">
                  <a16:creationId xmlns:a16="http://schemas.microsoft.com/office/drawing/2014/main" id="{DF87956F-0563-A74C-A30D-60A26E4BA770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597;p8">
              <a:extLst>
                <a:ext uri="{FF2B5EF4-FFF2-40B4-BE49-F238E27FC236}">
                  <a16:creationId xmlns:a16="http://schemas.microsoft.com/office/drawing/2014/main" id="{398082DE-C3F2-6543-B6F3-9305B30F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7" name="Google Shape;600;p8">
            <a:extLst>
              <a:ext uri="{FF2B5EF4-FFF2-40B4-BE49-F238E27FC236}">
                <a16:creationId xmlns:a16="http://schemas.microsoft.com/office/drawing/2014/main" id="{EB7C2506-36F6-2B4C-953F-06B9AF5AFF94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601;p8">
            <a:extLst>
              <a:ext uri="{FF2B5EF4-FFF2-40B4-BE49-F238E27FC236}">
                <a16:creationId xmlns:a16="http://schemas.microsoft.com/office/drawing/2014/main" id="{68FB5ACB-693B-B046-9C08-A97FDA69762F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602;p8">
            <a:extLst>
              <a:ext uri="{FF2B5EF4-FFF2-40B4-BE49-F238E27FC236}">
                <a16:creationId xmlns:a16="http://schemas.microsoft.com/office/drawing/2014/main" id="{1DE09A7C-4E09-BC4F-9D8E-C4D5E9EDA2A6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603;p8">
            <a:extLst>
              <a:ext uri="{FF2B5EF4-FFF2-40B4-BE49-F238E27FC236}">
                <a16:creationId xmlns:a16="http://schemas.microsoft.com/office/drawing/2014/main" id="{72D694DA-1342-6143-8843-564BEE2F0E16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604;p8">
            <a:extLst>
              <a:ext uri="{FF2B5EF4-FFF2-40B4-BE49-F238E27FC236}">
                <a16:creationId xmlns:a16="http://schemas.microsoft.com/office/drawing/2014/main" id="{7581D82B-AACC-584A-8E60-C3F84D84AA8C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605;p8">
            <a:extLst>
              <a:ext uri="{FF2B5EF4-FFF2-40B4-BE49-F238E27FC236}">
                <a16:creationId xmlns:a16="http://schemas.microsoft.com/office/drawing/2014/main" id="{C9053E10-9DC9-2F47-816A-5769088D3CBC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606;p8">
            <a:extLst>
              <a:ext uri="{FF2B5EF4-FFF2-40B4-BE49-F238E27FC236}">
                <a16:creationId xmlns:a16="http://schemas.microsoft.com/office/drawing/2014/main" id="{7AC998DC-7F57-2F47-94FF-647B2B804565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607;p8">
            <a:extLst>
              <a:ext uri="{FF2B5EF4-FFF2-40B4-BE49-F238E27FC236}">
                <a16:creationId xmlns:a16="http://schemas.microsoft.com/office/drawing/2014/main" id="{69F54AC5-7E49-D140-9F54-DB4BCE03710E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608;p8">
            <a:extLst>
              <a:ext uri="{FF2B5EF4-FFF2-40B4-BE49-F238E27FC236}">
                <a16:creationId xmlns:a16="http://schemas.microsoft.com/office/drawing/2014/main" id="{23B85A66-9485-C642-B82C-8F781272F9A4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609;p8">
            <a:extLst>
              <a:ext uri="{FF2B5EF4-FFF2-40B4-BE49-F238E27FC236}">
                <a16:creationId xmlns:a16="http://schemas.microsoft.com/office/drawing/2014/main" id="{29904962-5676-0740-909A-236FDE9A7031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610;p8">
            <a:extLst>
              <a:ext uri="{FF2B5EF4-FFF2-40B4-BE49-F238E27FC236}">
                <a16:creationId xmlns:a16="http://schemas.microsoft.com/office/drawing/2014/main" id="{4F0ACA9F-B7A8-F14F-93C9-51E1ECC254D1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611;p8">
            <a:extLst>
              <a:ext uri="{FF2B5EF4-FFF2-40B4-BE49-F238E27FC236}">
                <a16:creationId xmlns:a16="http://schemas.microsoft.com/office/drawing/2014/main" id="{951A2E15-D1E6-B34A-B5EA-961A6CAE4C04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612;p8">
            <a:extLst>
              <a:ext uri="{FF2B5EF4-FFF2-40B4-BE49-F238E27FC236}">
                <a16:creationId xmlns:a16="http://schemas.microsoft.com/office/drawing/2014/main" id="{C7E8A33E-B66B-7B43-96DD-25BF60D8DA0E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613;p8">
            <a:extLst>
              <a:ext uri="{FF2B5EF4-FFF2-40B4-BE49-F238E27FC236}">
                <a16:creationId xmlns:a16="http://schemas.microsoft.com/office/drawing/2014/main" id="{4A1E5814-209E-4848-99D5-C49C6AF979C2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614;p8">
            <a:extLst>
              <a:ext uri="{FF2B5EF4-FFF2-40B4-BE49-F238E27FC236}">
                <a16:creationId xmlns:a16="http://schemas.microsoft.com/office/drawing/2014/main" id="{C5B4A6A7-42D5-6046-8F95-8CCBA1E1EBD5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615;p8">
            <a:extLst>
              <a:ext uri="{FF2B5EF4-FFF2-40B4-BE49-F238E27FC236}">
                <a16:creationId xmlns:a16="http://schemas.microsoft.com/office/drawing/2014/main" id="{7BF18C35-FFAA-A042-9517-79D5E9DDCB2E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616;p8">
            <a:extLst>
              <a:ext uri="{FF2B5EF4-FFF2-40B4-BE49-F238E27FC236}">
                <a16:creationId xmlns:a16="http://schemas.microsoft.com/office/drawing/2014/main" id="{38A981BF-7600-DF4F-A46E-87F96BBE1B01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617;p8">
            <a:extLst>
              <a:ext uri="{FF2B5EF4-FFF2-40B4-BE49-F238E27FC236}">
                <a16:creationId xmlns:a16="http://schemas.microsoft.com/office/drawing/2014/main" id="{DEA41D4B-7353-D54B-AB8F-277B21EBC709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618;p8">
            <a:extLst>
              <a:ext uri="{FF2B5EF4-FFF2-40B4-BE49-F238E27FC236}">
                <a16:creationId xmlns:a16="http://schemas.microsoft.com/office/drawing/2014/main" id="{7C62ED99-DD81-E449-9D17-C837B68178D1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619;p8">
            <a:extLst>
              <a:ext uri="{FF2B5EF4-FFF2-40B4-BE49-F238E27FC236}">
                <a16:creationId xmlns:a16="http://schemas.microsoft.com/office/drawing/2014/main" id="{96F9B3E5-FF0E-7F45-ABA4-AB70005A3EFC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620;p8">
            <a:extLst>
              <a:ext uri="{FF2B5EF4-FFF2-40B4-BE49-F238E27FC236}">
                <a16:creationId xmlns:a16="http://schemas.microsoft.com/office/drawing/2014/main" id="{0A393462-8CBB-F34D-A66E-2C86A3EFCE67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621;p8">
            <a:extLst>
              <a:ext uri="{FF2B5EF4-FFF2-40B4-BE49-F238E27FC236}">
                <a16:creationId xmlns:a16="http://schemas.microsoft.com/office/drawing/2014/main" id="{FCC59003-EF2B-8E47-9A16-EAA2757E6965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622;p8">
            <a:extLst>
              <a:ext uri="{FF2B5EF4-FFF2-40B4-BE49-F238E27FC236}">
                <a16:creationId xmlns:a16="http://schemas.microsoft.com/office/drawing/2014/main" id="{56861B38-93F7-A244-8C22-CAB5360CC9CC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623;p8">
            <a:extLst>
              <a:ext uri="{FF2B5EF4-FFF2-40B4-BE49-F238E27FC236}">
                <a16:creationId xmlns:a16="http://schemas.microsoft.com/office/drawing/2014/main" id="{97059CC3-E7FF-174E-A71A-31D141142A91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624;p8">
            <a:extLst>
              <a:ext uri="{FF2B5EF4-FFF2-40B4-BE49-F238E27FC236}">
                <a16:creationId xmlns:a16="http://schemas.microsoft.com/office/drawing/2014/main" id="{C03C3E6E-EBBF-0544-9787-E8555CA82299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625;p8">
            <a:extLst>
              <a:ext uri="{FF2B5EF4-FFF2-40B4-BE49-F238E27FC236}">
                <a16:creationId xmlns:a16="http://schemas.microsoft.com/office/drawing/2014/main" id="{4C5914D2-88E3-2C4C-9550-8572347594AF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626;p8">
            <a:extLst>
              <a:ext uri="{FF2B5EF4-FFF2-40B4-BE49-F238E27FC236}">
                <a16:creationId xmlns:a16="http://schemas.microsoft.com/office/drawing/2014/main" id="{9AAB1F09-EF86-9A42-B5BB-FCD3A7BF4E25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627;p8">
            <a:extLst>
              <a:ext uri="{FF2B5EF4-FFF2-40B4-BE49-F238E27FC236}">
                <a16:creationId xmlns:a16="http://schemas.microsoft.com/office/drawing/2014/main" id="{67100B9E-355A-C54B-9155-EB9CEB7238A9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628;p8">
            <a:extLst>
              <a:ext uri="{FF2B5EF4-FFF2-40B4-BE49-F238E27FC236}">
                <a16:creationId xmlns:a16="http://schemas.microsoft.com/office/drawing/2014/main" id="{FB8D47F5-082B-0543-9C93-8D241E0D4B7E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629;p8">
            <a:extLst>
              <a:ext uri="{FF2B5EF4-FFF2-40B4-BE49-F238E27FC236}">
                <a16:creationId xmlns:a16="http://schemas.microsoft.com/office/drawing/2014/main" id="{9B78F8C6-E20E-F645-9CF9-343DD3CD3B86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630;p8">
            <a:extLst>
              <a:ext uri="{FF2B5EF4-FFF2-40B4-BE49-F238E27FC236}">
                <a16:creationId xmlns:a16="http://schemas.microsoft.com/office/drawing/2014/main" id="{A4801EAE-FE84-1643-AA2B-67108C4DD514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631;p8">
            <a:extLst>
              <a:ext uri="{FF2B5EF4-FFF2-40B4-BE49-F238E27FC236}">
                <a16:creationId xmlns:a16="http://schemas.microsoft.com/office/drawing/2014/main" id="{EC2CF37D-13F4-C745-9286-CDDF86A6C814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632;p8">
            <a:extLst>
              <a:ext uri="{FF2B5EF4-FFF2-40B4-BE49-F238E27FC236}">
                <a16:creationId xmlns:a16="http://schemas.microsoft.com/office/drawing/2014/main" id="{3DD197EC-75D8-7E45-908A-E3AA866116DD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633;p8">
            <a:extLst>
              <a:ext uri="{FF2B5EF4-FFF2-40B4-BE49-F238E27FC236}">
                <a16:creationId xmlns:a16="http://schemas.microsoft.com/office/drawing/2014/main" id="{A42F1274-B429-C341-A9A5-7E893C9E18A1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634;p8">
            <a:extLst>
              <a:ext uri="{FF2B5EF4-FFF2-40B4-BE49-F238E27FC236}">
                <a16:creationId xmlns:a16="http://schemas.microsoft.com/office/drawing/2014/main" id="{55AF6500-E922-A849-8A7C-C3C43D23D73C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635;p8">
            <a:extLst>
              <a:ext uri="{FF2B5EF4-FFF2-40B4-BE49-F238E27FC236}">
                <a16:creationId xmlns:a16="http://schemas.microsoft.com/office/drawing/2014/main" id="{3F907349-DA30-7043-B21A-F65CDB87F2C7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636;p8">
            <a:extLst>
              <a:ext uri="{FF2B5EF4-FFF2-40B4-BE49-F238E27FC236}">
                <a16:creationId xmlns:a16="http://schemas.microsoft.com/office/drawing/2014/main" id="{819D8784-8A5D-BB4D-A627-AFEDEEEEC0F7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637;p8">
            <a:extLst>
              <a:ext uri="{FF2B5EF4-FFF2-40B4-BE49-F238E27FC236}">
                <a16:creationId xmlns:a16="http://schemas.microsoft.com/office/drawing/2014/main" id="{4B9F57D0-5F26-4B48-B9E2-DB9937FCE0F4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638;p8">
            <a:extLst>
              <a:ext uri="{FF2B5EF4-FFF2-40B4-BE49-F238E27FC236}">
                <a16:creationId xmlns:a16="http://schemas.microsoft.com/office/drawing/2014/main" id="{578394E9-5B29-AA4D-BB2A-B7258C4E849C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639;p8">
            <a:extLst>
              <a:ext uri="{FF2B5EF4-FFF2-40B4-BE49-F238E27FC236}">
                <a16:creationId xmlns:a16="http://schemas.microsoft.com/office/drawing/2014/main" id="{A05E0367-8B13-C64C-A6A1-A99E216E54CD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640;p8">
            <a:extLst>
              <a:ext uri="{FF2B5EF4-FFF2-40B4-BE49-F238E27FC236}">
                <a16:creationId xmlns:a16="http://schemas.microsoft.com/office/drawing/2014/main" id="{10B1892C-BA44-D647-BB6C-69BA261E4F56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641;p8">
            <a:extLst>
              <a:ext uri="{FF2B5EF4-FFF2-40B4-BE49-F238E27FC236}">
                <a16:creationId xmlns:a16="http://schemas.microsoft.com/office/drawing/2014/main" id="{725B8D74-8CC0-634B-8392-76CAFD1E26A6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642;p8">
            <a:extLst>
              <a:ext uri="{FF2B5EF4-FFF2-40B4-BE49-F238E27FC236}">
                <a16:creationId xmlns:a16="http://schemas.microsoft.com/office/drawing/2014/main" id="{BA50D2F5-157B-C54F-AB3B-2EA0AEADB865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643;p8">
            <a:extLst>
              <a:ext uri="{FF2B5EF4-FFF2-40B4-BE49-F238E27FC236}">
                <a16:creationId xmlns:a16="http://schemas.microsoft.com/office/drawing/2014/main" id="{CBEB40F9-E31C-3845-B708-822981E307BC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644;p8">
            <a:extLst>
              <a:ext uri="{FF2B5EF4-FFF2-40B4-BE49-F238E27FC236}">
                <a16:creationId xmlns:a16="http://schemas.microsoft.com/office/drawing/2014/main" id="{AD9B3BAB-9E27-B748-9DA6-06447D31F930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645;p8">
            <a:extLst>
              <a:ext uri="{FF2B5EF4-FFF2-40B4-BE49-F238E27FC236}">
                <a16:creationId xmlns:a16="http://schemas.microsoft.com/office/drawing/2014/main" id="{46F6F694-D601-A449-BE63-C753AFE77741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646;p8">
            <a:extLst>
              <a:ext uri="{FF2B5EF4-FFF2-40B4-BE49-F238E27FC236}">
                <a16:creationId xmlns:a16="http://schemas.microsoft.com/office/drawing/2014/main" id="{9069CF39-AB38-D743-BC08-0EBF0CEC7FC6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647;p8">
            <a:extLst>
              <a:ext uri="{FF2B5EF4-FFF2-40B4-BE49-F238E27FC236}">
                <a16:creationId xmlns:a16="http://schemas.microsoft.com/office/drawing/2014/main" id="{8998DEC5-CFBF-BA42-9BBD-E39C072B687C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648;p8">
            <a:extLst>
              <a:ext uri="{FF2B5EF4-FFF2-40B4-BE49-F238E27FC236}">
                <a16:creationId xmlns:a16="http://schemas.microsoft.com/office/drawing/2014/main" id="{22383AD5-96EF-2E44-B7A9-87C3C018932F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649;p8">
            <a:extLst>
              <a:ext uri="{FF2B5EF4-FFF2-40B4-BE49-F238E27FC236}">
                <a16:creationId xmlns:a16="http://schemas.microsoft.com/office/drawing/2014/main" id="{811C32D7-BC4E-E94F-9235-D85E1A8D52A5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59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51;p9">
            <a:extLst>
              <a:ext uri="{FF2B5EF4-FFF2-40B4-BE49-F238E27FC236}">
                <a16:creationId xmlns:a16="http://schemas.microsoft.com/office/drawing/2014/main" id="{C3EF06F7-5035-524B-99DA-479F68439D88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5" name="Google Shape;652;p9">
              <a:extLst>
                <a:ext uri="{FF2B5EF4-FFF2-40B4-BE49-F238E27FC236}">
                  <a16:creationId xmlns:a16="http://schemas.microsoft.com/office/drawing/2014/main" id="{4634CB60-D638-D24E-8118-C7339637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653;p9">
              <a:extLst>
                <a:ext uri="{FF2B5EF4-FFF2-40B4-BE49-F238E27FC236}">
                  <a16:creationId xmlns:a16="http://schemas.microsoft.com/office/drawing/2014/main" id="{F9A9DEC0-D74F-1847-870A-07FF2971D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" name="Google Shape;654;p9">
                <a:extLst>
                  <a:ext uri="{FF2B5EF4-FFF2-40B4-BE49-F238E27FC236}">
                    <a16:creationId xmlns:a16="http://schemas.microsoft.com/office/drawing/2014/main" id="{9361EA3C-12E3-9048-897F-1C8ABBC0B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6" name="Google Shape;655;p9">
                <a:extLst>
                  <a:ext uri="{FF2B5EF4-FFF2-40B4-BE49-F238E27FC236}">
                    <a16:creationId xmlns:a16="http://schemas.microsoft.com/office/drawing/2014/main" id="{5E747018-2237-9346-8A4E-586E37AFE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7" name="Google Shape;656;p9">
              <a:extLst>
                <a:ext uri="{FF2B5EF4-FFF2-40B4-BE49-F238E27FC236}">
                  <a16:creationId xmlns:a16="http://schemas.microsoft.com/office/drawing/2014/main" id="{427F1980-3548-944D-990F-BFC75680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8" name="Google Shape;657;p9">
              <a:extLst>
                <a:ext uri="{FF2B5EF4-FFF2-40B4-BE49-F238E27FC236}">
                  <a16:creationId xmlns:a16="http://schemas.microsoft.com/office/drawing/2014/main" id="{4C669545-80EC-7548-A9F7-6728E576D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" name="Google Shape;658;p9">
                <a:extLst>
                  <a:ext uri="{FF2B5EF4-FFF2-40B4-BE49-F238E27FC236}">
                    <a16:creationId xmlns:a16="http://schemas.microsoft.com/office/drawing/2014/main" id="{4B7BD7B5-28C7-2F45-BC56-C75D98D45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659;p9">
                <a:extLst>
                  <a:ext uri="{FF2B5EF4-FFF2-40B4-BE49-F238E27FC236}">
                    <a16:creationId xmlns:a16="http://schemas.microsoft.com/office/drawing/2014/main" id="{C5B805B2-C9EA-1D49-AAC1-0FC44A79557F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660;p9">
              <a:extLst>
                <a:ext uri="{FF2B5EF4-FFF2-40B4-BE49-F238E27FC236}">
                  <a16:creationId xmlns:a16="http://schemas.microsoft.com/office/drawing/2014/main" id="{A6005E0A-124D-9B4A-92C1-8C91293F1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" name="Google Shape;661;p9">
                <a:extLst>
                  <a:ext uri="{FF2B5EF4-FFF2-40B4-BE49-F238E27FC236}">
                    <a16:creationId xmlns:a16="http://schemas.microsoft.com/office/drawing/2014/main" id="{A8744116-7179-9B41-A337-B6308B675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662;p9">
                <a:extLst>
                  <a:ext uri="{FF2B5EF4-FFF2-40B4-BE49-F238E27FC236}">
                    <a16:creationId xmlns:a16="http://schemas.microsoft.com/office/drawing/2014/main" id="{DB400E2E-DD77-FE46-8427-E00192B71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663;p9">
              <a:extLst>
                <a:ext uri="{FF2B5EF4-FFF2-40B4-BE49-F238E27FC236}">
                  <a16:creationId xmlns:a16="http://schemas.microsoft.com/office/drawing/2014/main" id="{138EA09D-F09D-1944-98F7-6C9D0A1E4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" name="Google Shape;664;p9">
                <a:extLst>
                  <a:ext uri="{FF2B5EF4-FFF2-40B4-BE49-F238E27FC236}">
                    <a16:creationId xmlns:a16="http://schemas.microsoft.com/office/drawing/2014/main" id="{B5E0D734-6C1A-364C-B6B7-3A927BE37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665;p9">
                <a:extLst>
                  <a:ext uri="{FF2B5EF4-FFF2-40B4-BE49-F238E27FC236}">
                    <a16:creationId xmlns:a16="http://schemas.microsoft.com/office/drawing/2014/main" id="{6E6A4BAB-E23C-954D-9162-D12B539D8C51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" name="Google Shape;666;p9">
              <a:extLst>
                <a:ext uri="{FF2B5EF4-FFF2-40B4-BE49-F238E27FC236}">
                  <a16:creationId xmlns:a16="http://schemas.microsoft.com/office/drawing/2014/main" id="{9041C8BF-1202-9747-88A4-D86A9E7D6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667;p9">
                <a:extLst>
                  <a:ext uri="{FF2B5EF4-FFF2-40B4-BE49-F238E27FC236}">
                    <a16:creationId xmlns:a16="http://schemas.microsoft.com/office/drawing/2014/main" id="{99B722B8-F26A-3945-BC1E-BD6A9728E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668;p9">
                <a:extLst>
                  <a:ext uri="{FF2B5EF4-FFF2-40B4-BE49-F238E27FC236}">
                    <a16:creationId xmlns:a16="http://schemas.microsoft.com/office/drawing/2014/main" id="{69FDF4FD-278F-2E44-9FA2-8D618384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2" name="Google Shape;669;p9">
              <a:extLst>
                <a:ext uri="{FF2B5EF4-FFF2-40B4-BE49-F238E27FC236}">
                  <a16:creationId xmlns:a16="http://schemas.microsoft.com/office/drawing/2014/main" id="{95838F66-C00A-554B-B99F-F6BCDC030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670;p9">
                <a:extLst>
                  <a:ext uri="{FF2B5EF4-FFF2-40B4-BE49-F238E27FC236}">
                    <a16:creationId xmlns:a16="http://schemas.microsoft.com/office/drawing/2014/main" id="{35AFE9FF-F72A-F14F-B1D8-6009AF29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671;p9">
                <a:extLst>
                  <a:ext uri="{FF2B5EF4-FFF2-40B4-BE49-F238E27FC236}">
                    <a16:creationId xmlns:a16="http://schemas.microsoft.com/office/drawing/2014/main" id="{BD149FEB-2A68-1B4B-BA63-7CCC529FD2AA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Google Shape;672;p9">
              <a:extLst>
                <a:ext uri="{FF2B5EF4-FFF2-40B4-BE49-F238E27FC236}">
                  <a16:creationId xmlns:a16="http://schemas.microsoft.com/office/drawing/2014/main" id="{B160A859-83D3-2A4B-A995-0CDB28BE7DB0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673;p9">
              <a:extLst>
                <a:ext uri="{FF2B5EF4-FFF2-40B4-BE49-F238E27FC236}">
                  <a16:creationId xmlns:a16="http://schemas.microsoft.com/office/drawing/2014/main" id="{B5CC8628-FA06-F443-A0AF-8DC5B0EA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7" name="Google Shape;676;p9">
            <a:extLst>
              <a:ext uri="{FF2B5EF4-FFF2-40B4-BE49-F238E27FC236}">
                <a16:creationId xmlns:a16="http://schemas.microsoft.com/office/drawing/2014/main" id="{A695D1C5-95E0-2E43-86C0-2F0E12CC88AF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677;p9">
            <a:extLst>
              <a:ext uri="{FF2B5EF4-FFF2-40B4-BE49-F238E27FC236}">
                <a16:creationId xmlns:a16="http://schemas.microsoft.com/office/drawing/2014/main" id="{9C7EF387-FD8B-4840-A97B-ED5645FD2D1A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678;p9">
            <a:extLst>
              <a:ext uri="{FF2B5EF4-FFF2-40B4-BE49-F238E27FC236}">
                <a16:creationId xmlns:a16="http://schemas.microsoft.com/office/drawing/2014/main" id="{D9D0DDDE-CE3A-1B49-8AE0-3292202BB43C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679;p9">
            <a:extLst>
              <a:ext uri="{FF2B5EF4-FFF2-40B4-BE49-F238E27FC236}">
                <a16:creationId xmlns:a16="http://schemas.microsoft.com/office/drawing/2014/main" id="{D62FD6AA-964A-514B-891A-7E11144BBE6B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680;p9">
            <a:extLst>
              <a:ext uri="{FF2B5EF4-FFF2-40B4-BE49-F238E27FC236}">
                <a16:creationId xmlns:a16="http://schemas.microsoft.com/office/drawing/2014/main" id="{239D0E12-7998-974C-80B0-D59A5B3026CB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681;p9">
            <a:extLst>
              <a:ext uri="{FF2B5EF4-FFF2-40B4-BE49-F238E27FC236}">
                <a16:creationId xmlns:a16="http://schemas.microsoft.com/office/drawing/2014/main" id="{C61E5436-5F4C-C344-8B76-D2D914FD5CE0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682;p9">
            <a:extLst>
              <a:ext uri="{FF2B5EF4-FFF2-40B4-BE49-F238E27FC236}">
                <a16:creationId xmlns:a16="http://schemas.microsoft.com/office/drawing/2014/main" id="{284E651D-DAE2-D444-AE62-E3B4B8A30C3D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683;p9">
            <a:extLst>
              <a:ext uri="{FF2B5EF4-FFF2-40B4-BE49-F238E27FC236}">
                <a16:creationId xmlns:a16="http://schemas.microsoft.com/office/drawing/2014/main" id="{1BE417D3-8CCE-CE4D-AA84-FB9CD88B61D9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684;p9">
            <a:extLst>
              <a:ext uri="{FF2B5EF4-FFF2-40B4-BE49-F238E27FC236}">
                <a16:creationId xmlns:a16="http://schemas.microsoft.com/office/drawing/2014/main" id="{EEFE7A94-D3BF-0D40-BC6F-1F940EA1BB63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685;p9">
            <a:extLst>
              <a:ext uri="{FF2B5EF4-FFF2-40B4-BE49-F238E27FC236}">
                <a16:creationId xmlns:a16="http://schemas.microsoft.com/office/drawing/2014/main" id="{9825E46E-53C0-E64A-A190-0B35EB60CAC0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686;p9">
            <a:extLst>
              <a:ext uri="{FF2B5EF4-FFF2-40B4-BE49-F238E27FC236}">
                <a16:creationId xmlns:a16="http://schemas.microsoft.com/office/drawing/2014/main" id="{BD64A874-02E1-A146-9117-A47B005511E0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687;p9">
            <a:extLst>
              <a:ext uri="{FF2B5EF4-FFF2-40B4-BE49-F238E27FC236}">
                <a16:creationId xmlns:a16="http://schemas.microsoft.com/office/drawing/2014/main" id="{A2D8BCFA-6C17-924A-8429-54CDE787CFDF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688;p9">
            <a:extLst>
              <a:ext uri="{FF2B5EF4-FFF2-40B4-BE49-F238E27FC236}">
                <a16:creationId xmlns:a16="http://schemas.microsoft.com/office/drawing/2014/main" id="{EC8471B3-E010-524B-B4BF-286B57319E99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689;p9">
            <a:extLst>
              <a:ext uri="{FF2B5EF4-FFF2-40B4-BE49-F238E27FC236}">
                <a16:creationId xmlns:a16="http://schemas.microsoft.com/office/drawing/2014/main" id="{D79D3A59-7050-8D44-9196-8EEB036F7F79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690;p9">
            <a:extLst>
              <a:ext uri="{FF2B5EF4-FFF2-40B4-BE49-F238E27FC236}">
                <a16:creationId xmlns:a16="http://schemas.microsoft.com/office/drawing/2014/main" id="{CB4F3DE7-88D3-D14A-9D79-E2545B18C0C8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691;p9">
            <a:extLst>
              <a:ext uri="{FF2B5EF4-FFF2-40B4-BE49-F238E27FC236}">
                <a16:creationId xmlns:a16="http://schemas.microsoft.com/office/drawing/2014/main" id="{F6B0EECD-5E0C-7E41-ADBA-1800ED363975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692;p9">
            <a:extLst>
              <a:ext uri="{FF2B5EF4-FFF2-40B4-BE49-F238E27FC236}">
                <a16:creationId xmlns:a16="http://schemas.microsoft.com/office/drawing/2014/main" id="{5D4A2210-A9A1-1143-8CCD-2CA8FD95C5EA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693;p9">
            <a:extLst>
              <a:ext uri="{FF2B5EF4-FFF2-40B4-BE49-F238E27FC236}">
                <a16:creationId xmlns:a16="http://schemas.microsoft.com/office/drawing/2014/main" id="{9E1A6CA7-6A42-2F49-9663-6BE7C6EE1736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694;p9">
            <a:extLst>
              <a:ext uri="{FF2B5EF4-FFF2-40B4-BE49-F238E27FC236}">
                <a16:creationId xmlns:a16="http://schemas.microsoft.com/office/drawing/2014/main" id="{16604423-43F2-0A45-9645-069A6C038BA4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695;p9">
            <a:extLst>
              <a:ext uri="{FF2B5EF4-FFF2-40B4-BE49-F238E27FC236}">
                <a16:creationId xmlns:a16="http://schemas.microsoft.com/office/drawing/2014/main" id="{381D9163-19B0-BB4D-BEFE-3714CFC0C0C4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696;p9">
            <a:extLst>
              <a:ext uri="{FF2B5EF4-FFF2-40B4-BE49-F238E27FC236}">
                <a16:creationId xmlns:a16="http://schemas.microsoft.com/office/drawing/2014/main" id="{29F297AF-2950-1D42-B66A-6A4FA60D1B4D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697;p9">
            <a:extLst>
              <a:ext uri="{FF2B5EF4-FFF2-40B4-BE49-F238E27FC236}">
                <a16:creationId xmlns:a16="http://schemas.microsoft.com/office/drawing/2014/main" id="{53B072CF-734C-AE48-8694-024D17BD26A2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698;p9">
            <a:extLst>
              <a:ext uri="{FF2B5EF4-FFF2-40B4-BE49-F238E27FC236}">
                <a16:creationId xmlns:a16="http://schemas.microsoft.com/office/drawing/2014/main" id="{7B3F9DC6-E0EE-7E44-AA1C-1FB9B9E598BA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699;p9">
            <a:extLst>
              <a:ext uri="{FF2B5EF4-FFF2-40B4-BE49-F238E27FC236}">
                <a16:creationId xmlns:a16="http://schemas.microsoft.com/office/drawing/2014/main" id="{FB7FCBB2-83FB-DE42-9D38-B61D26B6234E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700;p9">
            <a:extLst>
              <a:ext uri="{FF2B5EF4-FFF2-40B4-BE49-F238E27FC236}">
                <a16:creationId xmlns:a16="http://schemas.microsoft.com/office/drawing/2014/main" id="{6C64E3FC-162E-7D40-A7A1-016B6751591D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701;p9">
            <a:extLst>
              <a:ext uri="{FF2B5EF4-FFF2-40B4-BE49-F238E27FC236}">
                <a16:creationId xmlns:a16="http://schemas.microsoft.com/office/drawing/2014/main" id="{68ED287C-DB62-044F-87BC-9BD04788C310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702;p9">
            <a:extLst>
              <a:ext uri="{FF2B5EF4-FFF2-40B4-BE49-F238E27FC236}">
                <a16:creationId xmlns:a16="http://schemas.microsoft.com/office/drawing/2014/main" id="{59C31B04-6154-2149-B302-1E8833537C73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703;p9">
            <a:extLst>
              <a:ext uri="{FF2B5EF4-FFF2-40B4-BE49-F238E27FC236}">
                <a16:creationId xmlns:a16="http://schemas.microsoft.com/office/drawing/2014/main" id="{813A22A1-AC08-FE4D-B0E5-C85995E99541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704;p9">
            <a:extLst>
              <a:ext uri="{FF2B5EF4-FFF2-40B4-BE49-F238E27FC236}">
                <a16:creationId xmlns:a16="http://schemas.microsoft.com/office/drawing/2014/main" id="{07DA66CC-2D06-7D44-B9C7-9FCAC01239F6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705;p9">
            <a:extLst>
              <a:ext uri="{FF2B5EF4-FFF2-40B4-BE49-F238E27FC236}">
                <a16:creationId xmlns:a16="http://schemas.microsoft.com/office/drawing/2014/main" id="{0FED18D2-C752-8C4C-BF4D-DA878F6878FA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706;p9">
            <a:extLst>
              <a:ext uri="{FF2B5EF4-FFF2-40B4-BE49-F238E27FC236}">
                <a16:creationId xmlns:a16="http://schemas.microsoft.com/office/drawing/2014/main" id="{D8C5EAD1-23C5-3C40-9A4F-8FDD6C4E447E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707;p9">
            <a:extLst>
              <a:ext uri="{FF2B5EF4-FFF2-40B4-BE49-F238E27FC236}">
                <a16:creationId xmlns:a16="http://schemas.microsoft.com/office/drawing/2014/main" id="{D08B4355-F35D-A741-B1B1-D51F448D1DF3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708;p9">
            <a:extLst>
              <a:ext uri="{FF2B5EF4-FFF2-40B4-BE49-F238E27FC236}">
                <a16:creationId xmlns:a16="http://schemas.microsoft.com/office/drawing/2014/main" id="{068A7C88-5565-F84C-93F9-95A89AFAE249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709;p9">
            <a:extLst>
              <a:ext uri="{FF2B5EF4-FFF2-40B4-BE49-F238E27FC236}">
                <a16:creationId xmlns:a16="http://schemas.microsoft.com/office/drawing/2014/main" id="{A4B1848D-A315-3A4F-ADE7-5BA897767A7B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710;p9">
            <a:extLst>
              <a:ext uri="{FF2B5EF4-FFF2-40B4-BE49-F238E27FC236}">
                <a16:creationId xmlns:a16="http://schemas.microsoft.com/office/drawing/2014/main" id="{7FBB50D4-ECF8-8E4A-A9BA-5776F1C1384B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711;p9">
            <a:extLst>
              <a:ext uri="{FF2B5EF4-FFF2-40B4-BE49-F238E27FC236}">
                <a16:creationId xmlns:a16="http://schemas.microsoft.com/office/drawing/2014/main" id="{3BA269F6-1A74-0746-97DE-F3E139E14577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712;p9">
            <a:extLst>
              <a:ext uri="{FF2B5EF4-FFF2-40B4-BE49-F238E27FC236}">
                <a16:creationId xmlns:a16="http://schemas.microsoft.com/office/drawing/2014/main" id="{15A3965E-715A-924E-8453-74ED80D86372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713;p9">
            <a:extLst>
              <a:ext uri="{FF2B5EF4-FFF2-40B4-BE49-F238E27FC236}">
                <a16:creationId xmlns:a16="http://schemas.microsoft.com/office/drawing/2014/main" id="{A24065A8-C038-344C-BE2A-406070EBFC9B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714;p9">
            <a:extLst>
              <a:ext uri="{FF2B5EF4-FFF2-40B4-BE49-F238E27FC236}">
                <a16:creationId xmlns:a16="http://schemas.microsoft.com/office/drawing/2014/main" id="{7AD98A28-2E36-0D43-8C19-AE9EF25CAC7F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715;p9">
            <a:extLst>
              <a:ext uri="{FF2B5EF4-FFF2-40B4-BE49-F238E27FC236}">
                <a16:creationId xmlns:a16="http://schemas.microsoft.com/office/drawing/2014/main" id="{E5013E77-D0F8-E94E-AD15-614DD7E4DBA7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716;p9">
            <a:extLst>
              <a:ext uri="{FF2B5EF4-FFF2-40B4-BE49-F238E27FC236}">
                <a16:creationId xmlns:a16="http://schemas.microsoft.com/office/drawing/2014/main" id="{5C12DD29-6D3C-A34F-BA9C-E2FFA0E9F2C9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717;p9">
            <a:extLst>
              <a:ext uri="{FF2B5EF4-FFF2-40B4-BE49-F238E27FC236}">
                <a16:creationId xmlns:a16="http://schemas.microsoft.com/office/drawing/2014/main" id="{7D29DF34-E541-D84B-9260-A8E4D2E337F2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718;p9">
            <a:extLst>
              <a:ext uri="{FF2B5EF4-FFF2-40B4-BE49-F238E27FC236}">
                <a16:creationId xmlns:a16="http://schemas.microsoft.com/office/drawing/2014/main" id="{72ED6473-4F4A-4B4C-8CAB-2E837223351B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719;p9">
            <a:extLst>
              <a:ext uri="{FF2B5EF4-FFF2-40B4-BE49-F238E27FC236}">
                <a16:creationId xmlns:a16="http://schemas.microsoft.com/office/drawing/2014/main" id="{68EEF128-ADA6-394A-85D7-15E45BA99C1D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720;p9">
            <a:extLst>
              <a:ext uri="{FF2B5EF4-FFF2-40B4-BE49-F238E27FC236}">
                <a16:creationId xmlns:a16="http://schemas.microsoft.com/office/drawing/2014/main" id="{90D4253B-26D2-B04B-81DF-7DD770BAAF0D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721;p9">
            <a:extLst>
              <a:ext uri="{FF2B5EF4-FFF2-40B4-BE49-F238E27FC236}">
                <a16:creationId xmlns:a16="http://schemas.microsoft.com/office/drawing/2014/main" id="{BC8C8045-6E1D-204A-A111-B7E12988F532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722;p9">
            <a:extLst>
              <a:ext uri="{FF2B5EF4-FFF2-40B4-BE49-F238E27FC236}">
                <a16:creationId xmlns:a16="http://schemas.microsoft.com/office/drawing/2014/main" id="{00EED00E-F9E8-EC4B-96B7-2B93FDFC8280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723;p9">
            <a:extLst>
              <a:ext uri="{FF2B5EF4-FFF2-40B4-BE49-F238E27FC236}">
                <a16:creationId xmlns:a16="http://schemas.microsoft.com/office/drawing/2014/main" id="{5F413C84-FE4E-FB4D-ADE1-3564913BD9AC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724;p9">
            <a:extLst>
              <a:ext uri="{FF2B5EF4-FFF2-40B4-BE49-F238E27FC236}">
                <a16:creationId xmlns:a16="http://schemas.microsoft.com/office/drawing/2014/main" id="{CBDBAAA3-85F0-BE4D-98ED-36204B7EF10A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725;p9">
            <a:extLst>
              <a:ext uri="{FF2B5EF4-FFF2-40B4-BE49-F238E27FC236}">
                <a16:creationId xmlns:a16="http://schemas.microsoft.com/office/drawing/2014/main" id="{27BB94AB-7A12-E24A-82D1-50B003091A86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7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27;p10">
            <a:extLst>
              <a:ext uri="{FF2B5EF4-FFF2-40B4-BE49-F238E27FC236}">
                <a16:creationId xmlns:a16="http://schemas.microsoft.com/office/drawing/2014/main" id="{AC33935D-3CE0-9B4D-AF23-0BD18CA4D276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4" name="Google Shape;728;p10">
              <a:extLst>
                <a:ext uri="{FF2B5EF4-FFF2-40B4-BE49-F238E27FC236}">
                  <a16:creationId xmlns:a16="http://schemas.microsoft.com/office/drawing/2014/main" id="{F6989C55-A54C-584C-85EE-7AF2BB68C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5" name="Google Shape;729;p10">
              <a:extLst>
                <a:ext uri="{FF2B5EF4-FFF2-40B4-BE49-F238E27FC236}">
                  <a16:creationId xmlns:a16="http://schemas.microsoft.com/office/drawing/2014/main" id="{9F15830B-DD78-8445-BF18-2F96CBEC9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" name="Google Shape;730;p10">
                <a:extLst>
                  <a:ext uri="{FF2B5EF4-FFF2-40B4-BE49-F238E27FC236}">
                    <a16:creationId xmlns:a16="http://schemas.microsoft.com/office/drawing/2014/main" id="{E11802D5-C88C-B84C-B8ED-294993D0B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5" name="Google Shape;731;p10">
                <a:extLst>
                  <a:ext uri="{FF2B5EF4-FFF2-40B4-BE49-F238E27FC236}">
                    <a16:creationId xmlns:a16="http://schemas.microsoft.com/office/drawing/2014/main" id="{DCD1D6F5-FA82-9243-B3FF-314FC6C92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6" name="Google Shape;732;p10">
              <a:extLst>
                <a:ext uri="{FF2B5EF4-FFF2-40B4-BE49-F238E27FC236}">
                  <a16:creationId xmlns:a16="http://schemas.microsoft.com/office/drawing/2014/main" id="{16884B4F-728E-2F4A-81EA-847D5C06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7" name="Google Shape;733;p10">
              <a:extLst>
                <a:ext uri="{FF2B5EF4-FFF2-40B4-BE49-F238E27FC236}">
                  <a16:creationId xmlns:a16="http://schemas.microsoft.com/office/drawing/2014/main" id="{2970A7A9-52AE-CB46-9D80-4FEE749DD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" name="Google Shape;734;p10">
                <a:extLst>
                  <a:ext uri="{FF2B5EF4-FFF2-40B4-BE49-F238E27FC236}">
                    <a16:creationId xmlns:a16="http://schemas.microsoft.com/office/drawing/2014/main" id="{6A1B5FB0-2214-BB41-8450-5B511B17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3" name="Google Shape;735;p10">
                <a:extLst>
                  <a:ext uri="{FF2B5EF4-FFF2-40B4-BE49-F238E27FC236}">
                    <a16:creationId xmlns:a16="http://schemas.microsoft.com/office/drawing/2014/main" id="{82920392-366A-2C42-AAA6-9C456FB969C5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" name="Google Shape;736;p10">
              <a:extLst>
                <a:ext uri="{FF2B5EF4-FFF2-40B4-BE49-F238E27FC236}">
                  <a16:creationId xmlns:a16="http://schemas.microsoft.com/office/drawing/2014/main" id="{61249E7C-4DD1-D042-B242-3EA31F304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737;p10">
                <a:extLst>
                  <a:ext uri="{FF2B5EF4-FFF2-40B4-BE49-F238E27FC236}">
                    <a16:creationId xmlns:a16="http://schemas.microsoft.com/office/drawing/2014/main" id="{F746182F-EC76-D044-BB9F-0AEEFA94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1" name="Google Shape;738;p10">
                <a:extLst>
                  <a:ext uri="{FF2B5EF4-FFF2-40B4-BE49-F238E27FC236}">
                    <a16:creationId xmlns:a16="http://schemas.microsoft.com/office/drawing/2014/main" id="{7F224832-B848-DC44-8A5A-22FDFDCD1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9" name="Google Shape;739;p10">
              <a:extLst>
                <a:ext uri="{FF2B5EF4-FFF2-40B4-BE49-F238E27FC236}">
                  <a16:creationId xmlns:a16="http://schemas.microsoft.com/office/drawing/2014/main" id="{92C7008E-5D44-7F40-9E21-5F627E496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" name="Google Shape;740;p10">
                <a:extLst>
                  <a:ext uri="{FF2B5EF4-FFF2-40B4-BE49-F238E27FC236}">
                    <a16:creationId xmlns:a16="http://schemas.microsoft.com/office/drawing/2014/main" id="{CD9D7DBB-7552-2E4E-AD5C-E47856322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9" name="Google Shape;741;p10">
                <a:extLst>
                  <a:ext uri="{FF2B5EF4-FFF2-40B4-BE49-F238E27FC236}">
                    <a16:creationId xmlns:a16="http://schemas.microsoft.com/office/drawing/2014/main" id="{341101B4-1E1B-604D-B829-60D4A69DCBF2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Google Shape;742;p10">
              <a:extLst>
                <a:ext uri="{FF2B5EF4-FFF2-40B4-BE49-F238E27FC236}">
                  <a16:creationId xmlns:a16="http://schemas.microsoft.com/office/drawing/2014/main" id="{6315A89E-B240-9C43-BEA4-9364A2F8E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" name="Google Shape;743;p10">
                <a:extLst>
                  <a:ext uri="{FF2B5EF4-FFF2-40B4-BE49-F238E27FC236}">
                    <a16:creationId xmlns:a16="http://schemas.microsoft.com/office/drawing/2014/main" id="{838CE797-78FF-5F4F-B551-0DB4762F0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7" name="Google Shape;744;p10">
                <a:extLst>
                  <a:ext uri="{FF2B5EF4-FFF2-40B4-BE49-F238E27FC236}">
                    <a16:creationId xmlns:a16="http://schemas.microsoft.com/office/drawing/2014/main" id="{FB1A9223-9720-1B46-BC2F-DB6A768A4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1" name="Google Shape;745;p10">
              <a:extLst>
                <a:ext uri="{FF2B5EF4-FFF2-40B4-BE49-F238E27FC236}">
                  <a16:creationId xmlns:a16="http://schemas.microsoft.com/office/drawing/2014/main" id="{85A47761-89F4-994D-821E-579664B0C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" name="Google Shape;746;p10">
                <a:extLst>
                  <a:ext uri="{FF2B5EF4-FFF2-40B4-BE49-F238E27FC236}">
                    <a16:creationId xmlns:a16="http://schemas.microsoft.com/office/drawing/2014/main" id="{47D59B79-0580-164E-8441-138A60E2F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5" name="Google Shape;747;p10">
                <a:extLst>
                  <a:ext uri="{FF2B5EF4-FFF2-40B4-BE49-F238E27FC236}">
                    <a16:creationId xmlns:a16="http://schemas.microsoft.com/office/drawing/2014/main" id="{A9E43194-1367-0C4B-9EFF-9A74BA2C5D0E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Google Shape;748;p10">
              <a:extLst>
                <a:ext uri="{FF2B5EF4-FFF2-40B4-BE49-F238E27FC236}">
                  <a16:creationId xmlns:a16="http://schemas.microsoft.com/office/drawing/2014/main" id="{3C780B33-E0E6-9348-913E-3E43178097B2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749;p10">
              <a:extLst>
                <a:ext uri="{FF2B5EF4-FFF2-40B4-BE49-F238E27FC236}">
                  <a16:creationId xmlns:a16="http://schemas.microsoft.com/office/drawing/2014/main" id="{16E96003-BAD4-0D49-BCA6-7519EAC88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6" name="Google Shape;751;p10">
            <a:extLst>
              <a:ext uri="{FF2B5EF4-FFF2-40B4-BE49-F238E27FC236}">
                <a16:creationId xmlns:a16="http://schemas.microsoft.com/office/drawing/2014/main" id="{72EF9B1A-BAD9-3146-ADF3-D872B484F0EB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752;p10">
            <a:extLst>
              <a:ext uri="{FF2B5EF4-FFF2-40B4-BE49-F238E27FC236}">
                <a16:creationId xmlns:a16="http://schemas.microsoft.com/office/drawing/2014/main" id="{BA807038-5E26-174F-8B4E-AF8A014188A3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753;p10">
            <a:extLst>
              <a:ext uri="{FF2B5EF4-FFF2-40B4-BE49-F238E27FC236}">
                <a16:creationId xmlns:a16="http://schemas.microsoft.com/office/drawing/2014/main" id="{67A90C80-A368-3347-933F-F8A8EBE6302C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754;p10">
            <a:extLst>
              <a:ext uri="{FF2B5EF4-FFF2-40B4-BE49-F238E27FC236}">
                <a16:creationId xmlns:a16="http://schemas.microsoft.com/office/drawing/2014/main" id="{8DE7472C-982C-D544-ABC3-3586A6093EBA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755;p10">
            <a:extLst>
              <a:ext uri="{FF2B5EF4-FFF2-40B4-BE49-F238E27FC236}">
                <a16:creationId xmlns:a16="http://schemas.microsoft.com/office/drawing/2014/main" id="{0273A4DF-4BF2-C64E-A5FF-BDF71BAFC370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756;p10">
            <a:extLst>
              <a:ext uri="{FF2B5EF4-FFF2-40B4-BE49-F238E27FC236}">
                <a16:creationId xmlns:a16="http://schemas.microsoft.com/office/drawing/2014/main" id="{D42B7A2A-244C-314C-AE9B-B4767BDD14C1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757;p10">
            <a:extLst>
              <a:ext uri="{FF2B5EF4-FFF2-40B4-BE49-F238E27FC236}">
                <a16:creationId xmlns:a16="http://schemas.microsoft.com/office/drawing/2014/main" id="{79486CB3-EAD4-5947-9D98-AAC25990991C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758;p10">
            <a:extLst>
              <a:ext uri="{FF2B5EF4-FFF2-40B4-BE49-F238E27FC236}">
                <a16:creationId xmlns:a16="http://schemas.microsoft.com/office/drawing/2014/main" id="{8B1583A7-F478-EE45-B730-452CF2CC905D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759;p10">
            <a:extLst>
              <a:ext uri="{FF2B5EF4-FFF2-40B4-BE49-F238E27FC236}">
                <a16:creationId xmlns:a16="http://schemas.microsoft.com/office/drawing/2014/main" id="{532FF2A4-08DB-F34B-B612-8A4ABC0914D0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760;p10">
            <a:extLst>
              <a:ext uri="{FF2B5EF4-FFF2-40B4-BE49-F238E27FC236}">
                <a16:creationId xmlns:a16="http://schemas.microsoft.com/office/drawing/2014/main" id="{52217E95-AE84-9F4B-8FBB-1FFB8678CDE1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761;p10">
            <a:extLst>
              <a:ext uri="{FF2B5EF4-FFF2-40B4-BE49-F238E27FC236}">
                <a16:creationId xmlns:a16="http://schemas.microsoft.com/office/drawing/2014/main" id="{5112E2C7-61A7-4C47-AA87-7CB20A6CEA42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762;p10">
            <a:extLst>
              <a:ext uri="{FF2B5EF4-FFF2-40B4-BE49-F238E27FC236}">
                <a16:creationId xmlns:a16="http://schemas.microsoft.com/office/drawing/2014/main" id="{F35D7C3A-1CCB-B34F-8640-CA34A4A22719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763;p10">
            <a:extLst>
              <a:ext uri="{FF2B5EF4-FFF2-40B4-BE49-F238E27FC236}">
                <a16:creationId xmlns:a16="http://schemas.microsoft.com/office/drawing/2014/main" id="{0F8D2E15-888B-E344-AC51-7B3E0FB4B148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764;p10">
            <a:extLst>
              <a:ext uri="{FF2B5EF4-FFF2-40B4-BE49-F238E27FC236}">
                <a16:creationId xmlns:a16="http://schemas.microsoft.com/office/drawing/2014/main" id="{D47FBB32-73B1-3841-BFCD-890AFCD1FEE6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765;p10">
            <a:extLst>
              <a:ext uri="{FF2B5EF4-FFF2-40B4-BE49-F238E27FC236}">
                <a16:creationId xmlns:a16="http://schemas.microsoft.com/office/drawing/2014/main" id="{7048BEB0-7A80-B24F-BA01-DF50399B55A7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766;p10">
            <a:extLst>
              <a:ext uri="{FF2B5EF4-FFF2-40B4-BE49-F238E27FC236}">
                <a16:creationId xmlns:a16="http://schemas.microsoft.com/office/drawing/2014/main" id="{EBBA91A9-0D9F-E345-9517-92BDF2AF51E4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767;p10">
            <a:extLst>
              <a:ext uri="{FF2B5EF4-FFF2-40B4-BE49-F238E27FC236}">
                <a16:creationId xmlns:a16="http://schemas.microsoft.com/office/drawing/2014/main" id="{DF3D2E66-6C84-B343-9682-9F33F529C651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768;p10">
            <a:extLst>
              <a:ext uri="{FF2B5EF4-FFF2-40B4-BE49-F238E27FC236}">
                <a16:creationId xmlns:a16="http://schemas.microsoft.com/office/drawing/2014/main" id="{DF7EDAF7-8DCA-7A48-9FEA-120B0E3FC0A7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769;p10">
            <a:extLst>
              <a:ext uri="{FF2B5EF4-FFF2-40B4-BE49-F238E27FC236}">
                <a16:creationId xmlns:a16="http://schemas.microsoft.com/office/drawing/2014/main" id="{0AD515B8-CBBB-8D42-AA51-28679F48DE58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770;p10">
            <a:extLst>
              <a:ext uri="{FF2B5EF4-FFF2-40B4-BE49-F238E27FC236}">
                <a16:creationId xmlns:a16="http://schemas.microsoft.com/office/drawing/2014/main" id="{95C82472-7849-A34A-BFD8-1EED4F48A2FA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771;p10">
            <a:extLst>
              <a:ext uri="{FF2B5EF4-FFF2-40B4-BE49-F238E27FC236}">
                <a16:creationId xmlns:a16="http://schemas.microsoft.com/office/drawing/2014/main" id="{EED9AEEC-5E73-0F4B-A0D4-F02EAE3F6FF3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772;p10">
            <a:extLst>
              <a:ext uri="{FF2B5EF4-FFF2-40B4-BE49-F238E27FC236}">
                <a16:creationId xmlns:a16="http://schemas.microsoft.com/office/drawing/2014/main" id="{52CA06C2-50AF-0A4C-877C-9A029610EC10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773;p10">
            <a:extLst>
              <a:ext uri="{FF2B5EF4-FFF2-40B4-BE49-F238E27FC236}">
                <a16:creationId xmlns:a16="http://schemas.microsoft.com/office/drawing/2014/main" id="{C7D2D498-E94B-C34F-A888-E378BD25D538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774;p10">
            <a:extLst>
              <a:ext uri="{FF2B5EF4-FFF2-40B4-BE49-F238E27FC236}">
                <a16:creationId xmlns:a16="http://schemas.microsoft.com/office/drawing/2014/main" id="{5AA8ADE9-2A78-0542-BFEE-A0F0182029BC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775;p10">
            <a:extLst>
              <a:ext uri="{FF2B5EF4-FFF2-40B4-BE49-F238E27FC236}">
                <a16:creationId xmlns:a16="http://schemas.microsoft.com/office/drawing/2014/main" id="{D535E311-AAAF-9B44-84B9-BF94B4C6887C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776;p10">
            <a:extLst>
              <a:ext uri="{FF2B5EF4-FFF2-40B4-BE49-F238E27FC236}">
                <a16:creationId xmlns:a16="http://schemas.microsoft.com/office/drawing/2014/main" id="{B0D2562B-F755-434D-92E6-0CB268D6C20B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777;p10">
            <a:extLst>
              <a:ext uri="{FF2B5EF4-FFF2-40B4-BE49-F238E27FC236}">
                <a16:creationId xmlns:a16="http://schemas.microsoft.com/office/drawing/2014/main" id="{10E7CAA4-B8A4-674D-B73A-65FCB4E94E62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778;p10">
            <a:extLst>
              <a:ext uri="{FF2B5EF4-FFF2-40B4-BE49-F238E27FC236}">
                <a16:creationId xmlns:a16="http://schemas.microsoft.com/office/drawing/2014/main" id="{0C40E3A3-8FAF-C544-A9F0-4906C5A51812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779;p10">
            <a:extLst>
              <a:ext uri="{FF2B5EF4-FFF2-40B4-BE49-F238E27FC236}">
                <a16:creationId xmlns:a16="http://schemas.microsoft.com/office/drawing/2014/main" id="{1B1DBB44-F990-4C40-860F-AB3883B012EF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780;p10">
            <a:extLst>
              <a:ext uri="{FF2B5EF4-FFF2-40B4-BE49-F238E27FC236}">
                <a16:creationId xmlns:a16="http://schemas.microsoft.com/office/drawing/2014/main" id="{7517EFDD-53CC-A245-9139-7C1C87CBC24E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781;p10">
            <a:extLst>
              <a:ext uri="{FF2B5EF4-FFF2-40B4-BE49-F238E27FC236}">
                <a16:creationId xmlns:a16="http://schemas.microsoft.com/office/drawing/2014/main" id="{D4D53CD2-3B47-0943-8326-02E150CA6F83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782;p10">
            <a:extLst>
              <a:ext uri="{FF2B5EF4-FFF2-40B4-BE49-F238E27FC236}">
                <a16:creationId xmlns:a16="http://schemas.microsoft.com/office/drawing/2014/main" id="{26B11F1B-2613-3442-9980-A2EA98AB22DB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783;p10">
            <a:extLst>
              <a:ext uri="{FF2B5EF4-FFF2-40B4-BE49-F238E27FC236}">
                <a16:creationId xmlns:a16="http://schemas.microsoft.com/office/drawing/2014/main" id="{AC91AD73-92AC-C948-ACC1-1498A9DAAB3B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784;p10">
            <a:extLst>
              <a:ext uri="{FF2B5EF4-FFF2-40B4-BE49-F238E27FC236}">
                <a16:creationId xmlns:a16="http://schemas.microsoft.com/office/drawing/2014/main" id="{B2750A8B-4315-2948-8E63-826C2B2C95A6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785;p10">
            <a:extLst>
              <a:ext uri="{FF2B5EF4-FFF2-40B4-BE49-F238E27FC236}">
                <a16:creationId xmlns:a16="http://schemas.microsoft.com/office/drawing/2014/main" id="{4E2D54C5-4D45-824D-8DFB-3DB95639272A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786;p10">
            <a:extLst>
              <a:ext uri="{FF2B5EF4-FFF2-40B4-BE49-F238E27FC236}">
                <a16:creationId xmlns:a16="http://schemas.microsoft.com/office/drawing/2014/main" id="{48E5E7A6-745C-954E-A0A9-71DF6B261BD5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787;p10">
            <a:extLst>
              <a:ext uri="{FF2B5EF4-FFF2-40B4-BE49-F238E27FC236}">
                <a16:creationId xmlns:a16="http://schemas.microsoft.com/office/drawing/2014/main" id="{9485C86E-7E52-6246-B319-D9FDBB4077AA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788;p10">
            <a:extLst>
              <a:ext uri="{FF2B5EF4-FFF2-40B4-BE49-F238E27FC236}">
                <a16:creationId xmlns:a16="http://schemas.microsoft.com/office/drawing/2014/main" id="{D22F83DA-A874-9A4D-A932-CE001F54D092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789;p10">
            <a:extLst>
              <a:ext uri="{FF2B5EF4-FFF2-40B4-BE49-F238E27FC236}">
                <a16:creationId xmlns:a16="http://schemas.microsoft.com/office/drawing/2014/main" id="{949AD2D2-404D-4046-93CC-3C6EF933C18A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790;p10">
            <a:extLst>
              <a:ext uri="{FF2B5EF4-FFF2-40B4-BE49-F238E27FC236}">
                <a16:creationId xmlns:a16="http://schemas.microsoft.com/office/drawing/2014/main" id="{3E28C4DE-08AF-FF4D-9F43-0A952BC6F4D8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791;p10">
            <a:extLst>
              <a:ext uri="{FF2B5EF4-FFF2-40B4-BE49-F238E27FC236}">
                <a16:creationId xmlns:a16="http://schemas.microsoft.com/office/drawing/2014/main" id="{E09B468D-68B1-7E44-BB15-70E88F8728DE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792;p10">
            <a:extLst>
              <a:ext uri="{FF2B5EF4-FFF2-40B4-BE49-F238E27FC236}">
                <a16:creationId xmlns:a16="http://schemas.microsoft.com/office/drawing/2014/main" id="{4CA96C0D-63AD-D84E-B48A-DA644C8B4067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793;p10">
            <a:extLst>
              <a:ext uri="{FF2B5EF4-FFF2-40B4-BE49-F238E27FC236}">
                <a16:creationId xmlns:a16="http://schemas.microsoft.com/office/drawing/2014/main" id="{2E909937-875F-6449-9519-CAD9F441B886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794;p10">
            <a:extLst>
              <a:ext uri="{FF2B5EF4-FFF2-40B4-BE49-F238E27FC236}">
                <a16:creationId xmlns:a16="http://schemas.microsoft.com/office/drawing/2014/main" id="{2D23CDE5-E1C9-224A-A846-40B8B07207D4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795;p10">
            <a:extLst>
              <a:ext uri="{FF2B5EF4-FFF2-40B4-BE49-F238E27FC236}">
                <a16:creationId xmlns:a16="http://schemas.microsoft.com/office/drawing/2014/main" id="{6B6EA1BD-4B75-C141-8065-DAFC8F752E5E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796;p10">
            <a:extLst>
              <a:ext uri="{FF2B5EF4-FFF2-40B4-BE49-F238E27FC236}">
                <a16:creationId xmlns:a16="http://schemas.microsoft.com/office/drawing/2014/main" id="{569D2241-22EF-6E4C-9D59-6DA70CC77392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797;p10">
            <a:extLst>
              <a:ext uri="{FF2B5EF4-FFF2-40B4-BE49-F238E27FC236}">
                <a16:creationId xmlns:a16="http://schemas.microsoft.com/office/drawing/2014/main" id="{3D56092E-DA26-634C-B557-1337CBE2C1F5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798;p10">
            <a:extLst>
              <a:ext uri="{FF2B5EF4-FFF2-40B4-BE49-F238E27FC236}">
                <a16:creationId xmlns:a16="http://schemas.microsoft.com/office/drawing/2014/main" id="{7153BF2F-DDE2-2A4E-8D09-ACE9B7C759B3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799;p10">
            <a:extLst>
              <a:ext uri="{FF2B5EF4-FFF2-40B4-BE49-F238E27FC236}">
                <a16:creationId xmlns:a16="http://schemas.microsoft.com/office/drawing/2014/main" id="{F2CD9552-7D8A-BC43-BEF3-3AB749995BAF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800;p10">
            <a:extLst>
              <a:ext uri="{FF2B5EF4-FFF2-40B4-BE49-F238E27FC236}">
                <a16:creationId xmlns:a16="http://schemas.microsoft.com/office/drawing/2014/main" id="{35607841-9E55-D847-9C22-B2BFEB6FCC51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26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02;p11">
            <a:extLst>
              <a:ext uri="{FF2B5EF4-FFF2-40B4-BE49-F238E27FC236}">
                <a16:creationId xmlns:a16="http://schemas.microsoft.com/office/drawing/2014/main" id="{4422EE59-111A-BF44-8999-1B5B0C0A1A45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5" name="Google Shape;803;p11">
              <a:extLst>
                <a:ext uri="{FF2B5EF4-FFF2-40B4-BE49-F238E27FC236}">
                  <a16:creationId xmlns:a16="http://schemas.microsoft.com/office/drawing/2014/main" id="{A11B9621-E88C-BB4D-8431-A0658574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804;p11">
              <a:extLst>
                <a:ext uri="{FF2B5EF4-FFF2-40B4-BE49-F238E27FC236}">
                  <a16:creationId xmlns:a16="http://schemas.microsoft.com/office/drawing/2014/main" id="{570DBFF1-FA3B-DD45-A7CA-DE21F82F3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" name="Google Shape;805;p11">
                <a:extLst>
                  <a:ext uri="{FF2B5EF4-FFF2-40B4-BE49-F238E27FC236}">
                    <a16:creationId xmlns:a16="http://schemas.microsoft.com/office/drawing/2014/main" id="{08D6DF1C-7870-9243-89FA-C8ED51894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6" name="Google Shape;806;p11">
                <a:extLst>
                  <a:ext uri="{FF2B5EF4-FFF2-40B4-BE49-F238E27FC236}">
                    <a16:creationId xmlns:a16="http://schemas.microsoft.com/office/drawing/2014/main" id="{8385EB15-9FE6-3546-A88D-E2DD90CB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7" name="Google Shape;807;p11">
              <a:extLst>
                <a:ext uri="{FF2B5EF4-FFF2-40B4-BE49-F238E27FC236}">
                  <a16:creationId xmlns:a16="http://schemas.microsoft.com/office/drawing/2014/main" id="{D8CFEEC0-B4E0-3F45-B7FC-02CFDE519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8" name="Google Shape;808;p11">
              <a:extLst>
                <a:ext uri="{FF2B5EF4-FFF2-40B4-BE49-F238E27FC236}">
                  <a16:creationId xmlns:a16="http://schemas.microsoft.com/office/drawing/2014/main" id="{0EC2B5D2-4365-AA48-8C6D-AAC2CF0D3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" name="Google Shape;809;p11">
                <a:extLst>
                  <a:ext uri="{FF2B5EF4-FFF2-40B4-BE49-F238E27FC236}">
                    <a16:creationId xmlns:a16="http://schemas.microsoft.com/office/drawing/2014/main" id="{618AC756-836F-164B-AE54-643A4532B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810;p11">
                <a:extLst>
                  <a:ext uri="{FF2B5EF4-FFF2-40B4-BE49-F238E27FC236}">
                    <a16:creationId xmlns:a16="http://schemas.microsoft.com/office/drawing/2014/main" id="{C5FAE7BC-EEE0-AC44-948D-AE167BBD5C1F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811;p11">
              <a:extLst>
                <a:ext uri="{FF2B5EF4-FFF2-40B4-BE49-F238E27FC236}">
                  <a16:creationId xmlns:a16="http://schemas.microsoft.com/office/drawing/2014/main" id="{458F1307-2B7E-5349-A152-B0BE61532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" name="Google Shape;812;p11">
                <a:extLst>
                  <a:ext uri="{FF2B5EF4-FFF2-40B4-BE49-F238E27FC236}">
                    <a16:creationId xmlns:a16="http://schemas.microsoft.com/office/drawing/2014/main" id="{C65027B5-601A-C545-8861-B76CA383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813;p11">
                <a:extLst>
                  <a:ext uri="{FF2B5EF4-FFF2-40B4-BE49-F238E27FC236}">
                    <a16:creationId xmlns:a16="http://schemas.microsoft.com/office/drawing/2014/main" id="{967DC7F8-59E1-9F4F-B810-74A61282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814;p11">
              <a:extLst>
                <a:ext uri="{FF2B5EF4-FFF2-40B4-BE49-F238E27FC236}">
                  <a16:creationId xmlns:a16="http://schemas.microsoft.com/office/drawing/2014/main" id="{009F26F6-3F03-6C4B-A6E1-476C024A6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" name="Google Shape;815;p11">
                <a:extLst>
                  <a:ext uri="{FF2B5EF4-FFF2-40B4-BE49-F238E27FC236}">
                    <a16:creationId xmlns:a16="http://schemas.microsoft.com/office/drawing/2014/main" id="{E7710192-07BC-A34A-8AF5-8802D5DE8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816;p11">
                <a:extLst>
                  <a:ext uri="{FF2B5EF4-FFF2-40B4-BE49-F238E27FC236}">
                    <a16:creationId xmlns:a16="http://schemas.microsoft.com/office/drawing/2014/main" id="{7EFFEDAB-C002-C94B-AA7C-BCCAFE015094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" name="Google Shape;817;p11">
              <a:extLst>
                <a:ext uri="{FF2B5EF4-FFF2-40B4-BE49-F238E27FC236}">
                  <a16:creationId xmlns:a16="http://schemas.microsoft.com/office/drawing/2014/main" id="{DA06D011-D3CB-1A4B-9F36-9C9686F3D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818;p11">
                <a:extLst>
                  <a:ext uri="{FF2B5EF4-FFF2-40B4-BE49-F238E27FC236}">
                    <a16:creationId xmlns:a16="http://schemas.microsoft.com/office/drawing/2014/main" id="{E4005A19-6C54-EE45-9EE6-21E46D19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819;p11">
                <a:extLst>
                  <a:ext uri="{FF2B5EF4-FFF2-40B4-BE49-F238E27FC236}">
                    <a16:creationId xmlns:a16="http://schemas.microsoft.com/office/drawing/2014/main" id="{8E40B831-531A-944D-911F-742F0A8A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2" name="Google Shape;820;p11">
              <a:extLst>
                <a:ext uri="{FF2B5EF4-FFF2-40B4-BE49-F238E27FC236}">
                  <a16:creationId xmlns:a16="http://schemas.microsoft.com/office/drawing/2014/main" id="{624AE871-F43E-FA4A-8A19-2456DE938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821;p11">
                <a:extLst>
                  <a:ext uri="{FF2B5EF4-FFF2-40B4-BE49-F238E27FC236}">
                    <a16:creationId xmlns:a16="http://schemas.microsoft.com/office/drawing/2014/main" id="{5B2CB879-4DC5-844E-AA46-C129B2AAE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822;p11">
                <a:extLst>
                  <a:ext uri="{FF2B5EF4-FFF2-40B4-BE49-F238E27FC236}">
                    <a16:creationId xmlns:a16="http://schemas.microsoft.com/office/drawing/2014/main" id="{0971E29B-D0ED-DF4F-A1C5-1910F2F82EDB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Google Shape;823;p11">
              <a:extLst>
                <a:ext uri="{FF2B5EF4-FFF2-40B4-BE49-F238E27FC236}">
                  <a16:creationId xmlns:a16="http://schemas.microsoft.com/office/drawing/2014/main" id="{C4E251B4-1903-3C43-AE9A-37CE6618E5E2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824;p11">
              <a:extLst>
                <a:ext uri="{FF2B5EF4-FFF2-40B4-BE49-F238E27FC236}">
                  <a16:creationId xmlns:a16="http://schemas.microsoft.com/office/drawing/2014/main" id="{1AD0F5E2-C68B-0442-83C2-4F20912B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7" name="Google Shape;827;p11">
            <a:extLst>
              <a:ext uri="{FF2B5EF4-FFF2-40B4-BE49-F238E27FC236}">
                <a16:creationId xmlns:a16="http://schemas.microsoft.com/office/drawing/2014/main" id="{86A8A0D2-98FC-7A40-A279-349CEDF8FD2A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828;p11">
            <a:extLst>
              <a:ext uri="{FF2B5EF4-FFF2-40B4-BE49-F238E27FC236}">
                <a16:creationId xmlns:a16="http://schemas.microsoft.com/office/drawing/2014/main" id="{B562F0CC-9106-464E-80E1-59C52B5EE2CB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829;p11">
            <a:extLst>
              <a:ext uri="{FF2B5EF4-FFF2-40B4-BE49-F238E27FC236}">
                <a16:creationId xmlns:a16="http://schemas.microsoft.com/office/drawing/2014/main" id="{0BD60F63-CC5E-D04C-A687-4CB08D1E45F7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830;p11">
            <a:extLst>
              <a:ext uri="{FF2B5EF4-FFF2-40B4-BE49-F238E27FC236}">
                <a16:creationId xmlns:a16="http://schemas.microsoft.com/office/drawing/2014/main" id="{EE8B4256-5293-9449-8EA9-EC2B3D70992D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831;p11">
            <a:extLst>
              <a:ext uri="{FF2B5EF4-FFF2-40B4-BE49-F238E27FC236}">
                <a16:creationId xmlns:a16="http://schemas.microsoft.com/office/drawing/2014/main" id="{429B539D-18DB-024C-AEDB-C89C3F554ED1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832;p11">
            <a:extLst>
              <a:ext uri="{FF2B5EF4-FFF2-40B4-BE49-F238E27FC236}">
                <a16:creationId xmlns:a16="http://schemas.microsoft.com/office/drawing/2014/main" id="{AF10A512-4ED2-0349-BB99-CF8C6EC8762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833;p11">
            <a:extLst>
              <a:ext uri="{FF2B5EF4-FFF2-40B4-BE49-F238E27FC236}">
                <a16:creationId xmlns:a16="http://schemas.microsoft.com/office/drawing/2014/main" id="{F7900D8F-17F4-0046-960D-27F16369772B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834;p11">
            <a:extLst>
              <a:ext uri="{FF2B5EF4-FFF2-40B4-BE49-F238E27FC236}">
                <a16:creationId xmlns:a16="http://schemas.microsoft.com/office/drawing/2014/main" id="{00D1A43F-81A2-F14B-B8F0-4767E8CE65C3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835;p11">
            <a:extLst>
              <a:ext uri="{FF2B5EF4-FFF2-40B4-BE49-F238E27FC236}">
                <a16:creationId xmlns:a16="http://schemas.microsoft.com/office/drawing/2014/main" id="{84A9DA13-F107-0A46-8564-091C010CC36D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836;p11">
            <a:extLst>
              <a:ext uri="{FF2B5EF4-FFF2-40B4-BE49-F238E27FC236}">
                <a16:creationId xmlns:a16="http://schemas.microsoft.com/office/drawing/2014/main" id="{41AD428B-0753-E143-9233-89BF20DF9FEB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837;p11">
            <a:extLst>
              <a:ext uri="{FF2B5EF4-FFF2-40B4-BE49-F238E27FC236}">
                <a16:creationId xmlns:a16="http://schemas.microsoft.com/office/drawing/2014/main" id="{6832F516-295A-D34B-BF82-81497330959E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838;p11">
            <a:extLst>
              <a:ext uri="{FF2B5EF4-FFF2-40B4-BE49-F238E27FC236}">
                <a16:creationId xmlns:a16="http://schemas.microsoft.com/office/drawing/2014/main" id="{0B10A0F9-7DBB-D947-B6D8-D1CE53638AB3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839;p11">
            <a:extLst>
              <a:ext uri="{FF2B5EF4-FFF2-40B4-BE49-F238E27FC236}">
                <a16:creationId xmlns:a16="http://schemas.microsoft.com/office/drawing/2014/main" id="{52D8A4FF-74AE-9B45-A73A-C835C774D2B7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840;p11">
            <a:extLst>
              <a:ext uri="{FF2B5EF4-FFF2-40B4-BE49-F238E27FC236}">
                <a16:creationId xmlns:a16="http://schemas.microsoft.com/office/drawing/2014/main" id="{7D5CA579-B06E-F944-A189-1FBB8038106B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841;p11">
            <a:extLst>
              <a:ext uri="{FF2B5EF4-FFF2-40B4-BE49-F238E27FC236}">
                <a16:creationId xmlns:a16="http://schemas.microsoft.com/office/drawing/2014/main" id="{91F9E018-F621-FD48-B8EE-62801D56EDFF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842;p11">
            <a:extLst>
              <a:ext uri="{FF2B5EF4-FFF2-40B4-BE49-F238E27FC236}">
                <a16:creationId xmlns:a16="http://schemas.microsoft.com/office/drawing/2014/main" id="{604C45AB-BCA1-6045-BEBD-56680AF4F81D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843;p11">
            <a:extLst>
              <a:ext uri="{FF2B5EF4-FFF2-40B4-BE49-F238E27FC236}">
                <a16:creationId xmlns:a16="http://schemas.microsoft.com/office/drawing/2014/main" id="{AAE5B78F-0F18-0F49-AD1F-25F86DB9FD6E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844;p11">
            <a:extLst>
              <a:ext uri="{FF2B5EF4-FFF2-40B4-BE49-F238E27FC236}">
                <a16:creationId xmlns:a16="http://schemas.microsoft.com/office/drawing/2014/main" id="{A1F4F6F3-E76A-CE44-807F-249E917490A0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845;p11">
            <a:extLst>
              <a:ext uri="{FF2B5EF4-FFF2-40B4-BE49-F238E27FC236}">
                <a16:creationId xmlns:a16="http://schemas.microsoft.com/office/drawing/2014/main" id="{DBDA73F2-54D8-804A-A097-878D59A9FDEA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846;p11">
            <a:extLst>
              <a:ext uri="{FF2B5EF4-FFF2-40B4-BE49-F238E27FC236}">
                <a16:creationId xmlns:a16="http://schemas.microsoft.com/office/drawing/2014/main" id="{2B8A02CF-CF55-CA4A-AD36-5078826AA57E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847;p11">
            <a:extLst>
              <a:ext uri="{FF2B5EF4-FFF2-40B4-BE49-F238E27FC236}">
                <a16:creationId xmlns:a16="http://schemas.microsoft.com/office/drawing/2014/main" id="{8726E38A-EE08-C74D-B236-4F192CE777BD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848;p11">
            <a:extLst>
              <a:ext uri="{FF2B5EF4-FFF2-40B4-BE49-F238E27FC236}">
                <a16:creationId xmlns:a16="http://schemas.microsoft.com/office/drawing/2014/main" id="{2B73A265-7AF7-6F45-86E6-21C1470DB5D5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849;p11">
            <a:extLst>
              <a:ext uri="{FF2B5EF4-FFF2-40B4-BE49-F238E27FC236}">
                <a16:creationId xmlns:a16="http://schemas.microsoft.com/office/drawing/2014/main" id="{1F0D6579-2C2D-7346-B1F6-132CF4E6F9C1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850;p11">
            <a:extLst>
              <a:ext uri="{FF2B5EF4-FFF2-40B4-BE49-F238E27FC236}">
                <a16:creationId xmlns:a16="http://schemas.microsoft.com/office/drawing/2014/main" id="{F39EB902-4294-B746-9C58-FF0C70CC397A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851;p11">
            <a:extLst>
              <a:ext uri="{FF2B5EF4-FFF2-40B4-BE49-F238E27FC236}">
                <a16:creationId xmlns:a16="http://schemas.microsoft.com/office/drawing/2014/main" id="{4B23B642-FBC9-604D-84EB-F32FC2114416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852;p11">
            <a:extLst>
              <a:ext uri="{FF2B5EF4-FFF2-40B4-BE49-F238E27FC236}">
                <a16:creationId xmlns:a16="http://schemas.microsoft.com/office/drawing/2014/main" id="{9B033202-C08D-474D-87F3-3DCBBF147C07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853;p11">
            <a:extLst>
              <a:ext uri="{FF2B5EF4-FFF2-40B4-BE49-F238E27FC236}">
                <a16:creationId xmlns:a16="http://schemas.microsoft.com/office/drawing/2014/main" id="{38FEED89-26C8-6C46-9D7F-2BED04FD74D9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854;p11">
            <a:extLst>
              <a:ext uri="{FF2B5EF4-FFF2-40B4-BE49-F238E27FC236}">
                <a16:creationId xmlns:a16="http://schemas.microsoft.com/office/drawing/2014/main" id="{5D259587-A336-9C42-9774-E7216D64263E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855;p11">
            <a:extLst>
              <a:ext uri="{FF2B5EF4-FFF2-40B4-BE49-F238E27FC236}">
                <a16:creationId xmlns:a16="http://schemas.microsoft.com/office/drawing/2014/main" id="{7E7262F5-44AB-8B46-AE73-88C55215DC5B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856;p11">
            <a:extLst>
              <a:ext uri="{FF2B5EF4-FFF2-40B4-BE49-F238E27FC236}">
                <a16:creationId xmlns:a16="http://schemas.microsoft.com/office/drawing/2014/main" id="{5E4374CB-F2B5-2C46-9E44-C5606C5F32C9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857;p11">
            <a:extLst>
              <a:ext uri="{FF2B5EF4-FFF2-40B4-BE49-F238E27FC236}">
                <a16:creationId xmlns:a16="http://schemas.microsoft.com/office/drawing/2014/main" id="{EC652A5E-ACD7-AD42-AC99-2A014796D4F8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858;p11">
            <a:extLst>
              <a:ext uri="{FF2B5EF4-FFF2-40B4-BE49-F238E27FC236}">
                <a16:creationId xmlns:a16="http://schemas.microsoft.com/office/drawing/2014/main" id="{B8B504D0-4807-8B49-A6B9-99227AFAD9FC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859;p11">
            <a:extLst>
              <a:ext uri="{FF2B5EF4-FFF2-40B4-BE49-F238E27FC236}">
                <a16:creationId xmlns:a16="http://schemas.microsoft.com/office/drawing/2014/main" id="{D64458E1-DDE2-934F-9560-12CFF255794B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860;p11">
            <a:extLst>
              <a:ext uri="{FF2B5EF4-FFF2-40B4-BE49-F238E27FC236}">
                <a16:creationId xmlns:a16="http://schemas.microsoft.com/office/drawing/2014/main" id="{A573E300-BC43-704E-B53A-F079B808D633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861;p11">
            <a:extLst>
              <a:ext uri="{FF2B5EF4-FFF2-40B4-BE49-F238E27FC236}">
                <a16:creationId xmlns:a16="http://schemas.microsoft.com/office/drawing/2014/main" id="{918F2C61-96E5-D34C-9108-1D4E7BE49F79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862;p11">
            <a:extLst>
              <a:ext uri="{FF2B5EF4-FFF2-40B4-BE49-F238E27FC236}">
                <a16:creationId xmlns:a16="http://schemas.microsoft.com/office/drawing/2014/main" id="{ED4FF1DC-10AB-1640-A9E4-E4937692806A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863;p11">
            <a:extLst>
              <a:ext uri="{FF2B5EF4-FFF2-40B4-BE49-F238E27FC236}">
                <a16:creationId xmlns:a16="http://schemas.microsoft.com/office/drawing/2014/main" id="{87B805DB-A0D4-C745-AED2-2DA3DADD24FC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864;p11">
            <a:extLst>
              <a:ext uri="{FF2B5EF4-FFF2-40B4-BE49-F238E27FC236}">
                <a16:creationId xmlns:a16="http://schemas.microsoft.com/office/drawing/2014/main" id="{DB3EAEA4-687C-A045-8B99-65F163C8AD5B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865;p11">
            <a:extLst>
              <a:ext uri="{FF2B5EF4-FFF2-40B4-BE49-F238E27FC236}">
                <a16:creationId xmlns:a16="http://schemas.microsoft.com/office/drawing/2014/main" id="{BF026D08-8AAF-654D-9960-172237712CF0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866;p11">
            <a:extLst>
              <a:ext uri="{FF2B5EF4-FFF2-40B4-BE49-F238E27FC236}">
                <a16:creationId xmlns:a16="http://schemas.microsoft.com/office/drawing/2014/main" id="{ADAC7AAD-8E70-2F4E-8CE5-8BC04F19953E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867;p11">
            <a:extLst>
              <a:ext uri="{FF2B5EF4-FFF2-40B4-BE49-F238E27FC236}">
                <a16:creationId xmlns:a16="http://schemas.microsoft.com/office/drawing/2014/main" id="{44F21EB1-EA93-F645-AF0A-879C1AEDE53F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868;p11">
            <a:extLst>
              <a:ext uri="{FF2B5EF4-FFF2-40B4-BE49-F238E27FC236}">
                <a16:creationId xmlns:a16="http://schemas.microsoft.com/office/drawing/2014/main" id="{AAC92AF5-2E17-454E-B7B1-FC9F6C99A864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869;p11">
            <a:extLst>
              <a:ext uri="{FF2B5EF4-FFF2-40B4-BE49-F238E27FC236}">
                <a16:creationId xmlns:a16="http://schemas.microsoft.com/office/drawing/2014/main" id="{4AEFBCEE-4EBF-864B-9341-D9034466D22F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870;p11">
            <a:extLst>
              <a:ext uri="{FF2B5EF4-FFF2-40B4-BE49-F238E27FC236}">
                <a16:creationId xmlns:a16="http://schemas.microsoft.com/office/drawing/2014/main" id="{19F6D7E7-A5A6-B148-8DD5-3E32507C2E06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871;p11">
            <a:extLst>
              <a:ext uri="{FF2B5EF4-FFF2-40B4-BE49-F238E27FC236}">
                <a16:creationId xmlns:a16="http://schemas.microsoft.com/office/drawing/2014/main" id="{9CAE67A6-020E-3945-A795-22B5D4AAA7B0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872;p11">
            <a:extLst>
              <a:ext uri="{FF2B5EF4-FFF2-40B4-BE49-F238E27FC236}">
                <a16:creationId xmlns:a16="http://schemas.microsoft.com/office/drawing/2014/main" id="{BD5C604B-C12C-F542-B333-20BA7EED4176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873;p11">
            <a:extLst>
              <a:ext uri="{FF2B5EF4-FFF2-40B4-BE49-F238E27FC236}">
                <a16:creationId xmlns:a16="http://schemas.microsoft.com/office/drawing/2014/main" id="{72150424-147B-6345-B176-7BEAE92849BF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874;p11">
            <a:extLst>
              <a:ext uri="{FF2B5EF4-FFF2-40B4-BE49-F238E27FC236}">
                <a16:creationId xmlns:a16="http://schemas.microsoft.com/office/drawing/2014/main" id="{0B2FBADB-0C2D-B24D-A2BE-0595C38AEE5C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875;p11">
            <a:extLst>
              <a:ext uri="{FF2B5EF4-FFF2-40B4-BE49-F238E27FC236}">
                <a16:creationId xmlns:a16="http://schemas.microsoft.com/office/drawing/2014/main" id="{02EA9CB8-F850-F445-9FC7-6AB92F17ACC9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876;p11">
            <a:extLst>
              <a:ext uri="{FF2B5EF4-FFF2-40B4-BE49-F238E27FC236}">
                <a16:creationId xmlns:a16="http://schemas.microsoft.com/office/drawing/2014/main" id="{55E27A31-F22F-D648-9319-C4BCAD8156CA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25" name="Google Shape;825;p11"/>
          <p:cNvSpPr txBox="1">
            <a:spLocks noGrp="1"/>
          </p:cNvSpPr>
          <p:nvPr>
            <p:ph type="title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81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3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92;p14">
            <a:extLst>
              <a:ext uri="{FF2B5EF4-FFF2-40B4-BE49-F238E27FC236}">
                <a16:creationId xmlns:a16="http://schemas.microsoft.com/office/drawing/2014/main" id="{783E5053-CA85-244C-B3FF-BB3C1BBFB173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4" name="Google Shape;993;p14">
              <a:extLst>
                <a:ext uri="{FF2B5EF4-FFF2-40B4-BE49-F238E27FC236}">
                  <a16:creationId xmlns:a16="http://schemas.microsoft.com/office/drawing/2014/main" id="{CEE26278-1132-5A4F-B778-7737D8C8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5" name="Google Shape;994;p14">
              <a:extLst>
                <a:ext uri="{FF2B5EF4-FFF2-40B4-BE49-F238E27FC236}">
                  <a16:creationId xmlns:a16="http://schemas.microsoft.com/office/drawing/2014/main" id="{B2FC55D2-7B8B-E242-83EC-48A7B7DE7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" name="Google Shape;995;p14">
                <a:extLst>
                  <a:ext uri="{FF2B5EF4-FFF2-40B4-BE49-F238E27FC236}">
                    <a16:creationId xmlns:a16="http://schemas.microsoft.com/office/drawing/2014/main" id="{7C1C15B3-C126-734A-92C6-8D4EFBE6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5" name="Google Shape;996;p14">
                <a:extLst>
                  <a:ext uri="{FF2B5EF4-FFF2-40B4-BE49-F238E27FC236}">
                    <a16:creationId xmlns:a16="http://schemas.microsoft.com/office/drawing/2014/main" id="{03F1D0B7-3597-4C4D-BD62-A3846AD2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6" name="Google Shape;997;p14">
              <a:extLst>
                <a:ext uri="{FF2B5EF4-FFF2-40B4-BE49-F238E27FC236}">
                  <a16:creationId xmlns:a16="http://schemas.microsoft.com/office/drawing/2014/main" id="{0D79CFDE-4593-A04D-8E35-AA1861236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7" name="Google Shape;998;p14">
              <a:extLst>
                <a:ext uri="{FF2B5EF4-FFF2-40B4-BE49-F238E27FC236}">
                  <a16:creationId xmlns:a16="http://schemas.microsoft.com/office/drawing/2014/main" id="{74F96DD9-125E-8249-88B5-562CC0939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" name="Google Shape;999;p14">
                <a:extLst>
                  <a:ext uri="{FF2B5EF4-FFF2-40B4-BE49-F238E27FC236}">
                    <a16:creationId xmlns:a16="http://schemas.microsoft.com/office/drawing/2014/main" id="{54FABCDF-0B27-7A43-AD47-D711E1DA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3" name="Google Shape;1000;p14">
                <a:extLst>
                  <a:ext uri="{FF2B5EF4-FFF2-40B4-BE49-F238E27FC236}">
                    <a16:creationId xmlns:a16="http://schemas.microsoft.com/office/drawing/2014/main" id="{F7BC003D-F620-BC48-A391-ECF670B83EC7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" name="Google Shape;1001;p14">
              <a:extLst>
                <a:ext uri="{FF2B5EF4-FFF2-40B4-BE49-F238E27FC236}">
                  <a16:creationId xmlns:a16="http://schemas.microsoft.com/office/drawing/2014/main" id="{6D7799F3-1B8D-554E-869A-B82E515C3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1002;p14">
                <a:extLst>
                  <a:ext uri="{FF2B5EF4-FFF2-40B4-BE49-F238E27FC236}">
                    <a16:creationId xmlns:a16="http://schemas.microsoft.com/office/drawing/2014/main" id="{F713E853-4211-EA43-85DD-9BB0B3404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1" name="Google Shape;1003;p14">
                <a:extLst>
                  <a:ext uri="{FF2B5EF4-FFF2-40B4-BE49-F238E27FC236}">
                    <a16:creationId xmlns:a16="http://schemas.microsoft.com/office/drawing/2014/main" id="{763FB9DA-E7B6-6346-9F2B-BE01EB8E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9" name="Google Shape;1004;p14">
              <a:extLst>
                <a:ext uri="{FF2B5EF4-FFF2-40B4-BE49-F238E27FC236}">
                  <a16:creationId xmlns:a16="http://schemas.microsoft.com/office/drawing/2014/main" id="{87A41E98-DAB2-8E43-BD33-C9C64BA36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" name="Google Shape;1005;p14">
                <a:extLst>
                  <a:ext uri="{FF2B5EF4-FFF2-40B4-BE49-F238E27FC236}">
                    <a16:creationId xmlns:a16="http://schemas.microsoft.com/office/drawing/2014/main" id="{EBB9A1C9-A9F2-A14E-80F5-81DF5EB72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9" name="Google Shape;1006;p14">
                <a:extLst>
                  <a:ext uri="{FF2B5EF4-FFF2-40B4-BE49-F238E27FC236}">
                    <a16:creationId xmlns:a16="http://schemas.microsoft.com/office/drawing/2014/main" id="{3E8D7CBF-CB48-7B40-8F57-64F9FE198939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Google Shape;1007;p14">
              <a:extLst>
                <a:ext uri="{FF2B5EF4-FFF2-40B4-BE49-F238E27FC236}">
                  <a16:creationId xmlns:a16="http://schemas.microsoft.com/office/drawing/2014/main" id="{B8A155EA-E80F-6747-BE73-AAD12C3F1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" name="Google Shape;1008;p14">
                <a:extLst>
                  <a:ext uri="{FF2B5EF4-FFF2-40B4-BE49-F238E27FC236}">
                    <a16:creationId xmlns:a16="http://schemas.microsoft.com/office/drawing/2014/main" id="{4731984B-2D5B-7D4E-93BF-0A9BDDBD7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7" name="Google Shape;1009;p14">
                <a:extLst>
                  <a:ext uri="{FF2B5EF4-FFF2-40B4-BE49-F238E27FC236}">
                    <a16:creationId xmlns:a16="http://schemas.microsoft.com/office/drawing/2014/main" id="{E495F42F-87CE-034F-8E64-74806828E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1" name="Google Shape;1010;p14">
              <a:extLst>
                <a:ext uri="{FF2B5EF4-FFF2-40B4-BE49-F238E27FC236}">
                  <a16:creationId xmlns:a16="http://schemas.microsoft.com/office/drawing/2014/main" id="{BB9547B3-9554-3D4C-84D0-612C2E853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" name="Google Shape;1011;p14">
                <a:extLst>
                  <a:ext uri="{FF2B5EF4-FFF2-40B4-BE49-F238E27FC236}">
                    <a16:creationId xmlns:a16="http://schemas.microsoft.com/office/drawing/2014/main" id="{F21E7204-6817-F044-8196-509683E47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5" name="Google Shape;1012;p14">
                <a:extLst>
                  <a:ext uri="{FF2B5EF4-FFF2-40B4-BE49-F238E27FC236}">
                    <a16:creationId xmlns:a16="http://schemas.microsoft.com/office/drawing/2014/main" id="{30F29232-FB0E-DE4B-A055-56E8D3B3CB6E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Google Shape;1013;p14">
              <a:extLst>
                <a:ext uri="{FF2B5EF4-FFF2-40B4-BE49-F238E27FC236}">
                  <a16:creationId xmlns:a16="http://schemas.microsoft.com/office/drawing/2014/main" id="{A2B641E1-64B6-434A-B70C-8FFCFEA09204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014;p14">
              <a:extLst>
                <a:ext uri="{FF2B5EF4-FFF2-40B4-BE49-F238E27FC236}">
                  <a16:creationId xmlns:a16="http://schemas.microsoft.com/office/drawing/2014/main" id="{407DA8A2-04F3-FC4F-B7DE-DDF3F0CF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26" name="Google Shape;1016;p14">
            <a:extLst>
              <a:ext uri="{FF2B5EF4-FFF2-40B4-BE49-F238E27FC236}">
                <a16:creationId xmlns:a16="http://schemas.microsoft.com/office/drawing/2014/main" id="{7C72187F-80A0-6744-8DCE-11EE2597AA36}"/>
              </a:ext>
            </a:extLst>
          </p:cNvPr>
          <p:cNvGrpSpPr>
            <a:grpSpLocks/>
          </p:cNvGrpSpPr>
          <p:nvPr/>
        </p:nvGrpSpPr>
        <p:grpSpPr bwMode="auto">
          <a:xfrm>
            <a:off x="1033463" y="6048375"/>
            <a:ext cx="592137" cy="531813"/>
            <a:chOff x="2495125" y="2142250"/>
            <a:chExt cx="444275" cy="398525"/>
          </a:xfrm>
        </p:grpSpPr>
        <p:sp>
          <p:nvSpPr>
            <p:cNvPr id="27" name="Google Shape;1017;p14">
              <a:extLst>
                <a:ext uri="{FF2B5EF4-FFF2-40B4-BE49-F238E27FC236}">
                  <a16:creationId xmlns:a16="http://schemas.microsoft.com/office/drawing/2014/main" id="{0AC8608C-ED5E-3D41-995A-79945D92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8" name="Google Shape;1018;p14">
              <a:extLst>
                <a:ext uri="{FF2B5EF4-FFF2-40B4-BE49-F238E27FC236}">
                  <a16:creationId xmlns:a16="http://schemas.microsoft.com/office/drawing/2014/main" id="{AC615585-7054-0E4B-A26A-B35E34F164E5}"/>
                </a:ext>
              </a:extLst>
            </p:cNvPr>
            <p:cNvSpPr/>
            <p:nvPr/>
          </p:nvSpPr>
          <p:spPr>
            <a:xfrm>
              <a:off x="2655921" y="2307608"/>
              <a:ext cx="94096" cy="72567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oogle Shape;1019;p14">
            <a:extLst>
              <a:ext uri="{FF2B5EF4-FFF2-40B4-BE49-F238E27FC236}">
                <a16:creationId xmlns:a16="http://schemas.microsoft.com/office/drawing/2014/main" id="{92CA4052-5217-F14A-80AF-409E79916827}"/>
              </a:ext>
            </a:extLst>
          </p:cNvPr>
          <p:cNvGrpSpPr>
            <a:grpSpLocks/>
          </p:cNvGrpSpPr>
          <p:nvPr/>
        </p:nvGrpSpPr>
        <p:grpSpPr bwMode="auto">
          <a:xfrm>
            <a:off x="9653588" y="531813"/>
            <a:ext cx="388937" cy="374650"/>
            <a:chOff x="3243875" y="2372825"/>
            <a:chExt cx="291375" cy="281375"/>
          </a:xfrm>
        </p:grpSpPr>
        <p:sp>
          <p:nvSpPr>
            <p:cNvPr id="30" name="Google Shape;1020;p14">
              <a:extLst>
                <a:ext uri="{FF2B5EF4-FFF2-40B4-BE49-F238E27FC236}">
                  <a16:creationId xmlns:a16="http://schemas.microsoft.com/office/drawing/2014/main" id="{56678FA9-D53B-6740-8078-913D10F2E6E3}"/>
                </a:ext>
              </a:extLst>
            </p:cNvPr>
            <p:cNvSpPr/>
            <p:nvPr/>
          </p:nvSpPr>
          <p:spPr>
            <a:xfrm>
              <a:off x="3286689" y="2403824"/>
              <a:ext cx="205746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1021;p14">
              <a:extLst>
                <a:ext uri="{FF2B5EF4-FFF2-40B4-BE49-F238E27FC236}">
                  <a16:creationId xmlns:a16="http://schemas.microsoft.com/office/drawing/2014/main" id="{F83F2EE4-BB17-EF4A-A1FD-EA8F8D057FEE}"/>
                </a:ext>
              </a:extLst>
            </p:cNvPr>
            <p:cNvSpPr/>
            <p:nvPr/>
          </p:nvSpPr>
          <p:spPr>
            <a:xfrm>
              <a:off x="3304528" y="2403824"/>
              <a:ext cx="19028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1022;p14">
              <a:extLst>
                <a:ext uri="{FF2B5EF4-FFF2-40B4-BE49-F238E27FC236}">
                  <a16:creationId xmlns:a16="http://schemas.microsoft.com/office/drawing/2014/main" id="{34589AFE-0E3C-F44B-ABF5-64C23E8A4848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1023;p14">
              <a:extLst>
                <a:ext uri="{FF2B5EF4-FFF2-40B4-BE49-F238E27FC236}">
                  <a16:creationId xmlns:a16="http://schemas.microsoft.com/office/drawing/2014/main" id="{118AAA60-AE07-B946-A633-41EF6E17DC86}"/>
                </a:ext>
              </a:extLst>
            </p:cNvPr>
            <p:cNvSpPr/>
            <p:nvPr/>
          </p:nvSpPr>
          <p:spPr>
            <a:xfrm>
              <a:off x="3243875" y="2495628"/>
              <a:ext cx="285429" cy="10731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1024;p14">
              <a:extLst>
                <a:ext uri="{FF2B5EF4-FFF2-40B4-BE49-F238E27FC236}">
                  <a16:creationId xmlns:a16="http://schemas.microsoft.com/office/drawing/2014/main" id="{1604F828-2D9A-1E41-B379-A99DC1AEEEDA}"/>
                </a:ext>
              </a:extLst>
            </p:cNvPr>
            <p:cNvSpPr/>
            <p:nvPr/>
          </p:nvSpPr>
          <p:spPr>
            <a:xfrm>
              <a:off x="3340207" y="2378786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1025;p14">
              <a:extLst>
                <a:ext uri="{FF2B5EF4-FFF2-40B4-BE49-F238E27FC236}">
                  <a16:creationId xmlns:a16="http://schemas.microsoft.com/office/drawing/2014/main" id="{D6F2C889-1A61-BE49-95C2-181BDB6EF4AC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1026;p14">
              <a:extLst>
                <a:ext uri="{FF2B5EF4-FFF2-40B4-BE49-F238E27FC236}">
                  <a16:creationId xmlns:a16="http://schemas.microsoft.com/office/drawing/2014/main" id="{13DB4742-B827-C248-8982-7C04A1FDE228}"/>
                </a:ext>
              </a:extLst>
            </p:cNvPr>
            <p:cNvSpPr/>
            <p:nvPr/>
          </p:nvSpPr>
          <p:spPr>
            <a:xfrm>
              <a:off x="3275985" y="2451515"/>
              <a:ext cx="258076" cy="11326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7" name="Google Shape;1027;p14">
              <a:extLst>
                <a:ext uri="{FF2B5EF4-FFF2-40B4-BE49-F238E27FC236}">
                  <a16:creationId xmlns:a16="http://schemas.microsoft.com/office/drawing/2014/main" id="{4E037CF9-3937-2447-A9C4-7F04A3032BF0}"/>
                </a:ext>
              </a:extLst>
            </p:cNvPr>
            <p:cNvSpPr/>
            <p:nvPr/>
          </p:nvSpPr>
          <p:spPr>
            <a:xfrm>
              <a:off x="3329504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8" name="Google Shape;1028;p14">
              <a:extLst>
                <a:ext uri="{FF2B5EF4-FFF2-40B4-BE49-F238E27FC236}">
                  <a16:creationId xmlns:a16="http://schemas.microsoft.com/office/drawing/2014/main" id="{C1302389-1414-2C4E-9A43-C4AED6114C8C}"/>
                </a:ext>
              </a:extLst>
            </p:cNvPr>
            <p:cNvSpPr/>
            <p:nvPr/>
          </p:nvSpPr>
          <p:spPr>
            <a:xfrm>
              <a:off x="3328314" y="2438399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" name="Google Shape;1029;p14">
              <a:extLst>
                <a:ext uri="{FF2B5EF4-FFF2-40B4-BE49-F238E27FC236}">
                  <a16:creationId xmlns:a16="http://schemas.microsoft.com/office/drawing/2014/main" id="{DA127ED7-2073-3744-890D-1A4FB295A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40" name="Google Shape;1030;p14">
            <a:extLst>
              <a:ext uri="{FF2B5EF4-FFF2-40B4-BE49-F238E27FC236}">
                <a16:creationId xmlns:a16="http://schemas.microsoft.com/office/drawing/2014/main" id="{FD1E8180-0165-7946-A479-72C81B573518}"/>
              </a:ext>
            </a:extLst>
          </p:cNvPr>
          <p:cNvGrpSpPr>
            <a:grpSpLocks/>
          </p:cNvGrpSpPr>
          <p:nvPr/>
        </p:nvGrpSpPr>
        <p:grpSpPr bwMode="auto">
          <a:xfrm>
            <a:off x="10755313" y="1352550"/>
            <a:ext cx="222250" cy="223838"/>
            <a:chOff x="4954425" y="2036375"/>
            <a:chExt cx="166675" cy="168575"/>
          </a:xfrm>
        </p:grpSpPr>
        <p:sp>
          <p:nvSpPr>
            <p:cNvPr id="41" name="Google Shape;1031;p14">
              <a:extLst>
                <a:ext uri="{FF2B5EF4-FFF2-40B4-BE49-F238E27FC236}">
                  <a16:creationId xmlns:a16="http://schemas.microsoft.com/office/drawing/2014/main" id="{92EB03BB-B51D-5D47-99E9-C79A2BC32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1930 w 6667"/>
                <a:gd name="T1" fmla="*/ 3584 h 6743"/>
                <a:gd name="T2" fmla="*/ 2607 w 6667"/>
                <a:gd name="T3" fmla="*/ 2306 h 6743"/>
                <a:gd name="T4" fmla="*/ 3935 w 6667"/>
                <a:gd name="T5" fmla="*/ 2406 h 6743"/>
                <a:gd name="T6" fmla="*/ 4812 w 6667"/>
                <a:gd name="T7" fmla="*/ 3384 h 6743"/>
                <a:gd name="T8" fmla="*/ 4386 w 6667"/>
                <a:gd name="T9" fmla="*/ 4837 h 6743"/>
                <a:gd name="T10" fmla="*/ 2757 w 6667"/>
                <a:gd name="T11" fmla="*/ 4787 h 6743"/>
                <a:gd name="T12" fmla="*/ 1930 w 6667"/>
                <a:gd name="T13" fmla="*/ 3584 h 6743"/>
                <a:gd name="T14" fmla="*/ 1930 w 6667"/>
                <a:gd name="T15" fmla="*/ 3584 h 6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2" name="Google Shape;1032;p14">
              <a:extLst>
                <a:ext uri="{FF2B5EF4-FFF2-40B4-BE49-F238E27FC236}">
                  <a16:creationId xmlns:a16="http://schemas.microsoft.com/office/drawing/2014/main" id="{A2A876D1-E8E3-4242-A3DC-B6725933D1AC}"/>
                </a:ext>
              </a:extLst>
            </p:cNvPr>
            <p:cNvSpPr/>
            <p:nvPr/>
          </p:nvSpPr>
          <p:spPr>
            <a:xfrm>
              <a:off x="5009190" y="2104523"/>
              <a:ext cx="52384" cy="406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Google Shape;1033;p14">
            <a:extLst>
              <a:ext uri="{FF2B5EF4-FFF2-40B4-BE49-F238E27FC236}">
                <a16:creationId xmlns:a16="http://schemas.microsoft.com/office/drawing/2014/main" id="{4DCC34B9-FAD9-1348-AB32-05D41AFE67AC}"/>
              </a:ext>
            </a:extLst>
          </p:cNvPr>
          <p:cNvSpPr>
            <a:spLocks/>
          </p:cNvSpPr>
          <p:nvPr/>
        </p:nvSpPr>
        <p:spPr bwMode="auto">
          <a:xfrm>
            <a:off x="2063750" y="6364288"/>
            <a:ext cx="158750" cy="109537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1034;p14">
            <a:extLst>
              <a:ext uri="{FF2B5EF4-FFF2-40B4-BE49-F238E27FC236}">
                <a16:creationId xmlns:a16="http://schemas.microsoft.com/office/drawing/2014/main" id="{C6BE2D3F-4A88-1048-A784-2BA735E5CA7E}"/>
              </a:ext>
            </a:extLst>
          </p:cNvPr>
          <p:cNvSpPr/>
          <p:nvPr/>
        </p:nvSpPr>
        <p:spPr>
          <a:xfrm>
            <a:off x="10614025" y="5868988"/>
            <a:ext cx="115888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45" name="Google Shape;1035;p14">
            <a:extLst>
              <a:ext uri="{FF2B5EF4-FFF2-40B4-BE49-F238E27FC236}">
                <a16:creationId xmlns:a16="http://schemas.microsoft.com/office/drawing/2014/main" id="{80C79421-C0A1-014C-9B31-E971B5FA33FD}"/>
              </a:ext>
            </a:extLst>
          </p:cNvPr>
          <p:cNvGrpSpPr>
            <a:grpSpLocks/>
          </p:cNvGrpSpPr>
          <p:nvPr/>
        </p:nvGrpSpPr>
        <p:grpSpPr bwMode="auto">
          <a:xfrm>
            <a:off x="1033463" y="5643563"/>
            <a:ext cx="222250" cy="225425"/>
            <a:chOff x="4954425" y="2036375"/>
            <a:chExt cx="166675" cy="168575"/>
          </a:xfrm>
        </p:grpSpPr>
        <p:sp>
          <p:nvSpPr>
            <p:cNvPr id="46" name="Google Shape;1036;p14">
              <a:extLst>
                <a:ext uri="{FF2B5EF4-FFF2-40B4-BE49-F238E27FC236}">
                  <a16:creationId xmlns:a16="http://schemas.microsoft.com/office/drawing/2014/main" id="{251F9372-AF05-9B4E-AA97-9D88F17E7D2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1037;p14">
              <a:extLst>
                <a:ext uri="{FF2B5EF4-FFF2-40B4-BE49-F238E27FC236}">
                  <a16:creationId xmlns:a16="http://schemas.microsoft.com/office/drawing/2014/main" id="{557E3F43-50DC-EC41-82D8-D7035BBF1819}"/>
                </a:ext>
              </a:extLst>
            </p:cNvPr>
            <p:cNvSpPr/>
            <p:nvPr/>
          </p:nvSpPr>
          <p:spPr>
            <a:xfrm>
              <a:off x="5009190" y="2105230"/>
              <a:ext cx="52384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Google Shape;1038;p14">
            <a:extLst>
              <a:ext uri="{FF2B5EF4-FFF2-40B4-BE49-F238E27FC236}">
                <a16:creationId xmlns:a16="http://schemas.microsoft.com/office/drawing/2014/main" id="{30A3EDEB-729D-244A-B28E-BDD32C74A9A3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1039;p14">
            <a:extLst>
              <a:ext uri="{FF2B5EF4-FFF2-40B4-BE49-F238E27FC236}">
                <a16:creationId xmlns:a16="http://schemas.microsoft.com/office/drawing/2014/main" id="{18D9C233-FB74-C548-A269-B8F1F7979F0F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1040;p14">
            <a:extLst>
              <a:ext uri="{FF2B5EF4-FFF2-40B4-BE49-F238E27FC236}">
                <a16:creationId xmlns:a16="http://schemas.microsoft.com/office/drawing/2014/main" id="{EC0C234C-C346-3248-807F-B0CDE291A3DF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1041;p14">
            <a:extLst>
              <a:ext uri="{FF2B5EF4-FFF2-40B4-BE49-F238E27FC236}">
                <a16:creationId xmlns:a16="http://schemas.microsoft.com/office/drawing/2014/main" id="{60F4C2CA-C6AD-144B-B017-A778F2826764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1042;p14">
            <a:extLst>
              <a:ext uri="{FF2B5EF4-FFF2-40B4-BE49-F238E27FC236}">
                <a16:creationId xmlns:a16="http://schemas.microsoft.com/office/drawing/2014/main" id="{0D9B5EB4-0E63-A34D-8C6B-E5E114DC636F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1043;p14">
            <a:extLst>
              <a:ext uri="{FF2B5EF4-FFF2-40B4-BE49-F238E27FC236}">
                <a16:creationId xmlns:a16="http://schemas.microsoft.com/office/drawing/2014/main" id="{ED5601C4-8968-2A48-86F6-3B801FA857E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1044;p14">
            <a:extLst>
              <a:ext uri="{FF2B5EF4-FFF2-40B4-BE49-F238E27FC236}">
                <a16:creationId xmlns:a16="http://schemas.microsoft.com/office/drawing/2014/main" id="{5DC1AE15-B677-C24C-BB45-0B383A1EAC9E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1045;p14">
            <a:extLst>
              <a:ext uri="{FF2B5EF4-FFF2-40B4-BE49-F238E27FC236}">
                <a16:creationId xmlns:a16="http://schemas.microsoft.com/office/drawing/2014/main" id="{05DBC6B2-5DE6-3A46-B357-F67B43FB35B4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1046;p14">
            <a:extLst>
              <a:ext uri="{FF2B5EF4-FFF2-40B4-BE49-F238E27FC236}">
                <a16:creationId xmlns:a16="http://schemas.microsoft.com/office/drawing/2014/main" id="{9F8A3154-9687-E74E-8A6F-FF7A7FE223A0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1047;p14">
            <a:extLst>
              <a:ext uri="{FF2B5EF4-FFF2-40B4-BE49-F238E27FC236}">
                <a16:creationId xmlns:a16="http://schemas.microsoft.com/office/drawing/2014/main" id="{583E2424-C097-1A4E-88F6-48EA2EBEFED1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1048;p14">
            <a:extLst>
              <a:ext uri="{FF2B5EF4-FFF2-40B4-BE49-F238E27FC236}">
                <a16:creationId xmlns:a16="http://schemas.microsoft.com/office/drawing/2014/main" id="{A7FC462B-FE07-1D4C-B5C4-FEBEF01B1578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1049;p14">
            <a:extLst>
              <a:ext uri="{FF2B5EF4-FFF2-40B4-BE49-F238E27FC236}">
                <a16:creationId xmlns:a16="http://schemas.microsoft.com/office/drawing/2014/main" id="{125BCC1F-4DC9-9B48-8064-39D78A934339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1050;p14">
            <a:extLst>
              <a:ext uri="{FF2B5EF4-FFF2-40B4-BE49-F238E27FC236}">
                <a16:creationId xmlns:a16="http://schemas.microsoft.com/office/drawing/2014/main" id="{33001367-66B5-0441-B441-5D219EEE2DD9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1051;p14">
            <a:extLst>
              <a:ext uri="{FF2B5EF4-FFF2-40B4-BE49-F238E27FC236}">
                <a16:creationId xmlns:a16="http://schemas.microsoft.com/office/drawing/2014/main" id="{A84935B1-A08E-7049-9E85-7B8BD441E464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1052;p14">
            <a:extLst>
              <a:ext uri="{FF2B5EF4-FFF2-40B4-BE49-F238E27FC236}">
                <a16:creationId xmlns:a16="http://schemas.microsoft.com/office/drawing/2014/main" id="{914D45EC-EE0B-D545-B040-8F025CCC550A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1053;p14">
            <a:extLst>
              <a:ext uri="{FF2B5EF4-FFF2-40B4-BE49-F238E27FC236}">
                <a16:creationId xmlns:a16="http://schemas.microsoft.com/office/drawing/2014/main" id="{ECBCA314-4CFC-E94E-A871-732444E0D561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1054;p14">
            <a:extLst>
              <a:ext uri="{FF2B5EF4-FFF2-40B4-BE49-F238E27FC236}">
                <a16:creationId xmlns:a16="http://schemas.microsoft.com/office/drawing/2014/main" id="{06304486-E400-2B49-B77C-B875667C3548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1055;p14">
            <a:extLst>
              <a:ext uri="{FF2B5EF4-FFF2-40B4-BE49-F238E27FC236}">
                <a16:creationId xmlns:a16="http://schemas.microsoft.com/office/drawing/2014/main" id="{E5CB3266-F489-494E-88D4-B25F4D730429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1056;p14">
            <a:extLst>
              <a:ext uri="{FF2B5EF4-FFF2-40B4-BE49-F238E27FC236}">
                <a16:creationId xmlns:a16="http://schemas.microsoft.com/office/drawing/2014/main" id="{7063DF00-AAB2-834B-A8B4-CB0E4F9EE87B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1057;p14">
            <a:extLst>
              <a:ext uri="{FF2B5EF4-FFF2-40B4-BE49-F238E27FC236}">
                <a16:creationId xmlns:a16="http://schemas.microsoft.com/office/drawing/2014/main" id="{D0CBF00E-98E6-F741-976B-42109E5ED66F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1058;p14">
            <a:extLst>
              <a:ext uri="{FF2B5EF4-FFF2-40B4-BE49-F238E27FC236}">
                <a16:creationId xmlns:a16="http://schemas.microsoft.com/office/drawing/2014/main" id="{82F169D5-E6C8-4C45-9917-7388453F5BF3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1059;p14">
            <a:extLst>
              <a:ext uri="{FF2B5EF4-FFF2-40B4-BE49-F238E27FC236}">
                <a16:creationId xmlns:a16="http://schemas.microsoft.com/office/drawing/2014/main" id="{6FCF48AE-D58F-B544-A1AB-788D5C1B43FF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1060;p14">
            <a:extLst>
              <a:ext uri="{FF2B5EF4-FFF2-40B4-BE49-F238E27FC236}">
                <a16:creationId xmlns:a16="http://schemas.microsoft.com/office/drawing/2014/main" id="{97D3CEBC-F01C-E34A-BA06-F5F1525E96BF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1061;p14">
            <a:extLst>
              <a:ext uri="{FF2B5EF4-FFF2-40B4-BE49-F238E27FC236}">
                <a16:creationId xmlns:a16="http://schemas.microsoft.com/office/drawing/2014/main" id="{45006D2A-0E7C-AD45-BAED-E2A455E8F745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1062;p14">
            <a:extLst>
              <a:ext uri="{FF2B5EF4-FFF2-40B4-BE49-F238E27FC236}">
                <a16:creationId xmlns:a16="http://schemas.microsoft.com/office/drawing/2014/main" id="{60FA1733-83C9-F348-AE6A-E3E4CF96BD0A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1063;p14">
            <a:extLst>
              <a:ext uri="{FF2B5EF4-FFF2-40B4-BE49-F238E27FC236}">
                <a16:creationId xmlns:a16="http://schemas.microsoft.com/office/drawing/2014/main" id="{7E6312AB-F554-D04E-BC77-4F12ED9A34EB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1064;p14">
            <a:extLst>
              <a:ext uri="{FF2B5EF4-FFF2-40B4-BE49-F238E27FC236}">
                <a16:creationId xmlns:a16="http://schemas.microsoft.com/office/drawing/2014/main" id="{F8787905-768F-534F-92E7-29547B7B59ED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1065;p14">
            <a:extLst>
              <a:ext uri="{FF2B5EF4-FFF2-40B4-BE49-F238E27FC236}">
                <a16:creationId xmlns:a16="http://schemas.microsoft.com/office/drawing/2014/main" id="{C25A02C1-5F23-F943-B0A0-7FA91B506257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6" name="Google Shape;1066;p14">
            <a:extLst>
              <a:ext uri="{FF2B5EF4-FFF2-40B4-BE49-F238E27FC236}">
                <a16:creationId xmlns:a16="http://schemas.microsoft.com/office/drawing/2014/main" id="{D8AB36AE-E03E-6E43-AEB1-CACFBC6F2472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7" name="Google Shape;1067;p14">
            <a:extLst>
              <a:ext uri="{FF2B5EF4-FFF2-40B4-BE49-F238E27FC236}">
                <a16:creationId xmlns:a16="http://schemas.microsoft.com/office/drawing/2014/main" id="{10F53FE9-8C59-BB4D-BA8B-A4CD3A26FF5C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8" name="Google Shape;1068;p14">
            <a:extLst>
              <a:ext uri="{FF2B5EF4-FFF2-40B4-BE49-F238E27FC236}">
                <a16:creationId xmlns:a16="http://schemas.microsoft.com/office/drawing/2014/main" id="{B9C4F5A6-FC66-9F41-B51C-05EB5FBCC31D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9" name="Google Shape;1069;p14">
            <a:extLst>
              <a:ext uri="{FF2B5EF4-FFF2-40B4-BE49-F238E27FC236}">
                <a16:creationId xmlns:a16="http://schemas.microsoft.com/office/drawing/2014/main" id="{F4AC3591-A381-A745-A266-2EFAE95796F2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0" name="Google Shape;1070;p14">
            <a:extLst>
              <a:ext uri="{FF2B5EF4-FFF2-40B4-BE49-F238E27FC236}">
                <a16:creationId xmlns:a16="http://schemas.microsoft.com/office/drawing/2014/main" id="{33D4C9D8-57AB-EC44-B192-144BF69267A8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1" name="Google Shape;1071;p14">
            <a:extLst>
              <a:ext uri="{FF2B5EF4-FFF2-40B4-BE49-F238E27FC236}">
                <a16:creationId xmlns:a16="http://schemas.microsoft.com/office/drawing/2014/main" id="{3B7CCA46-7324-D044-9CAF-74089A5ED980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2" name="Google Shape;1072;p14">
            <a:extLst>
              <a:ext uri="{FF2B5EF4-FFF2-40B4-BE49-F238E27FC236}">
                <a16:creationId xmlns:a16="http://schemas.microsoft.com/office/drawing/2014/main" id="{0C812C31-F5AA-304F-B7DD-6AC6AA9BEB3B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3" name="Google Shape;1073;p14">
            <a:extLst>
              <a:ext uri="{FF2B5EF4-FFF2-40B4-BE49-F238E27FC236}">
                <a16:creationId xmlns:a16="http://schemas.microsoft.com/office/drawing/2014/main" id="{5EAC7552-A080-DE4E-9151-9862592F4D90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4" name="Google Shape;1074;p14">
            <a:extLst>
              <a:ext uri="{FF2B5EF4-FFF2-40B4-BE49-F238E27FC236}">
                <a16:creationId xmlns:a16="http://schemas.microsoft.com/office/drawing/2014/main" id="{B1D3D38E-674B-7A4C-8F54-458C20303107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5" name="Google Shape;1075;p14">
            <a:extLst>
              <a:ext uri="{FF2B5EF4-FFF2-40B4-BE49-F238E27FC236}">
                <a16:creationId xmlns:a16="http://schemas.microsoft.com/office/drawing/2014/main" id="{4AA43749-906A-1A49-8EB4-CDA2072DB26E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6" name="Google Shape;1076;p14">
            <a:extLst>
              <a:ext uri="{FF2B5EF4-FFF2-40B4-BE49-F238E27FC236}">
                <a16:creationId xmlns:a16="http://schemas.microsoft.com/office/drawing/2014/main" id="{D1DE8CD6-E2EF-4E4D-A972-8B306AED32C7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7" name="Google Shape;1077;p14">
            <a:extLst>
              <a:ext uri="{FF2B5EF4-FFF2-40B4-BE49-F238E27FC236}">
                <a16:creationId xmlns:a16="http://schemas.microsoft.com/office/drawing/2014/main" id="{7B996DCE-37B3-6244-956F-4C102E4FA4F4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8" name="Google Shape;1078;p14">
            <a:extLst>
              <a:ext uri="{FF2B5EF4-FFF2-40B4-BE49-F238E27FC236}">
                <a16:creationId xmlns:a16="http://schemas.microsoft.com/office/drawing/2014/main" id="{7F8551E8-6CF3-2A4F-9DF6-036FC7D86631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89" name="Google Shape;1079;p14">
            <a:extLst>
              <a:ext uri="{FF2B5EF4-FFF2-40B4-BE49-F238E27FC236}">
                <a16:creationId xmlns:a16="http://schemas.microsoft.com/office/drawing/2014/main" id="{04931C17-C9B1-D947-AC98-E664EC38A95E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0" name="Google Shape;1080;p14">
            <a:extLst>
              <a:ext uri="{FF2B5EF4-FFF2-40B4-BE49-F238E27FC236}">
                <a16:creationId xmlns:a16="http://schemas.microsoft.com/office/drawing/2014/main" id="{E92DDBD2-E466-4F42-ABBB-F07977184E31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1" name="Google Shape;1081;p14">
            <a:extLst>
              <a:ext uri="{FF2B5EF4-FFF2-40B4-BE49-F238E27FC236}">
                <a16:creationId xmlns:a16="http://schemas.microsoft.com/office/drawing/2014/main" id="{73647554-DF74-304D-A3D9-51ECE57F12F0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7DB60A6A-C7E2-4147-9942-24DCF6396083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7CCA2FC4-FB31-F84F-A28E-627F828B3288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66B4D3F9-8FF9-EA4D-930D-E17280986EC8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4055FCC6-A63B-334F-8A3A-821CB8A1329A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A94C8D5D-A4ED-E343-926C-8C032DFBBCC1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7" name="Google Shape;1087;p14">
            <a:extLst>
              <a:ext uri="{FF2B5EF4-FFF2-40B4-BE49-F238E27FC236}">
                <a16:creationId xmlns:a16="http://schemas.microsoft.com/office/drawing/2014/main" id="{B73E1EEB-3624-DE4C-8C57-927D2DD59A09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851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6;p16">
            <a:extLst>
              <a:ext uri="{FF2B5EF4-FFF2-40B4-BE49-F238E27FC236}">
                <a16:creationId xmlns:a16="http://schemas.microsoft.com/office/drawing/2014/main" id="{6B606A70-7B8A-BA45-9332-FA9573529D3B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3" name="Google Shape;1187;p16">
              <a:extLst>
                <a:ext uri="{FF2B5EF4-FFF2-40B4-BE49-F238E27FC236}">
                  <a16:creationId xmlns:a16="http://schemas.microsoft.com/office/drawing/2014/main" id="{15B53B39-57FB-DB4C-B1BF-054A3AE9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4" name="Google Shape;1188;p16">
              <a:extLst>
                <a:ext uri="{FF2B5EF4-FFF2-40B4-BE49-F238E27FC236}">
                  <a16:creationId xmlns:a16="http://schemas.microsoft.com/office/drawing/2014/main" id="{A25EC801-A36E-9946-9D23-6BC3D0D37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1189;p16">
                <a:extLst>
                  <a:ext uri="{FF2B5EF4-FFF2-40B4-BE49-F238E27FC236}">
                    <a16:creationId xmlns:a16="http://schemas.microsoft.com/office/drawing/2014/main" id="{B2100AA7-9129-014D-83B4-E33325A18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1190;p16">
                <a:extLst>
                  <a:ext uri="{FF2B5EF4-FFF2-40B4-BE49-F238E27FC236}">
                    <a16:creationId xmlns:a16="http://schemas.microsoft.com/office/drawing/2014/main" id="{911A2F26-3C4E-2749-9D8E-AB264CF7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5" name="Google Shape;1191;p16">
              <a:extLst>
                <a:ext uri="{FF2B5EF4-FFF2-40B4-BE49-F238E27FC236}">
                  <a16:creationId xmlns:a16="http://schemas.microsoft.com/office/drawing/2014/main" id="{03B56F3E-412B-4D45-8B98-51ECEF760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1192;p16">
              <a:extLst>
                <a:ext uri="{FF2B5EF4-FFF2-40B4-BE49-F238E27FC236}">
                  <a16:creationId xmlns:a16="http://schemas.microsoft.com/office/drawing/2014/main" id="{37ABC8CC-EAE1-664D-9BBF-CE511211E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1193;p16">
                <a:extLst>
                  <a:ext uri="{FF2B5EF4-FFF2-40B4-BE49-F238E27FC236}">
                    <a16:creationId xmlns:a16="http://schemas.microsoft.com/office/drawing/2014/main" id="{793F4034-5DF0-A942-A6BC-9D5F410A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1194;p16">
                <a:extLst>
                  <a:ext uri="{FF2B5EF4-FFF2-40B4-BE49-F238E27FC236}">
                    <a16:creationId xmlns:a16="http://schemas.microsoft.com/office/drawing/2014/main" id="{7ABF7491-9DB3-0B44-9137-6258640B3458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oogle Shape;1195;p16">
              <a:extLst>
                <a:ext uri="{FF2B5EF4-FFF2-40B4-BE49-F238E27FC236}">
                  <a16:creationId xmlns:a16="http://schemas.microsoft.com/office/drawing/2014/main" id="{91DB507A-4BDA-0A4F-B377-8266BE03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196;p16">
                <a:extLst>
                  <a:ext uri="{FF2B5EF4-FFF2-40B4-BE49-F238E27FC236}">
                    <a16:creationId xmlns:a16="http://schemas.microsoft.com/office/drawing/2014/main" id="{6A811A0F-023F-9C4E-B904-E416CF14B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1197;p16">
                <a:extLst>
                  <a:ext uri="{FF2B5EF4-FFF2-40B4-BE49-F238E27FC236}">
                    <a16:creationId xmlns:a16="http://schemas.microsoft.com/office/drawing/2014/main" id="{FF565E50-6268-EA40-A673-F15374E95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8" name="Google Shape;1198;p16">
              <a:extLst>
                <a:ext uri="{FF2B5EF4-FFF2-40B4-BE49-F238E27FC236}">
                  <a16:creationId xmlns:a16="http://schemas.microsoft.com/office/drawing/2014/main" id="{E2A1E178-6010-874C-9F07-C7533CCD4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199;p16">
                <a:extLst>
                  <a:ext uri="{FF2B5EF4-FFF2-40B4-BE49-F238E27FC236}">
                    <a16:creationId xmlns:a16="http://schemas.microsoft.com/office/drawing/2014/main" id="{8197D5B0-EDA1-B342-A96E-F38AEA472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1200;p16">
                <a:extLst>
                  <a:ext uri="{FF2B5EF4-FFF2-40B4-BE49-F238E27FC236}">
                    <a16:creationId xmlns:a16="http://schemas.microsoft.com/office/drawing/2014/main" id="{87D062EF-B910-0C40-B014-67115D9AC0E0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1201;p16">
              <a:extLst>
                <a:ext uri="{FF2B5EF4-FFF2-40B4-BE49-F238E27FC236}">
                  <a16:creationId xmlns:a16="http://schemas.microsoft.com/office/drawing/2014/main" id="{97E35AC2-E15D-8A42-B7A0-E0231F757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202;p16">
                <a:extLst>
                  <a:ext uri="{FF2B5EF4-FFF2-40B4-BE49-F238E27FC236}">
                    <a16:creationId xmlns:a16="http://schemas.microsoft.com/office/drawing/2014/main" id="{61E4D54C-65FC-DB4E-9376-C5E8D12CB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1203;p16">
                <a:extLst>
                  <a:ext uri="{FF2B5EF4-FFF2-40B4-BE49-F238E27FC236}">
                    <a16:creationId xmlns:a16="http://schemas.microsoft.com/office/drawing/2014/main" id="{579E5FB8-93BA-AD4C-8706-543B282BC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1204;p16">
              <a:extLst>
                <a:ext uri="{FF2B5EF4-FFF2-40B4-BE49-F238E27FC236}">
                  <a16:creationId xmlns:a16="http://schemas.microsoft.com/office/drawing/2014/main" id="{EDC85A81-3A5E-484E-81F5-D530653C1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205;p16">
                <a:extLst>
                  <a:ext uri="{FF2B5EF4-FFF2-40B4-BE49-F238E27FC236}">
                    <a16:creationId xmlns:a16="http://schemas.microsoft.com/office/drawing/2014/main" id="{37CA4F24-B4D6-2F42-9AAF-BA42D2620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" name="Google Shape;1206;p16">
                <a:extLst>
                  <a:ext uri="{FF2B5EF4-FFF2-40B4-BE49-F238E27FC236}">
                    <a16:creationId xmlns:a16="http://schemas.microsoft.com/office/drawing/2014/main" id="{90C34766-F0E8-6140-BCE9-93E918BAFE2C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Google Shape;1207;p16">
              <a:extLst>
                <a:ext uri="{FF2B5EF4-FFF2-40B4-BE49-F238E27FC236}">
                  <a16:creationId xmlns:a16="http://schemas.microsoft.com/office/drawing/2014/main" id="{A0816858-125A-C645-9DE2-B2BE196D593A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08;p16">
              <a:extLst>
                <a:ext uri="{FF2B5EF4-FFF2-40B4-BE49-F238E27FC236}">
                  <a16:creationId xmlns:a16="http://schemas.microsoft.com/office/drawing/2014/main" id="{4F070933-495A-D54E-8A87-ACDC965D2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5" name="Google Shape;1209;p16">
            <a:extLst>
              <a:ext uri="{FF2B5EF4-FFF2-40B4-BE49-F238E27FC236}">
                <a16:creationId xmlns:a16="http://schemas.microsoft.com/office/drawing/2014/main" id="{5CD08EA7-3AEC-D443-B211-242F763F1021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6" name="Google Shape;1210;p16">
            <a:extLst>
              <a:ext uri="{FF2B5EF4-FFF2-40B4-BE49-F238E27FC236}">
                <a16:creationId xmlns:a16="http://schemas.microsoft.com/office/drawing/2014/main" id="{1CCCF861-FB2E-B741-BA5E-5A358AA66863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1211;p16">
            <a:extLst>
              <a:ext uri="{FF2B5EF4-FFF2-40B4-BE49-F238E27FC236}">
                <a16:creationId xmlns:a16="http://schemas.microsoft.com/office/drawing/2014/main" id="{3A04968C-D1B5-804F-B39A-A76CCD63FAC9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1212;p16">
            <a:extLst>
              <a:ext uri="{FF2B5EF4-FFF2-40B4-BE49-F238E27FC236}">
                <a16:creationId xmlns:a16="http://schemas.microsoft.com/office/drawing/2014/main" id="{AA27A0B4-DBAA-4343-8C86-9626D6A01BCA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1213;p16">
            <a:extLst>
              <a:ext uri="{FF2B5EF4-FFF2-40B4-BE49-F238E27FC236}">
                <a16:creationId xmlns:a16="http://schemas.microsoft.com/office/drawing/2014/main" id="{21C80A58-68DC-044B-B8AA-7B850AC3F90C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1214;p16">
            <a:extLst>
              <a:ext uri="{FF2B5EF4-FFF2-40B4-BE49-F238E27FC236}">
                <a16:creationId xmlns:a16="http://schemas.microsoft.com/office/drawing/2014/main" id="{74322F5B-4E84-E942-82F8-6B02B56F402A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1215;p16">
            <a:extLst>
              <a:ext uri="{FF2B5EF4-FFF2-40B4-BE49-F238E27FC236}">
                <a16:creationId xmlns:a16="http://schemas.microsoft.com/office/drawing/2014/main" id="{5BE9272E-5CA9-EF49-8DCE-7AA5A054D38C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1216;p16">
            <a:extLst>
              <a:ext uri="{FF2B5EF4-FFF2-40B4-BE49-F238E27FC236}">
                <a16:creationId xmlns:a16="http://schemas.microsoft.com/office/drawing/2014/main" id="{02EB65CA-948E-7D4E-AA01-83EB81D8BC0E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1217;p16">
            <a:extLst>
              <a:ext uri="{FF2B5EF4-FFF2-40B4-BE49-F238E27FC236}">
                <a16:creationId xmlns:a16="http://schemas.microsoft.com/office/drawing/2014/main" id="{0FC796AC-33FC-6F4E-80E8-1EC0B0B89BC3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1218;p16">
            <a:extLst>
              <a:ext uri="{FF2B5EF4-FFF2-40B4-BE49-F238E27FC236}">
                <a16:creationId xmlns:a16="http://schemas.microsoft.com/office/drawing/2014/main" id="{669D671E-380B-6646-B199-ADF7606C97A0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1219;p16">
            <a:extLst>
              <a:ext uri="{FF2B5EF4-FFF2-40B4-BE49-F238E27FC236}">
                <a16:creationId xmlns:a16="http://schemas.microsoft.com/office/drawing/2014/main" id="{AA9006DE-7C18-0443-B76F-8055FF8551BA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1220;p16">
            <a:extLst>
              <a:ext uri="{FF2B5EF4-FFF2-40B4-BE49-F238E27FC236}">
                <a16:creationId xmlns:a16="http://schemas.microsoft.com/office/drawing/2014/main" id="{7FAF6F5E-0215-4344-B8DB-71B1120CF601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1221;p16">
            <a:extLst>
              <a:ext uri="{FF2B5EF4-FFF2-40B4-BE49-F238E27FC236}">
                <a16:creationId xmlns:a16="http://schemas.microsoft.com/office/drawing/2014/main" id="{6B0DDBF8-B956-2F40-9EF8-DD45E371A4AE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1222;p16">
            <a:extLst>
              <a:ext uri="{FF2B5EF4-FFF2-40B4-BE49-F238E27FC236}">
                <a16:creationId xmlns:a16="http://schemas.microsoft.com/office/drawing/2014/main" id="{EABDE37F-35AE-6F4A-B5FE-49C182FB9CAD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1223;p16">
            <a:extLst>
              <a:ext uri="{FF2B5EF4-FFF2-40B4-BE49-F238E27FC236}">
                <a16:creationId xmlns:a16="http://schemas.microsoft.com/office/drawing/2014/main" id="{B47AE6D1-A3E8-B242-A451-982D38931C21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1224;p16">
            <a:extLst>
              <a:ext uri="{FF2B5EF4-FFF2-40B4-BE49-F238E27FC236}">
                <a16:creationId xmlns:a16="http://schemas.microsoft.com/office/drawing/2014/main" id="{F24922E9-4869-F84E-9358-B1B3704CFB01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1225;p16">
            <a:extLst>
              <a:ext uri="{FF2B5EF4-FFF2-40B4-BE49-F238E27FC236}">
                <a16:creationId xmlns:a16="http://schemas.microsoft.com/office/drawing/2014/main" id="{0851C0CF-2310-9F4F-9E9C-8AF8B4E676E8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1226;p16">
            <a:extLst>
              <a:ext uri="{FF2B5EF4-FFF2-40B4-BE49-F238E27FC236}">
                <a16:creationId xmlns:a16="http://schemas.microsoft.com/office/drawing/2014/main" id="{9BC5EE00-33D9-1E49-BEFB-EE248AC3C4C3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1227;p16">
            <a:extLst>
              <a:ext uri="{FF2B5EF4-FFF2-40B4-BE49-F238E27FC236}">
                <a16:creationId xmlns:a16="http://schemas.microsoft.com/office/drawing/2014/main" id="{89759649-61C8-9247-A6B1-7FC6427B1237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1228;p16">
            <a:extLst>
              <a:ext uri="{FF2B5EF4-FFF2-40B4-BE49-F238E27FC236}">
                <a16:creationId xmlns:a16="http://schemas.microsoft.com/office/drawing/2014/main" id="{84BA60CB-E4E9-9940-8E4A-2A66286B8422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1229;p16">
            <a:extLst>
              <a:ext uri="{FF2B5EF4-FFF2-40B4-BE49-F238E27FC236}">
                <a16:creationId xmlns:a16="http://schemas.microsoft.com/office/drawing/2014/main" id="{8073BBD6-2D95-E94F-BB51-637D358BAB9F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1230;p16">
            <a:extLst>
              <a:ext uri="{FF2B5EF4-FFF2-40B4-BE49-F238E27FC236}">
                <a16:creationId xmlns:a16="http://schemas.microsoft.com/office/drawing/2014/main" id="{B1455789-026A-9044-B920-AF1EB8667B6E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1231;p16">
            <a:extLst>
              <a:ext uri="{FF2B5EF4-FFF2-40B4-BE49-F238E27FC236}">
                <a16:creationId xmlns:a16="http://schemas.microsoft.com/office/drawing/2014/main" id="{49DC65C3-DC6E-7345-A5EF-4154D19E2A5F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1232;p16">
            <a:extLst>
              <a:ext uri="{FF2B5EF4-FFF2-40B4-BE49-F238E27FC236}">
                <a16:creationId xmlns:a16="http://schemas.microsoft.com/office/drawing/2014/main" id="{1CEDAEB5-CCDF-E54C-AA3E-C0492987880F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1233;p16">
            <a:extLst>
              <a:ext uri="{FF2B5EF4-FFF2-40B4-BE49-F238E27FC236}">
                <a16:creationId xmlns:a16="http://schemas.microsoft.com/office/drawing/2014/main" id="{0F652115-4B22-1E4F-AA9B-BF4D70C6EFA5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1234;p16">
            <a:extLst>
              <a:ext uri="{FF2B5EF4-FFF2-40B4-BE49-F238E27FC236}">
                <a16:creationId xmlns:a16="http://schemas.microsoft.com/office/drawing/2014/main" id="{2FF0E8EF-A69F-2841-A409-0CEDDD542592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1235;p16">
            <a:extLst>
              <a:ext uri="{FF2B5EF4-FFF2-40B4-BE49-F238E27FC236}">
                <a16:creationId xmlns:a16="http://schemas.microsoft.com/office/drawing/2014/main" id="{E6365E7A-3A84-514A-9C8B-8D6E1F43C682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1236;p16">
            <a:extLst>
              <a:ext uri="{FF2B5EF4-FFF2-40B4-BE49-F238E27FC236}">
                <a16:creationId xmlns:a16="http://schemas.microsoft.com/office/drawing/2014/main" id="{EF4DD5F5-52C7-8842-9F70-60D1E893ABBA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1237;p16">
            <a:extLst>
              <a:ext uri="{FF2B5EF4-FFF2-40B4-BE49-F238E27FC236}">
                <a16:creationId xmlns:a16="http://schemas.microsoft.com/office/drawing/2014/main" id="{90A63695-2C06-2B41-A2FF-F875A08E1C0A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1238;p16">
            <a:extLst>
              <a:ext uri="{FF2B5EF4-FFF2-40B4-BE49-F238E27FC236}">
                <a16:creationId xmlns:a16="http://schemas.microsoft.com/office/drawing/2014/main" id="{B0E6DC67-AF5D-1147-A5EB-148A74E4196F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1239;p16">
            <a:extLst>
              <a:ext uri="{FF2B5EF4-FFF2-40B4-BE49-F238E27FC236}">
                <a16:creationId xmlns:a16="http://schemas.microsoft.com/office/drawing/2014/main" id="{42308609-0BEE-5C47-807A-8C2741E7E1A8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1240;p16">
            <a:extLst>
              <a:ext uri="{FF2B5EF4-FFF2-40B4-BE49-F238E27FC236}">
                <a16:creationId xmlns:a16="http://schemas.microsoft.com/office/drawing/2014/main" id="{82F6B9B6-7363-654A-8F7A-D36E6373077A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1241;p16">
            <a:extLst>
              <a:ext uri="{FF2B5EF4-FFF2-40B4-BE49-F238E27FC236}">
                <a16:creationId xmlns:a16="http://schemas.microsoft.com/office/drawing/2014/main" id="{7B56B771-0D17-CF43-9B96-81CD5D6BA957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1242;p16">
            <a:extLst>
              <a:ext uri="{FF2B5EF4-FFF2-40B4-BE49-F238E27FC236}">
                <a16:creationId xmlns:a16="http://schemas.microsoft.com/office/drawing/2014/main" id="{ECDA7992-0A8E-4245-9928-3AF270727A27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1243;p16">
            <a:extLst>
              <a:ext uri="{FF2B5EF4-FFF2-40B4-BE49-F238E27FC236}">
                <a16:creationId xmlns:a16="http://schemas.microsoft.com/office/drawing/2014/main" id="{6662B877-D10C-A54F-9D5A-9440C70F0897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1244;p16">
            <a:extLst>
              <a:ext uri="{FF2B5EF4-FFF2-40B4-BE49-F238E27FC236}">
                <a16:creationId xmlns:a16="http://schemas.microsoft.com/office/drawing/2014/main" id="{3E8402A1-F775-3E4C-B230-65D85C3EAA3D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1245;p16">
            <a:extLst>
              <a:ext uri="{FF2B5EF4-FFF2-40B4-BE49-F238E27FC236}">
                <a16:creationId xmlns:a16="http://schemas.microsoft.com/office/drawing/2014/main" id="{75A2F668-465B-9244-86AE-2F06B69F8453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1246;p16">
            <a:extLst>
              <a:ext uri="{FF2B5EF4-FFF2-40B4-BE49-F238E27FC236}">
                <a16:creationId xmlns:a16="http://schemas.microsoft.com/office/drawing/2014/main" id="{CC9B2836-E65A-1649-9899-8EAF180F2095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1247;p16">
            <a:extLst>
              <a:ext uri="{FF2B5EF4-FFF2-40B4-BE49-F238E27FC236}">
                <a16:creationId xmlns:a16="http://schemas.microsoft.com/office/drawing/2014/main" id="{4E7CA2D4-8ED5-2A49-A042-9BD32E84D140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1248;p16">
            <a:extLst>
              <a:ext uri="{FF2B5EF4-FFF2-40B4-BE49-F238E27FC236}">
                <a16:creationId xmlns:a16="http://schemas.microsoft.com/office/drawing/2014/main" id="{E322E54A-BD8E-2E49-B945-1E7A39D34918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1249;p16">
            <a:extLst>
              <a:ext uri="{FF2B5EF4-FFF2-40B4-BE49-F238E27FC236}">
                <a16:creationId xmlns:a16="http://schemas.microsoft.com/office/drawing/2014/main" id="{26BBD447-0FBA-DC49-8FE8-10051527680D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1250;p16">
            <a:extLst>
              <a:ext uri="{FF2B5EF4-FFF2-40B4-BE49-F238E27FC236}">
                <a16:creationId xmlns:a16="http://schemas.microsoft.com/office/drawing/2014/main" id="{90B5036A-E35A-F844-83EC-18D66CE5046E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1251;p16">
            <a:extLst>
              <a:ext uri="{FF2B5EF4-FFF2-40B4-BE49-F238E27FC236}">
                <a16:creationId xmlns:a16="http://schemas.microsoft.com/office/drawing/2014/main" id="{BCEBAD16-3747-CA42-9936-DB3DA193E74C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1252;p16">
            <a:extLst>
              <a:ext uri="{FF2B5EF4-FFF2-40B4-BE49-F238E27FC236}">
                <a16:creationId xmlns:a16="http://schemas.microsoft.com/office/drawing/2014/main" id="{26CE7A6E-03C3-B243-A2AE-8A4F1E0F4B17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1253;p16">
            <a:extLst>
              <a:ext uri="{FF2B5EF4-FFF2-40B4-BE49-F238E27FC236}">
                <a16:creationId xmlns:a16="http://schemas.microsoft.com/office/drawing/2014/main" id="{272BE750-4545-C546-A982-BB8E33E7FA7F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1254;p16">
            <a:extLst>
              <a:ext uri="{FF2B5EF4-FFF2-40B4-BE49-F238E27FC236}">
                <a16:creationId xmlns:a16="http://schemas.microsoft.com/office/drawing/2014/main" id="{96240D99-F5D5-3F4B-A40D-8AF3851EC297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1255;p16">
            <a:extLst>
              <a:ext uri="{FF2B5EF4-FFF2-40B4-BE49-F238E27FC236}">
                <a16:creationId xmlns:a16="http://schemas.microsoft.com/office/drawing/2014/main" id="{727E63E8-2C18-AE40-A4A0-48200F9AE02A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1256;p16">
            <a:extLst>
              <a:ext uri="{FF2B5EF4-FFF2-40B4-BE49-F238E27FC236}">
                <a16:creationId xmlns:a16="http://schemas.microsoft.com/office/drawing/2014/main" id="{92CF412E-79E0-8E42-8682-AAB976F2596D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1257;p16">
            <a:extLst>
              <a:ext uri="{FF2B5EF4-FFF2-40B4-BE49-F238E27FC236}">
                <a16:creationId xmlns:a16="http://schemas.microsoft.com/office/drawing/2014/main" id="{4686856A-1FAA-EA46-AB24-2B1B32D689FE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1258;p16">
            <a:extLst>
              <a:ext uri="{FF2B5EF4-FFF2-40B4-BE49-F238E27FC236}">
                <a16:creationId xmlns:a16="http://schemas.microsoft.com/office/drawing/2014/main" id="{B2F9D03B-029B-F94A-BABB-2A2DEA629483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75" name="Google Shape;1259;p16">
            <a:extLst>
              <a:ext uri="{FF2B5EF4-FFF2-40B4-BE49-F238E27FC236}">
                <a16:creationId xmlns:a16="http://schemas.microsoft.com/office/drawing/2014/main" id="{DC7400BC-7174-0940-AB47-3FE209A46EDF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6000750"/>
            <a:ext cx="388938" cy="374650"/>
            <a:chOff x="3243875" y="2372825"/>
            <a:chExt cx="291375" cy="281375"/>
          </a:xfrm>
        </p:grpSpPr>
        <p:sp>
          <p:nvSpPr>
            <p:cNvPr id="76" name="Google Shape;1260;p16">
              <a:extLst>
                <a:ext uri="{FF2B5EF4-FFF2-40B4-BE49-F238E27FC236}">
                  <a16:creationId xmlns:a16="http://schemas.microsoft.com/office/drawing/2014/main" id="{A727FF96-E7D1-A042-A08F-41A9D8C2E972}"/>
                </a:ext>
              </a:extLst>
            </p:cNvPr>
            <p:cNvSpPr/>
            <p:nvPr/>
          </p:nvSpPr>
          <p:spPr>
            <a:xfrm>
              <a:off x="3286689" y="2403824"/>
              <a:ext cx="205747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261;p16">
              <a:extLst>
                <a:ext uri="{FF2B5EF4-FFF2-40B4-BE49-F238E27FC236}">
                  <a16:creationId xmlns:a16="http://schemas.microsoft.com/office/drawing/2014/main" id="{4068DAE7-DA03-F148-B43B-432843DE52EF}"/>
                </a:ext>
              </a:extLst>
            </p:cNvPr>
            <p:cNvSpPr/>
            <p:nvPr/>
          </p:nvSpPr>
          <p:spPr>
            <a:xfrm>
              <a:off x="3304529" y="2403824"/>
              <a:ext cx="190285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262;p16">
              <a:extLst>
                <a:ext uri="{FF2B5EF4-FFF2-40B4-BE49-F238E27FC236}">
                  <a16:creationId xmlns:a16="http://schemas.microsoft.com/office/drawing/2014/main" id="{3F5E091E-1987-F74C-97DF-C009F4C18CD7}"/>
                </a:ext>
              </a:extLst>
            </p:cNvPr>
            <p:cNvSpPr/>
            <p:nvPr/>
          </p:nvSpPr>
          <p:spPr>
            <a:xfrm>
              <a:off x="3397293" y="2372825"/>
              <a:ext cx="10703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263;p16">
              <a:extLst>
                <a:ext uri="{FF2B5EF4-FFF2-40B4-BE49-F238E27FC236}">
                  <a16:creationId xmlns:a16="http://schemas.microsoft.com/office/drawing/2014/main" id="{256884BA-15FE-574D-8767-776BD60F29A0}"/>
                </a:ext>
              </a:extLst>
            </p:cNvPr>
            <p:cNvSpPr/>
            <p:nvPr/>
          </p:nvSpPr>
          <p:spPr>
            <a:xfrm>
              <a:off x="3243875" y="2495629"/>
              <a:ext cx="285428" cy="1073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264;p16">
              <a:extLst>
                <a:ext uri="{FF2B5EF4-FFF2-40B4-BE49-F238E27FC236}">
                  <a16:creationId xmlns:a16="http://schemas.microsoft.com/office/drawing/2014/main" id="{DD1C6A0F-9CD6-8F43-9EBB-A01E6F7C225D}"/>
                </a:ext>
              </a:extLst>
            </p:cNvPr>
            <p:cNvSpPr/>
            <p:nvPr/>
          </p:nvSpPr>
          <p:spPr>
            <a:xfrm>
              <a:off x="3340207" y="2378787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265;p16">
              <a:extLst>
                <a:ext uri="{FF2B5EF4-FFF2-40B4-BE49-F238E27FC236}">
                  <a16:creationId xmlns:a16="http://schemas.microsoft.com/office/drawing/2014/main" id="{F6AE3EB6-379A-E743-AB41-C2166594F1E4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266;p16">
              <a:extLst>
                <a:ext uri="{FF2B5EF4-FFF2-40B4-BE49-F238E27FC236}">
                  <a16:creationId xmlns:a16="http://schemas.microsoft.com/office/drawing/2014/main" id="{87705BB1-92D6-A24D-96EE-2307B9B652D0}"/>
                </a:ext>
              </a:extLst>
            </p:cNvPr>
            <p:cNvSpPr/>
            <p:nvPr/>
          </p:nvSpPr>
          <p:spPr>
            <a:xfrm>
              <a:off x="3275986" y="2451515"/>
              <a:ext cx="258074" cy="113266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267;p16">
              <a:extLst>
                <a:ext uri="{FF2B5EF4-FFF2-40B4-BE49-F238E27FC236}">
                  <a16:creationId xmlns:a16="http://schemas.microsoft.com/office/drawing/2014/main" id="{F3C03CE7-B11C-3E43-AEE1-FB5A66CA4FE4}"/>
                </a:ext>
              </a:extLst>
            </p:cNvPr>
            <p:cNvSpPr/>
            <p:nvPr/>
          </p:nvSpPr>
          <p:spPr>
            <a:xfrm>
              <a:off x="3329503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1268;p16">
              <a:extLst>
                <a:ext uri="{FF2B5EF4-FFF2-40B4-BE49-F238E27FC236}">
                  <a16:creationId xmlns:a16="http://schemas.microsoft.com/office/drawing/2014/main" id="{81A18402-7654-224F-909F-8F6CE195B65C}"/>
                </a:ext>
              </a:extLst>
            </p:cNvPr>
            <p:cNvSpPr/>
            <p:nvPr/>
          </p:nvSpPr>
          <p:spPr>
            <a:xfrm>
              <a:off x="3328315" y="2438400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1269;p16">
              <a:extLst>
                <a:ext uri="{FF2B5EF4-FFF2-40B4-BE49-F238E27FC236}">
                  <a16:creationId xmlns:a16="http://schemas.microsoft.com/office/drawing/2014/main" id="{65716D22-90B9-CD4D-94C2-21756C76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86" name="Google Shape;1270;p16">
            <a:extLst>
              <a:ext uri="{FF2B5EF4-FFF2-40B4-BE49-F238E27FC236}">
                <a16:creationId xmlns:a16="http://schemas.microsoft.com/office/drawing/2014/main" id="{1D877D77-2F46-5C42-96CC-6913EBFC9E62}"/>
              </a:ext>
            </a:extLst>
          </p:cNvPr>
          <p:cNvSpPr/>
          <p:nvPr/>
        </p:nvSpPr>
        <p:spPr>
          <a:xfrm>
            <a:off x="9780588" y="677863"/>
            <a:ext cx="1158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87" name="Google Shape;1271;p16">
            <a:extLst>
              <a:ext uri="{FF2B5EF4-FFF2-40B4-BE49-F238E27FC236}">
                <a16:creationId xmlns:a16="http://schemas.microsoft.com/office/drawing/2014/main" id="{EE0BA80D-9EC7-5A47-911A-8DFC36CF645D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606425"/>
            <a:ext cx="222250" cy="225425"/>
            <a:chOff x="4954425" y="2036375"/>
            <a:chExt cx="166675" cy="168575"/>
          </a:xfrm>
        </p:grpSpPr>
        <p:sp>
          <p:nvSpPr>
            <p:cNvPr id="88" name="Google Shape;1272;p16">
              <a:extLst>
                <a:ext uri="{FF2B5EF4-FFF2-40B4-BE49-F238E27FC236}">
                  <a16:creationId xmlns:a16="http://schemas.microsoft.com/office/drawing/2014/main" id="{529142F3-E78E-964B-89A1-0DF2DDD30DA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1273;p16">
              <a:extLst>
                <a:ext uri="{FF2B5EF4-FFF2-40B4-BE49-F238E27FC236}">
                  <a16:creationId xmlns:a16="http://schemas.microsoft.com/office/drawing/2014/main" id="{539F7048-537E-884F-BF0C-B34CAAB83911}"/>
                </a:ext>
              </a:extLst>
            </p:cNvPr>
            <p:cNvSpPr/>
            <p:nvPr/>
          </p:nvSpPr>
          <p:spPr>
            <a:xfrm>
              <a:off x="5009190" y="2105230"/>
              <a:ext cx="52384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90" name="Google Shape;1274;p16">
            <a:extLst>
              <a:ext uri="{FF2B5EF4-FFF2-40B4-BE49-F238E27FC236}">
                <a16:creationId xmlns:a16="http://schemas.microsoft.com/office/drawing/2014/main" id="{973C8636-D1A0-5B4A-9A02-6F9BB6D4273D}"/>
              </a:ext>
            </a:extLst>
          </p:cNvPr>
          <p:cNvSpPr>
            <a:spLocks/>
          </p:cNvSpPr>
          <p:nvPr/>
        </p:nvSpPr>
        <p:spPr bwMode="auto">
          <a:xfrm>
            <a:off x="1903413" y="6375400"/>
            <a:ext cx="115887" cy="82550"/>
          </a:xfrm>
          <a:custGeom>
            <a:avLst/>
            <a:gdLst>
              <a:gd name="T0" fmla="*/ 2112 w 3480"/>
              <a:gd name="T1" fmla="*/ 1 h 2477"/>
              <a:gd name="T2" fmla="*/ 1722 w 3480"/>
              <a:gd name="T3" fmla="*/ 57 h 2477"/>
              <a:gd name="T4" fmla="*/ 1628 w 3480"/>
              <a:gd name="T5" fmla="*/ 54 h 2477"/>
              <a:gd name="T6" fmla="*/ 1610 w 3480"/>
              <a:gd name="T7" fmla="*/ 2476 h 2477"/>
              <a:gd name="T8" fmla="*/ 1822 w 3480"/>
              <a:gd name="T9" fmla="*/ 2463 h 2477"/>
              <a:gd name="T10" fmla="*/ 2112 w 3480"/>
              <a:gd name="T11" fmla="*/ 1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09159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76;p17">
            <a:extLst>
              <a:ext uri="{FF2B5EF4-FFF2-40B4-BE49-F238E27FC236}">
                <a16:creationId xmlns:a16="http://schemas.microsoft.com/office/drawing/2014/main" id="{3340A652-2F0B-074E-980E-3BCD682CEF08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3" name="Google Shape;1277;p17">
              <a:extLst>
                <a:ext uri="{FF2B5EF4-FFF2-40B4-BE49-F238E27FC236}">
                  <a16:creationId xmlns:a16="http://schemas.microsoft.com/office/drawing/2014/main" id="{2FEE0CB9-143E-9C49-82DE-43F5F3D0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4" name="Google Shape;1278;p17">
              <a:extLst>
                <a:ext uri="{FF2B5EF4-FFF2-40B4-BE49-F238E27FC236}">
                  <a16:creationId xmlns:a16="http://schemas.microsoft.com/office/drawing/2014/main" id="{4AFC6C8F-1873-E844-987F-E3BA54389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1279;p17">
                <a:extLst>
                  <a:ext uri="{FF2B5EF4-FFF2-40B4-BE49-F238E27FC236}">
                    <a16:creationId xmlns:a16="http://schemas.microsoft.com/office/drawing/2014/main" id="{1DF6506B-732C-FB42-9447-164913D0B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1280;p17">
                <a:extLst>
                  <a:ext uri="{FF2B5EF4-FFF2-40B4-BE49-F238E27FC236}">
                    <a16:creationId xmlns:a16="http://schemas.microsoft.com/office/drawing/2014/main" id="{A964195A-D105-1345-BE56-03E39EB34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5" name="Google Shape;1281;p17">
              <a:extLst>
                <a:ext uri="{FF2B5EF4-FFF2-40B4-BE49-F238E27FC236}">
                  <a16:creationId xmlns:a16="http://schemas.microsoft.com/office/drawing/2014/main" id="{AA24C0D3-8A09-6947-AE2D-D807759EF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1282;p17">
              <a:extLst>
                <a:ext uri="{FF2B5EF4-FFF2-40B4-BE49-F238E27FC236}">
                  <a16:creationId xmlns:a16="http://schemas.microsoft.com/office/drawing/2014/main" id="{3FA661E8-6448-1741-BFFD-324242BDC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1283;p17">
                <a:extLst>
                  <a:ext uri="{FF2B5EF4-FFF2-40B4-BE49-F238E27FC236}">
                    <a16:creationId xmlns:a16="http://schemas.microsoft.com/office/drawing/2014/main" id="{69ABC2C4-A6A7-FC49-9F24-E9F936FA2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1284;p17">
                <a:extLst>
                  <a:ext uri="{FF2B5EF4-FFF2-40B4-BE49-F238E27FC236}">
                    <a16:creationId xmlns:a16="http://schemas.microsoft.com/office/drawing/2014/main" id="{8A9528D1-416C-B14D-AC9B-CB70D1F2CF82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oogle Shape;1285;p17">
              <a:extLst>
                <a:ext uri="{FF2B5EF4-FFF2-40B4-BE49-F238E27FC236}">
                  <a16:creationId xmlns:a16="http://schemas.microsoft.com/office/drawing/2014/main" id="{AE87220B-5A55-8B48-8562-97F8FD58A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286;p17">
                <a:extLst>
                  <a:ext uri="{FF2B5EF4-FFF2-40B4-BE49-F238E27FC236}">
                    <a16:creationId xmlns:a16="http://schemas.microsoft.com/office/drawing/2014/main" id="{3CE04811-9D1E-D344-84E1-AA5CA405F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1287;p17">
                <a:extLst>
                  <a:ext uri="{FF2B5EF4-FFF2-40B4-BE49-F238E27FC236}">
                    <a16:creationId xmlns:a16="http://schemas.microsoft.com/office/drawing/2014/main" id="{287384D4-38CC-8949-8E7F-095BA3411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8" name="Google Shape;1288;p17">
              <a:extLst>
                <a:ext uri="{FF2B5EF4-FFF2-40B4-BE49-F238E27FC236}">
                  <a16:creationId xmlns:a16="http://schemas.microsoft.com/office/drawing/2014/main" id="{53D2D715-BB75-EC43-91E1-7B2AABFF2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289;p17">
                <a:extLst>
                  <a:ext uri="{FF2B5EF4-FFF2-40B4-BE49-F238E27FC236}">
                    <a16:creationId xmlns:a16="http://schemas.microsoft.com/office/drawing/2014/main" id="{5756B1ED-066D-D64F-8EA7-55E733045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1290;p17">
                <a:extLst>
                  <a:ext uri="{FF2B5EF4-FFF2-40B4-BE49-F238E27FC236}">
                    <a16:creationId xmlns:a16="http://schemas.microsoft.com/office/drawing/2014/main" id="{69F18794-7492-CB4B-8006-5BB9D17E3EFC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1291;p17">
              <a:extLst>
                <a:ext uri="{FF2B5EF4-FFF2-40B4-BE49-F238E27FC236}">
                  <a16:creationId xmlns:a16="http://schemas.microsoft.com/office/drawing/2014/main" id="{A978FD74-125D-CB46-9DF1-9CF026DB9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292;p17">
                <a:extLst>
                  <a:ext uri="{FF2B5EF4-FFF2-40B4-BE49-F238E27FC236}">
                    <a16:creationId xmlns:a16="http://schemas.microsoft.com/office/drawing/2014/main" id="{44CF3B94-AC47-2847-B73A-CE0E3DB95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1293;p17">
                <a:extLst>
                  <a:ext uri="{FF2B5EF4-FFF2-40B4-BE49-F238E27FC236}">
                    <a16:creationId xmlns:a16="http://schemas.microsoft.com/office/drawing/2014/main" id="{12F013BF-AB06-324B-BA4B-BFEA477F1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1294;p17">
              <a:extLst>
                <a:ext uri="{FF2B5EF4-FFF2-40B4-BE49-F238E27FC236}">
                  <a16:creationId xmlns:a16="http://schemas.microsoft.com/office/drawing/2014/main" id="{205CEDB0-65E5-1341-BA91-B40D5467E7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295;p17">
                <a:extLst>
                  <a:ext uri="{FF2B5EF4-FFF2-40B4-BE49-F238E27FC236}">
                    <a16:creationId xmlns:a16="http://schemas.microsoft.com/office/drawing/2014/main" id="{915865F4-7FEF-FA45-9206-7CE6C7A5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" name="Google Shape;1296;p17">
                <a:extLst>
                  <a:ext uri="{FF2B5EF4-FFF2-40B4-BE49-F238E27FC236}">
                    <a16:creationId xmlns:a16="http://schemas.microsoft.com/office/drawing/2014/main" id="{E666B550-01F3-044F-B4D7-C8A9F539AA9A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Google Shape;1297;p17">
              <a:extLst>
                <a:ext uri="{FF2B5EF4-FFF2-40B4-BE49-F238E27FC236}">
                  <a16:creationId xmlns:a16="http://schemas.microsoft.com/office/drawing/2014/main" id="{1CB91A3A-0A9B-8847-9C7C-CC88672C4916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98;p17">
              <a:extLst>
                <a:ext uri="{FF2B5EF4-FFF2-40B4-BE49-F238E27FC236}">
                  <a16:creationId xmlns:a16="http://schemas.microsoft.com/office/drawing/2014/main" id="{4C19824E-211A-FD4D-8A7F-1BAD0A55F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5" name="Google Shape;1299;p17">
            <a:extLst>
              <a:ext uri="{FF2B5EF4-FFF2-40B4-BE49-F238E27FC236}">
                <a16:creationId xmlns:a16="http://schemas.microsoft.com/office/drawing/2014/main" id="{3194209C-6342-7546-A211-DF23B41222D0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6" name="Google Shape;1300;p17">
            <a:extLst>
              <a:ext uri="{FF2B5EF4-FFF2-40B4-BE49-F238E27FC236}">
                <a16:creationId xmlns:a16="http://schemas.microsoft.com/office/drawing/2014/main" id="{BC4AFFC8-199F-E04C-A6E0-1E78E0421F52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1301;p17">
            <a:extLst>
              <a:ext uri="{FF2B5EF4-FFF2-40B4-BE49-F238E27FC236}">
                <a16:creationId xmlns:a16="http://schemas.microsoft.com/office/drawing/2014/main" id="{ED3A8A34-C443-B34C-8ED0-DE340C9D5AA6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1302;p17">
            <a:extLst>
              <a:ext uri="{FF2B5EF4-FFF2-40B4-BE49-F238E27FC236}">
                <a16:creationId xmlns:a16="http://schemas.microsoft.com/office/drawing/2014/main" id="{F6B420F0-1A5D-A24A-B91D-E47879491534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1303;p17">
            <a:extLst>
              <a:ext uri="{FF2B5EF4-FFF2-40B4-BE49-F238E27FC236}">
                <a16:creationId xmlns:a16="http://schemas.microsoft.com/office/drawing/2014/main" id="{FE8B81BD-8AF5-9845-B3C1-CF9DF3DCE582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1304;p17">
            <a:extLst>
              <a:ext uri="{FF2B5EF4-FFF2-40B4-BE49-F238E27FC236}">
                <a16:creationId xmlns:a16="http://schemas.microsoft.com/office/drawing/2014/main" id="{BD233003-4D9A-A747-9785-34648B7A2629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1305;p17">
            <a:extLst>
              <a:ext uri="{FF2B5EF4-FFF2-40B4-BE49-F238E27FC236}">
                <a16:creationId xmlns:a16="http://schemas.microsoft.com/office/drawing/2014/main" id="{AFC21D24-8DB8-6E44-AAD2-E554404B07DB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1306;p17">
            <a:extLst>
              <a:ext uri="{FF2B5EF4-FFF2-40B4-BE49-F238E27FC236}">
                <a16:creationId xmlns:a16="http://schemas.microsoft.com/office/drawing/2014/main" id="{2A0273E7-7A54-6148-A2BF-AA1587D9C90F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1307;p17">
            <a:extLst>
              <a:ext uri="{FF2B5EF4-FFF2-40B4-BE49-F238E27FC236}">
                <a16:creationId xmlns:a16="http://schemas.microsoft.com/office/drawing/2014/main" id="{4D4BCD1A-FF30-6548-86C3-AE67919561A7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1308;p17">
            <a:extLst>
              <a:ext uri="{FF2B5EF4-FFF2-40B4-BE49-F238E27FC236}">
                <a16:creationId xmlns:a16="http://schemas.microsoft.com/office/drawing/2014/main" id="{1986AECA-8029-C843-940B-9BECA1AE52F8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1309;p17">
            <a:extLst>
              <a:ext uri="{FF2B5EF4-FFF2-40B4-BE49-F238E27FC236}">
                <a16:creationId xmlns:a16="http://schemas.microsoft.com/office/drawing/2014/main" id="{EEA1F59D-E41F-9546-BE35-6AA60BB36CAD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1310;p17">
            <a:extLst>
              <a:ext uri="{FF2B5EF4-FFF2-40B4-BE49-F238E27FC236}">
                <a16:creationId xmlns:a16="http://schemas.microsoft.com/office/drawing/2014/main" id="{DBC79819-4AA7-A046-A10C-60BBC8D62FF0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1311;p17">
            <a:extLst>
              <a:ext uri="{FF2B5EF4-FFF2-40B4-BE49-F238E27FC236}">
                <a16:creationId xmlns:a16="http://schemas.microsoft.com/office/drawing/2014/main" id="{5BD739D8-CD22-1940-9D12-6B1D452A046A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1312;p17">
            <a:extLst>
              <a:ext uri="{FF2B5EF4-FFF2-40B4-BE49-F238E27FC236}">
                <a16:creationId xmlns:a16="http://schemas.microsoft.com/office/drawing/2014/main" id="{8DB8B4E3-627E-484B-B385-ADAF0B840ED5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1313;p17">
            <a:extLst>
              <a:ext uri="{FF2B5EF4-FFF2-40B4-BE49-F238E27FC236}">
                <a16:creationId xmlns:a16="http://schemas.microsoft.com/office/drawing/2014/main" id="{31ECFF8A-20CA-614D-9DDD-48ACFD7B8473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1314;p17">
            <a:extLst>
              <a:ext uri="{FF2B5EF4-FFF2-40B4-BE49-F238E27FC236}">
                <a16:creationId xmlns:a16="http://schemas.microsoft.com/office/drawing/2014/main" id="{6C398D02-A973-8F40-A8E0-5F7F0713A4F6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1315;p17">
            <a:extLst>
              <a:ext uri="{FF2B5EF4-FFF2-40B4-BE49-F238E27FC236}">
                <a16:creationId xmlns:a16="http://schemas.microsoft.com/office/drawing/2014/main" id="{F43D3BB6-C113-2641-943F-315C0E683AFB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1316;p17">
            <a:extLst>
              <a:ext uri="{FF2B5EF4-FFF2-40B4-BE49-F238E27FC236}">
                <a16:creationId xmlns:a16="http://schemas.microsoft.com/office/drawing/2014/main" id="{F695ED3D-B12D-4545-9294-26B2FAD6343E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1317;p17">
            <a:extLst>
              <a:ext uri="{FF2B5EF4-FFF2-40B4-BE49-F238E27FC236}">
                <a16:creationId xmlns:a16="http://schemas.microsoft.com/office/drawing/2014/main" id="{A955FF7D-FE19-5F45-8D28-28AE60058C24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1318;p17">
            <a:extLst>
              <a:ext uri="{FF2B5EF4-FFF2-40B4-BE49-F238E27FC236}">
                <a16:creationId xmlns:a16="http://schemas.microsoft.com/office/drawing/2014/main" id="{F5D78DC4-DCE2-0B48-8849-CF1E0C682AB7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1319;p17">
            <a:extLst>
              <a:ext uri="{FF2B5EF4-FFF2-40B4-BE49-F238E27FC236}">
                <a16:creationId xmlns:a16="http://schemas.microsoft.com/office/drawing/2014/main" id="{F3340DCC-1769-894E-AA33-B0049BD5FABC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1320;p17">
            <a:extLst>
              <a:ext uri="{FF2B5EF4-FFF2-40B4-BE49-F238E27FC236}">
                <a16:creationId xmlns:a16="http://schemas.microsoft.com/office/drawing/2014/main" id="{FB02D85A-F421-BC4F-A6DF-F7E8976DED08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1321;p17">
            <a:extLst>
              <a:ext uri="{FF2B5EF4-FFF2-40B4-BE49-F238E27FC236}">
                <a16:creationId xmlns:a16="http://schemas.microsoft.com/office/drawing/2014/main" id="{853A92DB-FF63-2B4E-A471-99913F53B284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1322;p17">
            <a:extLst>
              <a:ext uri="{FF2B5EF4-FFF2-40B4-BE49-F238E27FC236}">
                <a16:creationId xmlns:a16="http://schemas.microsoft.com/office/drawing/2014/main" id="{CAFA246A-41CF-8340-8E53-8EE85840A815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1323;p17">
            <a:extLst>
              <a:ext uri="{FF2B5EF4-FFF2-40B4-BE49-F238E27FC236}">
                <a16:creationId xmlns:a16="http://schemas.microsoft.com/office/drawing/2014/main" id="{F42762FE-3B4E-5048-96A2-53D9BD61A840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1324;p17">
            <a:extLst>
              <a:ext uri="{FF2B5EF4-FFF2-40B4-BE49-F238E27FC236}">
                <a16:creationId xmlns:a16="http://schemas.microsoft.com/office/drawing/2014/main" id="{A535FBBA-C5DB-1649-823C-B13A68CC21F2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1325;p17">
            <a:extLst>
              <a:ext uri="{FF2B5EF4-FFF2-40B4-BE49-F238E27FC236}">
                <a16:creationId xmlns:a16="http://schemas.microsoft.com/office/drawing/2014/main" id="{1A4FFA91-9B24-F046-8299-B87539703DD6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1326;p17">
            <a:extLst>
              <a:ext uri="{FF2B5EF4-FFF2-40B4-BE49-F238E27FC236}">
                <a16:creationId xmlns:a16="http://schemas.microsoft.com/office/drawing/2014/main" id="{17B30189-E410-7245-9C3F-DD13FEA7AD5F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1327;p17">
            <a:extLst>
              <a:ext uri="{FF2B5EF4-FFF2-40B4-BE49-F238E27FC236}">
                <a16:creationId xmlns:a16="http://schemas.microsoft.com/office/drawing/2014/main" id="{BC5CE656-81C7-8D4A-9084-0145ACD5738A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1328;p17">
            <a:extLst>
              <a:ext uri="{FF2B5EF4-FFF2-40B4-BE49-F238E27FC236}">
                <a16:creationId xmlns:a16="http://schemas.microsoft.com/office/drawing/2014/main" id="{010E2D6E-1250-614C-9723-9695EF9FB319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1329;p17">
            <a:extLst>
              <a:ext uri="{FF2B5EF4-FFF2-40B4-BE49-F238E27FC236}">
                <a16:creationId xmlns:a16="http://schemas.microsoft.com/office/drawing/2014/main" id="{D0389662-6B10-BE40-A1D9-72C375DDA7B4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1330;p17">
            <a:extLst>
              <a:ext uri="{FF2B5EF4-FFF2-40B4-BE49-F238E27FC236}">
                <a16:creationId xmlns:a16="http://schemas.microsoft.com/office/drawing/2014/main" id="{01F99E3C-9070-3B4A-8CF3-62D9C9F3D28B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1331;p17">
            <a:extLst>
              <a:ext uri="{FF2B5EF4-FFF2-40B4-BE49-F238E27FC236}">
                <a16:creationId xmlns:a16="http://schemas.microsoft.com/office/drawing/2014/main" id="{8AB633C8-873A-AD4A-8826-2ECCCED2C8D4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1332;p17">
            <a:extLst>
              <a:ext uri="{FF2B5EF4-FFF2-40B4-BE49-F238E27FC236}">
                <a16:creationId xmlns:a16="http://schemas.microsoft.com/office/drawing/2014/main" id="{445017E7-2900-9345-A1F7-1D899B924A39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1333;p17">
            <a:extLst>
              <a:ext uri="{FF2B5EF4-FFF2-40B4-BE49-F238E27FC236}">
                <a16:creationId xmlns:a16="http://schemas.microsoft.com/office/drawing/2014/main" id="{CF8D5283-7A75-C04D-BCB9-966322951051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1334;p17">
            <a:extLst>
              <a:ext uri="{FF2B5EF4-FFF2-40B4-BE49-F238E27FC236}">
                <a16:creationId xmlns:a16="http://schemas.microsoft.com/office/drawing/2014/main" id="{46FB4B6F-7C23-4F40-86C0-B79A26CD997F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1335;p17">
            <a:extLst>
              <a:ext uri="{FF2B5EF4-FFF2-40B4-BE49-F238E27FC236}">
                <a16:creationId xmlns:a16="http://schemas.microsoft.com/office/drawing/2014/main" id="{7BE1A8A5-961E-E04D-A8A5-6259C84606F2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1336;p17">
            <a:extLst>
              <a:ext uri="{FF2B5EF4-FFF2-40B4-BE49-F238E27FC236}">
                <a16:creationId xmlns:a16="http://schemas.microsoft.com/office/drawing/2014/main" id="{1DCFAA34-554B-8641-86A7-64BE3D61E2BE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1337;p17">
            <a:extLst>
              <a:ext uri="{FF2B5EF4-FFF2-40B4-BE49-F238E27FC236}">
                <a16:creationId xmlns:a16="http://schemas.microsoft.com/office/drawing/2014/main" id="{80151715-DA9C-B44B-94C1-A34B6BD2C222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1338;p17">
            <a:extLst>
              <a:ext uri="{FF2B5EF4-FFF2-40B4-BE49-F238E27FC236}">
                <a16:creationId xmlns:a16="http://schemas.microsoft.com/office/drawing/2014/main" id="{7C6F349C-2621-1440-AFBC-D195950E087F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1339;p17">
            <a:extLst>
              <a:ext uri="{FF2B5EF4-FFF2-40B4-BE49-F238E27FC236}">
                <a16:creationId xmlns:a16="http://schemas.microsoft.com/office/drawing/2014/main" id="{078A7016-FB93-DE4D-96D8-D6B30FF1D3D1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1340;p17">
            <a:extLst>
              <a:ext uri="{FF2B5EF4-FFF2-40B4-BE49-F238E27FC236}">
                <a16:creationId xmlns:a16="http://schemas.microsoft.com/office/drawing/2014/main" id="{FD92523B-E4F9-344C-B8DE-7D6A711AECC8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1341;p17">
            <a:extLst>
              <a:ext uri="{FF2B5EF4-FFF2-40B4-BE49-F238E27FC236}">
                <a16:creationId xmlns:a16="http://schemas.microsoft.com/office/drawing/2014/main" id="{26CAF310-1404-FF44-B9BF-8EA551132EAB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1342;p17">
            <a:extLst>
              <a:ext uri="{FF2B5EF4-FFF2-40B4-BE49-F238E27FC236}">
                <a16:creationId xmlns:a16="http://schemas.microsoft.com/office/drawing/2014/main" id="{CAFFEE3A-FCED-A048-A39D-F16A75192CE3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1343;p17">
            <a:extLst>
              <a:ext uri="{FF2B5EF4-FFF2-40B4-BE49-F238E27FC236}">
                <a16:creationId xmlns:a16="http://schemas.microsoft.com/office/drawing/2014/main" id="{CC7D9DE6-2FD8-4A49-9CDC-FB2AE347F345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1344;p17">
            <a:extLst>
              <a:ext uri="{FF2B5EF4-FFF2-40B4-BE49-F238E27FC236}">
                <a16:creationId xmlns:a16="http://schemas.microsoft.com/office/drawing/2014/main" id="{2B3B75B5-F843-B14D-B657-297BEF703DB5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1345;p17">
            <a:extLst>
              <a:ext uri="{FF2B5EF4-FFF2-40B4-BE49-F238E27FC236}">
                <a16:creationId xmlns:a16="http://schemas.microsoft.com/office/drawing/2014/main" id="{F79EB753-3860-894E-8803-B692512D31FC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1346;p17">
            <a:extLst>
              <a:ext uri="{FF2B5EF4-FFF2-40B4-BE49-F238E27FC236}">
                <a16:creationId xmlns:a16="http://schemas.microsoft.com/office/drawing/2014/main" id="{38E4DD54-3E30-ED44-BAB0-5952AB9419BE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1347;p17">
            <a:extLst>
              <a:ext uri="{FF2B5EF4-FFF2-40B4-BE49-F238E27FC236}">
                <a16:creationId xmlns:a16="http://schemas.microsoft.com/office/drawing/2014/main" id="{D1A08751-347D-7843-90FD-FE4087C0A8F5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1348;p17">
            <a:extLst>
              <a:ext uri="{FF2B5EF4-FFF2-40B4-BE49-F238E27FC236}">
                <a16:creationId xmlns:a16="http://schemas.microsoft.com/office/drawing/2014/main" id="{9C884D49-E6CE-AA4B-9A8C-09F5AD1A8588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75" name="Google Shape;1349;p17">
            <a:extLst>
              <a:ext uri="{FF2B5EF4-FFF2-40B4-BE49-F238E27FC236}">
                <a16:creationId xmlns:a16="http://schemas.microsoft.com/office/drawing/2014/main" id="{59CC7E26-F4F9-E442-89FE-819C162E34F7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425450"/>
            <a:ext cx="593725" cy="531813"/>
            <a:chOff x="2495125" y="2142250"/>
            <a:chExt cx="444275" cy="398525"/>
          </a:xfrm>
        </p:grpSpPr>
        <p:sp>
          <p:nvSpPr>
            <p:cNvPr id="76" name="Google Shape;1350;p17">
              <a:extLst>
                <a:ext uri="{FF2B5EF4-FFF2-40B4-BE49-F238E27FC236}">
                  <a16:creationId xmlns:a16="http://schemas.microsoft.com/office/drawing/2014/main" id="{3EC5B202-1BF1-D940-9812-62FBDEA56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7" name="Google Shape;1351;p17">
              <a:extLst>
                <a:ext uri="{FF2B5EF4-FFF2-40B4-BE49-F238E27FC236}">
                  <a16:creationId xmlns:a16="http://schemas.microsoft.com/office/drawing/2014/main" id="{A3F0FC0E-B2BC-4B41-9550-8E8C89D52FD4}"/>
                </a:ext>
              </a:extLst>
            </p:cNvPr>
            <p:cNvSpPr/>
            <p:nvPr/>
          </p:nvSpPr>
          <p:spPr>
            <a:xfrm>
              <a:off x="2655491" y="2307608"/>
              <a:ext cx="95032" cy="72567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8" name="Google Shape;1352;p17">
            <a:extLst>
              <a:ext uri="{FF2B5EF4-FFF2-40B4-BE49-F238E27FC236}">
                <a16:creationId xmlns:a16="http://schemas.microsoft.com/office/drawing/2014/main" id="{98E35F39-6E1E-C042-B1BD-42B5FAFD8FF4}"/>
              </a:ext>
            </a:extLst>
          </p:cNvPr>
          <p:cNvGrpSpPr>
            <a:grpSpLocks/>
          </p:cNvGrpSpPr>
          <p:nvPr/>
        </p:nvGrpSpPr>
        <p:grpSpPr bwMode="auto">
          <a:xfrm>
            <a:off x="10590213" y="5951538"/>
            <a:ext cx="387350" cy="374650"/>
            <a:chOff x="3243875" y="2372825"/>
            <a:chExt cx="291375" cy="281375"/>
          </a:xfrm>
        </p:grpSpPr>
        <p:sp>
          <p:nvSpPr>
            <p:cNvPr id="79" name="Google Shape;1353;p17">
              <a:extLst>
                <a:ext uri="{FF2B5EF4-FFF2-40B4-BE49-F238E27FC236}">
                  <a16:creationId xmlns:a16="http://schemas.microsoft.com/office/drawing/2014/main" id="{1CB82D6F-4E3D-4340-B3C3-2EA9981581ED}"/>
                </a:ext>
              </a:extLst>
            </p:cNvPr>
            <p:cNvSpPr/>
            <p:nvPr/>
          </p:nvSpPr>
          <p:spPr>
            <a:xfrm>
              <a:off x="3286865" y="2403824"/>
              <a:ext cx="205395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354;p17">
              <a:extLst>
                <a:ext uri="{FF2B5EF4-FFF2-40B4-BE49-F238E27FC236}">
                  <a16:creationId xmlns:a16="http://schemas.microsoft.com/office/drawing/2014/main" id="{5873980A-0084-5C4C-8198-C665AC9F867D}"/>
                </a:ext>
              </a:extLst>
            </p:cNvPr>
            <p:cNvSpPr/>
            <p:nvPr/>
          </p:nvSpPr>
          <p:spPr>
            <a:xfrm>
              <a:off x="3303583" y="2403824"/>
              <a:ext cx="19106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355;p17">
              <a:extLst>
                <a:ext uri="{FF2B5EF4-FFF2-40B4-BE49-F238E27FC236}">
                  <a16:creationId xmlns:a16="http://schemas.microsoft.com/office/drawing/2014/main" id="{4B35E36B-D82E-204F-ACCE-05579B7F9772}"/>
                </a:ext>
              </a:extLst>
            </p:cNvPr>
            <p:cNvSpPr/>
            <p:nvPr/>
          </p:nvSpPr>
          <p:spPr>
            <a:xfrm>
              <a:off x="3396727" y="2372825"/>
              <a:ext cx="10747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356;p17">
              <a:extLst>
                <a:ext uri="{FF2B5EF4-FFF2-40B4-BE49-F238E27FC236}">
                  <a16:creationId xmlns:a16="http://schemas.microsoft.com/office/drawing/2014/main" id="{4631DE5F-CF53-2145-999E-4C81C7C714E8}"/>
                </a:ext>
              </a:extLst>
            </p:cNvPr>
            <p:cNvSpPr/>
            <p:nvPr/>
          </p:nvSpPr>
          <p:spPr>
            <a:xfrm>
              <a:off x="3243875" y="2495628"/>
              <a:ext cx="285404" cy="10731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357;p17">
              <a:extLst>
                <a:ext uri="{FF2B5EF4-FFF2-40B4-BE49-F238E27FC236}">
                  <a16:creationId xmlns:a16="http://schemas.microsoft.com/office/drawing/2014/main" id="{1D5D1593-DF07-DE45-A893-AFBF72B16965}"/>
                </a:ext>
              </a:extLst>
            </p:cNvPr>
            <p:cNvSpPr/>
            <p:nvPr/>
          </p:nvSpPr>
          <p:spPr>
            <a:xfrm>
              <a:off x="3340602" y="2378786"/>
              <a:ext cx="103892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1358;p17">
              <a:extLst>
                <a:ext uri="{FF2B5EF4-FFF2-40B4-BE49-F238E27FC236}">
                  <a16:creationId xmlns:a16="http://schemas.microsoft.com/office/drawing/2014/main" id="{DB877C2B-7F42-8E4D-B384-D88219719A1F}"/>
                </a:ext>
              </a:extLst>
            </p:cNvPr>
            <p:cNvSpPr/>
            <p:nvPr/>
          </p:nvSpPr>
          <p:spPr>
            <a:xfrm>
              <a:off x="3266564" y="2458668"/>
              <a:ext cx="268686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1359;p17">
              <a:extLst>
                <a:ext uri="{FF2B5EF4-FFF2-40B4-BE49-F238E27FC236}">
                  <a16:creationId xmlns:a16="http://schemas.microsoft.com/office/drawing/2014/main" id="{2E7C5F9A-6FA1-4949-9798-46E35BF31747}"/>
                </a:ext>
              </a:extLst>
            </p:cNvPr>
            <p:cNvSpPr/>
            <p:nvPr/>
          </p:nvSpPr>
          <p:spPr>
            <a:xfrm>
              <a:off x="3276117" y="2451515"/>
              <a:ext cx="257939" cy="11326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1360;p17">
              <a:extLst>
                <a:ext uri="{FF2B5EF4-FFF2-40B4-BE49-F238E27FC236}">
                  <a16:creationId xmlns:a16="http://schemas.microsoft.com/office/drawing/2014/main" id="{620BE4F4-003A-7640-8A77-78DA117D5B09}"/>
                </a:ext>
              </a:extLst>
            </p:cNvPr>
            <p:cNvSpPr/>
            <p:nvPr/>
          </p:nvSpPr>
          <p:spPr>
            <a:xfrm>
              <a:off x="3328660" y="2385940"/>
              <a:ext cx="120611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1361;p17">
              <a:extLst>
                <a:ext uri="{FF2B5EF4-FFF2-40B4-BE49-F238E27FC236}">
                  <a16:creationId xmlns:a16="http://schemas.microsoft.com/office/drawing/2014/main" id="{E2B7861D-052A-A740-82DB-1FC5C15C722F}"/>
                </a:ext>
              </a:extLst>
            </p:cNvPr>
            <p:cNvSpPr/>
            <p:nvPr/>
          </p:nvSpPr>
          <p:spPr>
            <a:xfrm>
              <a:off x="3327466" y="2438399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1362;p17">
              <a:extLst>
                <a:ext uri="{FF2B5EF4-FFF2-40B4-BE49-F238E27FC236}">
                  <a16:creationId xmlns:a16="http://schemas.microsoft.com/office/drawing/2014/main" id="{FCC4FAF6-C068-F84C-A9B2-0033CD47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89" name="Google Shape;1363;p17">
            <a:extLst>
              <a:ext uri="{FF2B5EF4-FFF2-40B4-BE49-F238E27FC236}">
                <a16:creationId xmlns:a16="http://schemas.microsoft.com/office/drawing/2014/main" id="{1D84DA23-ADB3-494D-A1CF-C80116D01130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425450"/>
            <a:ext cx="222250" cy="225425"/>
            <a:chOff x="4954425" y="2036375"/>
            <a:chExt cx="166675" cy="168575"/>
          </a:xfrm>
        </p:grpSpPr>
        <p:sp>
          <p:nvSpPr>
            <p:cNvPr id="90" name="Google Shape;1364;p17">
              <a:extLst>
                <a:ext uri="{FF2B5EF4-FFF2-40B4-BE49-F238E27FC236}">
                  <a16:creationId xmlns:a16="http://schemas.microsoft.com/office/drawing/2014/main" id="{34F15DFA-2A19-CB43-B51E-1268018A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1930 w 6667"/>
                <a:gd name="T1" fmla="*/ 3584 h 6743"/>
                <a:gd name="T2" fmla="*/ 2607 w 6667"/>
                <a:gd name="T3" fmla="*/ 2306 h 6743"/>
                <a:gd name="T4" fmla="*/ 3935 w 6667"/>
                <a:gd name="T5" fmla="*/ 2406 h 6743"/>
                <a:gd name="T6" fmla="*/ 4812 w 6667"/>
                <a:gd name="T7" fmla="*/ 3384 h 6743"/>
                <a:gd name="T8" fmla="*/ 4386 w 6667"/>
                <a:gd name="T9" fmla="*/ 4837 h 6743"/>
                <a:gd name="T10" fmla="*/ 2757 w 6667"/>
                <a:gd name="T11" fmla="*/ 4787 h 6743"/>
                <a:gd name="T12" fmla="*/ 1930 w 6667"/>
                <a:gd name="T13" fmla="*/ 3584 h 6743"/>
                <a:gd name="T14" fmla="*/ 1930 w 6667"/>
                <a:gd name="T15" fmla="*/ 3584 h 6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1" name="Google Shape;1365;p17">
              <a:extLst>
                <a:ext uri="{FF2B5EF4-FFF2-40B4-BE49-F238E27FC236}">
                  <a16:creationId xmlns:a16="http://schemas.microsoft.com/office/drawing/2014/main" id="{3BE144AA-D4A6-7048-9499-36468D31207C}"/>
                </a:ext>
              </a:extLst>
            </p:cNvPr>
            <p:cNvSpPr/>
            <p:nvPr/>
          </p:nvSpPr>
          <p:spPr>
            <a:xfrm>
              <a:off x="5009190" y="2105230"/>
              <a:ext cx="52384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92" name="Google Shape;1366;p17">
            <a:extLst>
              <a:ext uri="{FF2B5EF4-FFF2-40B4-BE49-F238E27FC236}">
                <a16:creationId xmlns:a16="http://schemas.microsoft.com/office/drawing/2014/main" id="{B1352580-F274-8C41-8757-9CA9243E570F}"/>
              </a:ext>
            </a:extLst>
          </p:cNvPr>
          <p:cNvSpPr>
            <a:spLocks/>
          </p:cNvSpPr>
          <p:nvPr/>
        </p:nvSpPr>
        <p:spPr bwMode="auto">
          <a:xfrm>
            <a:off x="10704513" y="484188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3" name="Google Shape;1367;p17">
            <a:extLst>
              <a:ext uri="{FF2B5EF4-FFF2-40B4-BE49-F238E27FC236}">
                <a16:creationId xmlns:a16="http://schemas.microsoft.com/office/drawing/2014/main" id="{1D5A6EAF-496D-7D4E-86A4-103648ABA9ED}"/>
              </a:ext>
            </a:extLst>
          </p:cNvPr>
          <p:cNvSpPr/>
          <p:nvPr/>
        </p:nvSpPr>
        <p:spPr>
          <a:xfrm>
            <a:off x="10866438" y="5592763"/>
            <a:ext cx="1158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94" name="Google Shape;1368;p17">
            <a:extLst>
              <a:ext uri="{FF2B5EF4-FFF2-40B4-BE49-F238E27FC236}">
                <a16:creationId xmlns:a16="http://schemas.microsoft.com/office/drawing/2014/main" id="{4297D8D8-4443-CB4B-8F13-D26E0FFEADA4}"/>
              </a:ext>
            </a:extLst>
          </p:cNvPr>
          <p:cNvGrpSpPr>
            <a:grpSpLocks/>
          </p:cNvGrpSpPr>
          <p:nvPr/>
        </p:nvGrpSpPr>
        <p:grpSpPr bwMode="auto">
          <a:xfrm>
            <a:off x="9923463" y="6202363"/>
            <a:ext cx="222250" cy="223837"/>
            <a:chOff x="4954425" y="2036375"/>
            <a:chExt cx="166675" cy="168575"/>
          </a:xfrm>
        </p:grpSpPr>
        <p:sp>
          <p:nvSpPr>
            <p:cNvPr id="95" name="Google Shape;1369;p17">
              <a:extLst>
                <a:ext uri="{FF2B5EF4-FFF2-40B4-BE49-F238E27FC236}">
                  <a16:creationId xmlns:a16="http://schemas.microsoft.com/office/drawing/2014/main" id="{3DEEE325-F014-C948-B246-47E44501A465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6" name="Google Shape;1370;p17">
              <a:extLst>
                <a:ext uri="{FF2B5EF4-FFF2-40B4-BE49-F238E27FC236}">
                  <a16:creationId xmlns:a16="http://schemas.microsoft.com/office/drawing/2014/main" id="{38CF201D-1FD8-8449-93A2-62C3EA03211B}"/>
                </a:ext>
              </a:extLst>
            </p:cNvPr>
            <p:cNvSpPr/>
            <p:nvPr/>
          </p:nvSpPr>
          <p:spPr>
            <a:xfrm>
              <a:off x="5009190" y="2104522"/>
              <a:ext cx="52384" cy="406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848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72;p18">
            <a:extLst>
              <a:ext uri="{FF2B5EF4-FFF2-40B4-BE49-F238E27FC236}">
                <a16:creationId xmlns:a16="http://schemas.microsoft.com/office/drawing/2014/main" id="{37A50148-87A5-1243-BAC5-958ECA1B7195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3" name="Google Shape;1373;p18">
              <a:extLst>
                <a:ext uri="{FF2B5EF4-FFF2-40B4-BE49-F238E27FC236}">
                  <a16:creationId xmlns:a16="http://schemas.microsoft.com/office/drawing/2014/main" id="{D1202250-0437-2140-9C54-B8E188187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4" name="Google Shape;1374;p18">
              <a:extLst>
                <a:ext uri="{FF2B5EF4-FFF2-40B4-BE49-F238E27FC236}">
                  <a16:creationId xmlns:a16="http://schemas.microsoft.com/office/drawing/2014/main" id="{F6B4664A-F50C-3542-B7AA-1FBEC73CB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1375;p18">
                <a:extLst>
                  <a:ext uri="{FF2B5EF4-FFF2-40B4-BE49-F238E27FC236}">
                    <a16:creationId xmlns:a16="http://schemas.microsoft.com/office/drawing/2014/main" id="{1D67F73E-AC4B-0D47-AF0B-EE651D172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1376;p18">
                <a:extLst>
                  <a:ext uri="{FF2B5EF4-FFF2-40B4-BE49-F238E27FC236}">
                    <a16:creationId xmlns:a16="http://schemas.microsoft.com/office/drawing/2014/main" id="{535CFACC-EEA0-FC46-B28F-2FC5C5B8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5" name="Google Shape;1377;p18">
              <a:extLst>
                <a:ext uri="{FF2B5EF4-FFF2-40B4-BE49-F238E27FC236}">
                  <a16:creationId xmlns:a16="http://schemas.microsoft.com/office/drawing/2014/main" id="{865800E8-A1EE-E340-82A1-43056591E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1378;p18">
              <a:extLst>
                <a:ext uri="{FF2B5EF4-FFF2-40B4-BE49-F238E27FC236}">
                  <a16:creationId xmlns:a16="http://schemas.microsoft.com/office/drawing/2014/main" id="{940ACD83-1CF0-1346-A60C-96667A4F5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1379;p18">
                <a:extLst>
                  <a:ext uri="{FF2B5EF4-FFF2-40B4-BE49-F238E27FC236}">
                    <a16:creationId xmlns:a16="http://schemas.microsoft.com/office/drawing/2014/main" id="{F41CE1AB-C48F-784D-A36A-4F22128CE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1380;p18">
                <a:extLst>
                  <a:ext uri="{FF2B5EF4-FFF2-40B4-BE49-F238E27FC236}">
                    <a16:creationId xmlns:a16="http://schemas.microsoft.com/office/drawing/2014/main" id="{957AF441-4819-1A40-865C-C2287DF9F310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oogle Shape;1381;p18">
              <a:extLst>
                <a:ext uri="{FF2B5EF4-FFF2-40B4-BE49-F238E27FC236}">
                  <a16:creationId xmlns:a16="http://schemas.microsoft.com/office/drawing/2014/main" id="{6EF98AD8-AB67-F146-93FA-68441FA72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382;p18">
                <a:extLst>
                  <a:ext uri="{FF2B5EF4-FFF2-40B4-BE49-F238E27FC236}">
                    <a16:creationId xmlns:a16="http://schemas.microsoft.com/office/drawing/2014/main" id="{52380778-770C-994A-AF7B-6FD28D283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1383;p18">
                <a:extLst>
                  <a:ext uri="{FF2B5EF4-FFF2-40B4-BE49-F238E27FC236}">
                    <a16:creationId xmlns:a16="http://schemas.microsoft.com/office/drawing/2014/main" id="{97E92A8D-F63C-4646-B051-23F716164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8" name="Google Shape;1384;p18">
              <a:extLst>
                <a:ext uri="{FF2B5EF4-FFF2-40B4-BE49-F238E27FC236}">
                  <a16:creationId xmlns:a16="http://schemas.microsoft.com/office/drawing/2014/main" id="{A1DE7976-D377-8543-9EC4-C1590D408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385;p18">
                <a:extLst>
                  <a:ext uri="{FF2B5EF4-FFF2-40B4-BE49-F238E27FC236}">
                    <a16:creationId xmlns:a16="http://schemas.microsoft.com/office/drawing/2014/main" id="{9CD3B6AE-6BC0-F340-8B96-E747A74C1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1386;p18">
                <a:extLst>
                  <a:ext uri="{FF2B5EF4-FFF2-40B4-BE49-F238E27FC236}">
                    <a16:creationId xmlns:a16="http://schemas.microsoft.com/office/drawing/2014/main" id="{7346369C-71DD-C14A-A310-E3154671C2E0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1387;p18">
              <a:extLst>
                <a:ext uri="{FF2B5EF4-FFF2-40B4-BE49-F238E27FC236}">
                  <a16:creationId xmlns:a16="http://schemas.microsoft.com/office/drawing/2014/main" id="{A4AF9EC9-C794-0F4F-A986-BCD9FD606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388;p18">
                <a:extLst>
                  <a:ext uri="{FF2B5EF4-FFF2-40B4-BE49-F238E27FC236}">
                    <a16:creationId xmlns:a16="http://schemas.microsoft.com/office/drawing/2014/main" id="{4B158FFE-F2D1-0E4A-A8E3-833FFDEA6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1389;p18">
                <a:extLst>
                  <a:ext uri="{FF2B5EF4-FFF2-40B4-BE49-F238E27FC236}">
                    <a16:creationId xmlns:a16="http://schemas.microsoft.com/office/drawing/2014/main" id="{CA6D9611-3CB3-954F-8FDD-0A264A1F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1390;p18">
              <a:extLst>
                <a:ext uri="{FF2B5EF4-FFF2-40B4-BE49-F238E27FC236}">
                  <a16:creationId xmlns:a16="http://schemas.microsoft.com/office/drawing/2014/main" id="{BECBB0DF-7863-EA47-88A4-7411A09CD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91;p18">
                <a:extLst>
                  <a:ext uri="{FF2B5EF4-FFF2-40B4-BE49-F238E27FC236}">
                    <a16:creationId xmlns:a16="http://schemas.microsoft.com/office/drawing/2014/main" id="{BA3326A7-FF68-DC40-80F9-5F4A149DE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" name="Google Shape;1392;p18">
                <a:extLst>
                  <a:ext uri="{FF2B5EF4-FFF2-40B4-BE49-F238E27FC236}">
                    <a16:creationId xmlns:a16="http://schemas.microsoft.com/office/drawing/2014/main" id="{D5E3B058-A277-484A-B4FF-4DDD7F871164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Google Shape;1393;p18">
              <a:extLst>
                <a:ext uri="{FF2B5EF4-FFF2-40B4-BE49-F238E27FC236}">
                  <a16:creationId xmlns:a16="http://schemas.microsoft.com/office/drawing/2014/main" id="{07F7510B-9FCE-364E-8E65-EFF227EC0DE2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394;p18">
              <a:extLst>
                <a:ext uri="{FF2B5EF4-FFF2-40B4-BE49-F238E27FC236}">
                  <a16:creationId xmlns:a16="http://schemas.microsoft.com/office/drawing/2014/main" id="{91E75023-A3FE-DB4C-8AE5-CA0A14827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5" name="Google Shape;1395;p18">
            <a:extLst>
              <a:ext uri="{FF2B5EF4-FFF2-40B4-BE49-F238E27FC236}">
                <a16:creationId xmlns:a16="http://schemas.microsoft.com/office/drawing/2014/main" id="{D8BBA86F-2DB6-974F-AE91-0AA47C055F3B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6" name="Google Shape;1396;p18">
            <a:extLst>
              <a:ext uri="{FF2B5EF4-FFF2-40B4-BE49-F238E27FC236}">
                <a16:creationId xmlns:a16="http://schemas.microsoft.com/office/drawing/2014/main" id="{720444ED-AEC1-7944-9C78-E15AC47759BA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1397;p18">
            <a:extLst>
              <a:ext uri="{FF2B5EF4-FFF2-40B4-BE49-F238E27FC236}">
                <a16:creationId xmlns:a16="http://schemas.microsoft.com/office/drawing/2014/main" id="{85AB6B41-1695-8B45-A40B-A1CFA927B5D7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1398;p18">
            <a:extLst>
              <a:ext uri="{FF2B5EF4-FFF2-40B4-BE49-F238E27FC236}">
                <a16:creationId xmlns:a16="http://schemas.microsoft.com/office/drawing/2014/main" id="{A335AE65-BB18-CD49-99C7-FD025F972D5E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1399;p18">
            <a:extLst>
              <a:ext uri="{FF2B5EF4-FFF2-40B4-BE49-F238E27FC236}">
                <a16:creationId xmlns:a16="http://schemas.microsoft.com/office/drawing/2014/main" id="{3A1DFCB8-BC6E-3044-8394-63AB51682656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1400;p18">
            <a:extLst>
              <a:ext uri="{FF2B5EF4-FFF2-40B4-BE49-F238E27FC236}">
                <a16:creationId xmlns:a16="http://schemas.microsoft.com/office/drawing/2014/main" id="{7AC2EDF1-B893-1649-9E1E-83DBDA41954F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1401;p18">
            <a:extLst>
              <a:ext uri="{FF2B5EF4-FFF2-40B4-BE49-F238E27FC236}">
                <a16:creationId xmlns:a16="http://schemas.microsoft.com/office/drawing/2014/main" id="{B4BAE7A7-EFA5-574E-9265-21BFC2007F9D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1402;p18">
            <a:extLst>
              <a:ext uri="{FF2B5EF4-FFF2-40B4-BE49-F238E27FC236}">
                <a16:creationId xmlns:a16="http://schemas.microsoft.com/office/drawing/2014/main" id="{8D276055-6864-334E-9E63-926763AAFB6D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1403;p18">
            <a:extLst>
              <a:ext uri="{FF2B5EF4-FFF2-40B4-BE49-F238E27FC236}">
                <a16:creationId xmlns:a16="http://schemas.microsoft.com/office/drawing/2014/main" id="{AB12874A-4691-8544-85C2-8AB837B9C18D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1404;p18">
            <a:extLst>
              <a:ext uri="{FF2B5EF4-FFF2-40B4-BE49-F238E27FC236}">
                <a16:creationId xmlns:a16="http://schemas.microsoft.com/office/drawing/2014/main" id="{862B8445-C92C-2F49-A1A3-C2C9BE7E481B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1405;p18">
            <a:extLst>
              <a:ext uri="{FF2B5EF4-FFF2-40B4-BE49-F238E27FC236}">
                <a16:creationId xmlns:a16="http://schemas.microsoft.com/office/drawing/2014/main" id="{2196BD68-8C05-E347-9D89-F43363466D24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1406;p18">
            <a:extLst>
              <a:ext uri="{FF2B5EF4-FFF2-40B4-BE49-F238E27FC236}">
                <a16:creationId xmlns:a16="http://schemas.microsoft.com/office/drawing/2014/main" id="{126AB0E1-CC12-1A4E-958E-3FE0F73F99CD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1407;p18">
            <a:extLst>
              <a:ext uri="{FF2B5EF4-FFF2-40B4-BE49-F238E27FC236}">
                <a16:creationId xmlns:a16="http://schemas.microsoft.com/office/drawing/2014/main" id="{77257294-D144-FE40-B16D-80611BD281A6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1408;p18">
            <a:extLst>
              <a:ext uri="{FF2B5EF4-FFF2-40B4-BE49-F238E27FC236}">
                <a16:creationId xmlns:a16="http://schemas.microsoft.com/office/drawing/2014/main" id="{E73B0F3D-04A3-3045-8C0A-5357C018E19C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1409;p18">
            <a:extLst>
              <a:ext uri="{FF2B5EF4-FFF2-40B4-BE49-F238E27FC236}">
                <a16:creationId xmlns:a16="http://schemas.microsoft.com/office/drawing/2014/main" id="{9DCC5A55-FA90-E042-9165-A7A7BFC1813F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1410;p18">
            <a:extLst>
              <a:ext uri="{FF2B5EF4-FFF2-40B4-BE49-F238E27FC236}">
                <a16:creationId xmlns:a16="http://schemas.microsoft.com/office/drawing/2014/main" id="{6F54C629-3D97-7943-BFE2-036AE4B7BF10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1411;p18">
            <a:extLst>
              <a:ext uri="{FF2B5EF4-FFF2-40B4-BE49-F238E27FC236}">
                <a16:creationId xmlns:a16="http://schemas.microsoft.com/office/drawing/2014/main" id="{ABFEF030-7DA6-A74A-A847-BF584646AA39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1412;p18">
            <a:extLst>
              <a:ext uri="{FF2B5EF4-FFF2-40B4-BE49-F238E27FC236}">
                <a16:creationId xmlns:a16="http://schemas.microsoft.com/office/drawing/2014/main" id="{E06DF58A-5BAD-B34D-9750-81CFA395F078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1413;p18">
            <a:extLst>
              <a:ext uri="{FF2B5EF4-FFF2-40B4-BE49-F238E27FC236}">
                <a16:creationId xmlns:a16="http://schemas.microsoft.com/office/drawing/2014/main" id="{5D5B435C-C157-3145-923B-D7C88B67251E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1414;p18">
            <a:extLst>
              <a:ext uri="{FF2B5EF4-FFF2-40B4-BE49-F238E27FC236}">
                <a16:creationId xmlns:a16="http://schemas.microsoft.com/office/drawing/2014/main" id="{A28FE326-C2EB-B749-993D-6DFA280D7C31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1415;p18">
            <a:extLst>
              <a:ext uri="{FF2B5EF4-FFF2-40B4-BE49-F238E27FC236}">
                <a16:creationId xmlns:a16="http://schemas.microsoft.com/office/drawing/2014/main" id="{35AE7C38-DE8E-014B-A641-11B91C92635B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1416;p18">
            <a:extLst>
              <a:ext uri="{FF2B5EF4-FFF2-40B4-BE49-F238E27FC236}">
                <a16:creationId xmlns:a16="http://schemas.microsoft.com/office/drawing/2014/main" id="{8BCEBE4C-9A1E-744F-97FA-7F9CA0944752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1417;p18">
            <a:extLst>
              <a:ext uri="{FF2B5EF4-FFF2-40B4-BE49-F238E27FC236}">
                <a16:creationId xmlns:a16="http://schemas.microsoft.com/office/drawing/2014/main" id="{48648BC6-F280-0C48-AAB6-F3168F8367BA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1418;p18">
            <a:extLst>
              <a:ext uri="{FF2B5EF4-FFF2-40B4-BE49-F238E27FC236}">
                <a16:creationId xmlns:a16="http://schemas.microsoft.com/office/drawing/2014/main" id="{CDA668CA-541D-774C-B3C9-3F8B47BC02C6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1419;p18">
            <a:extLst>
              <a:ext uri="{FF2B5EF4-FFF2-40B4-BE49-F238E27FC236}">
                <a16:creationId xmlns:a16="http://schemas.microsoft.com/office/drawing/2014/main" id="{E0B9D062-2CBD-F147-9BD9-8ADAF159A691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1420;p18">
            <a:extLst>
              <a:ext uri="{FF2B5EF4-FFF2-40B4-BE49-F238E27FC236}">
                <a16:creationId xmlns:a16="http://schemas.microsoft.com/office/drawing/2014/main" id="{46A5C771-B14A-0548-9592-2559E7D672AF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1421;p18">
            <a:extLst>
              <a:ext uri="{FF2B5EF4-FFF2-40B4-BE49-F238E27FC236}">
                <a16:creationId xmlns:a16="http://schemas.microsoft.com/office/drawing/2014/main" id="{E2D89368-9BEE-3540-B493-585B765B4D46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1422;p18">
            <a:extLst>
              <a:ext uri="{FF2B5EF4-FFF2-40B4-BE49-F238E27FC236}">
                <a16:creationId xmlns:a16="http://schemas.microsoft.com/office/drawing/2014/main" id="{19B4D705-9F5B-1A43-82A6-6F9D6ECD79BC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1423;p18">
            <a:extLst>
              <a:ext uri="{FF2B5EF4-FFF2-40B4-BE49-F238E27FC236}">
                <a16:creationId xmlns:a16="http://schemas.microsoft.com/office/drawing/2014/main" id="{CA6D03DA-9407-CE44-B6CB-D0E7BDD3BB3D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1424;p18">
            <a:extLst>
              <a:ext uri="{FF2B5EF4-FFF2-40B4-BE49-F238E27FC236}">
                <a16:creationId xmlns:a16="http://schemas.microsoft.com/office/drawing/2014/main" id="{11FFD445-ABEA-204C-9B54-D48F88704FB6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1425;p18">
            <a:extLst>
              <a:ext uri="{FF2B5EF4-FFF2-40B4-BE49-F238E27FC236}">
                <a16:creationId xmlns:a16="http://schemas.microsoft.com/office/drawing/2014/main" id="{31F6EB33-F509-394C-B561-D7BDE4B184FC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1426;p18">
            <a:extLst>
              <a:ext uri="{FF2B5EF4-FFF2-40B4-BE49-F238E27FC236}">
                <a16:creationId xmlns:a16="http://schemas.microsoft.com/office/drawing/2014/main" id="{89907A1B-C76C-9445-9FBB-FA1BA3270989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1427;p18">
            <a:extLst>
              <a:ext uri="{FF2B5EF4-FFF2-40B4-BE49-F238E27FC236}">
                <a16:creationId xmlns:a16="http://schemas.microsoft.com/office/drawing/2014/main" id="{8D1AAF6E-EED3-054A-8CDF-821369788C0F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1428;p18">
            <a:extLst>
              <a:ext uri="{FF2B5EF4-FFF2-40B4-BE49-F238E27FC236}">
                <a16:creationId xmlns:a16="http://schemas.microsoft.com/office/drawing/2014/main" id="{BF2B7223-FD0F-A548-AE1B-088C6382CB70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1429;p18">
            <a:extLst>
              <a:ext uri="{FF2B5EF4-FFF2-40B4-BE49-F238E27FC236}">
                <a16:creationId xmlns:a16="http://schemas.microsoft.com/office/drawing/2014/main" id="{024564FE-FF42-914E-9322-2B0C213FD28A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1430;p18">
            <a:extLst>
              <a:ext uri="{FF2B5EF4-FFF2-40B4-BE49-F238E27FC236}">
                <a16:creationId xmlns:a16="http://schemas.microsoft.com/office/drawing/2014/main" id="{368B5359-44E2-2D49-A9ED-E7DB8BA05F20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1431;p18">
            <a:extLst>
              <a:ext uri="{FF2B5EF4-FFF2-40B4-BE49-F238E27FC236}">
                <a16:creationId xmlns:a16="http://schemas.microsoft.com/office/drawing/2014/main" id="{BC32335B-71C9-F54B-B566-FCA2A0C1B126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1432;p18">
            <a:extLst>
              <a:ext uri="{FF2B5EF4-FFF2-40B4-BE49-F238E27FC236}">
                <a16:creationId xmlns:a16="http://schemas.microsoft.com/office/drawing/2014/main" id="{3D495956-A29F-2440-B612-6532617C1B63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1433;p18">
            <a:extLst>
              <a:ext uri="{FF2B5EF4-FFF2-40B4-BE49-F238E27FC236}">
                <a16:creationId xmlns:a16="http://schemas.microsoft.com/office/drawing/2014/main" id="{CFAC1380-D209-B141-A5A5-DB96F27B1D8C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1434;p18">
            <a:extLst>
              <a:ext uri="{FF2B5EF4-FFF2-40B4-BE49-F238E27FC236}">
                <a16:creationId xmlns:a16="http://schemas.microsoft.com/office/drawing/2014/main" id="{797EBC17-3C03-154A-B5CD-23D02C11940B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1435;p18">
            <a:extLst>
              <a:ext uri="{FF2B5EF4-FFF2-40B4-BE49-F238E27FC236}">
                <a16:creationId xmlns:a16="http://schemas.microsoft.com/office/drawing/2014/main" id="{C0BCCCC6-16DF-154B-B0B0-3A76D7708C8C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1436;p18">
            <a:extLst>
              <a:ext uri="{FF2B5EF4-FFF2-40B4-BE49-F238E27FC236}">
                <a16:creationId xmlns:a16="http://schemas.microsoft.com/office/drawing/2014/main" id="{EE32FC0B-70A6-9A4C-ADC1-7FAB0BFD29B9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1437;p18">
            <a:extLst>
              <a:ext uri="{FF2B5EF4-FFF2-40B4-BE49-F238E27FC236}">
                <a16:creationId xmlns:a16="http://schemas.microsoft.com/office/drawing/2014/main" id="{E67A2592-7D2F-3943-A81B-71ABF4FA3ED8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1438;p18">
            <a:extLst>
              <a:ext uri="{FF2B5EF4-FFF2-40B4-BE49-F238E27FC236}">
                <a16:creationId xmlns:a16="http://schemas.microsoft.com/office/drawing/2014/main" id="{589D2387-0416-8643-9070-1DA80AC7C0FB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1439;p18">
            <a:extLst>
              <a:ext uri="{FF2B5EF4-FFF2-40B4-BE49-F238E27FC236}">
                <a16:creationId xmlns:a16="http://schemas.microsoft.com/office/drawing/2014/main" id="{84FD85E6-8BCF-FF4B-94D7-955D032F4633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1440;p18">
            <a:extLst>
              <a:ext uri="{FF2B5EF4-FFF2-40B4-BE49-F238E27FC236}">
                <a16:creationId xmlns:a16="http://schemas.microsoft.com/office/drawing/2014/main" id="{E1E19DC1-87E5-754C-A145-D978314032B1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1441;p18">
            <a:extLst>
              <a:ext uri="{FF2B5EF4-FFF2-40B4-BE49-F238E27FC236}">
                <a16:creationId xmlns:a16="http://schemas.microsoft.com/office/drawing/2014/main" id="{A646BC8E-70E1-0342-802A-01F0F9FE83C7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1442;p18">
            <a:extLst>
              <a:ext uri="{FF2B5EF4-FFF2-40B4-BE49-F238E27FC236}">
                <a16:creationId xmlns:a16="http://schemas.microsoft.com/office/drawing/2014/main" id="{7C76D6FF-282A-BB42-AB2B-07391799B944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1443;p18">
            <a:extLst>
              <a:ext uri="{FF2B5EF4-FFF2-40B4-BE49-F238E27FC236}">
                <a16:creationId xmlns:a16="http://schemas.microsoft.com/office/drawing/2014/main" id="{24D6377C-2122-9A4E-8249-8F4260EA455F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1444;p18">
            <a:extLst>
              <a:ext uri="{FF2B5EF4-FFF2-40B4-BE49-F238E27FC236}">
                <a16:creationId xmlns:a16="http://schemas.microsoft.com/office/drawing/2014/main" id="{94B7DF8A-7FBE-F347-9508-A78660FFE695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5" name="Google Shape;1445;p18">
            <a:extLst>
              <a:ext uri="{FF2B5EF4-FFF2-40B4-BE49-F238E27FC236}">
                <a16:creationId xmlns:a16="http://schemas.microsoft.com/office/drawing/2014/main" id="{78D90FA6-F94B-6D4D-8E58-367FE17FBE0B}"/>
              </a:ext>
            </a:extLst>
          </p:cNvPr>
          <p:cNvSpPr/>
          <p:nvPr/>
        </p:nvSpPr>
        <p:spPr>
          <a:xfrm>
            <a:off x="304800" y="180975"/>
            <a:ext cx="1060450" cy="91598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76" name="Google Shape;1446;p18">
            <a:extLst>
              <a:ext uri="{FF2B5EF4-FFF2-40B4-BE49-F238E27FC236}">
                <a16:creationId xmlns:a16="http://schemas.microsoft.com/office/drawing/2014/main" id="{9BAFE440-3C00-1041-A730-407B35B779B6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1108075"/>
            <a:ext cx="592137" cy="531813"/>
            <a:chOff x="2495125" y="2142250"/>
            <a:chExt cx="444275" cy="398525"/>
          </a:xfrm>
        </p:grpSpPr>
        <p:sp>
          <p:nvSpPr>
            <p:cNvPr id="77" name="Google Shape;1447;p18">
              <a:extLst>
                <a:ext uri="{FF2B5EF4-FFF2-40B4-BE49-F238E27FC236}">
                  <a16:creationId xmlns:a16="http://schemas.microsoft.com/office/drawing/2014/main" id="{DFEDF079-3CD5-6B45-902B-94D46ADB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8" name="Google Shape;1448;p18">
              <a:extLst>
                <a:ext uri="{FF2B5EF4-FFF2-40B4-BE49-F238E27FC236}">
                  <a16:creationId xmlns:a16="http://schemas.microsoft.com/office/drawing/2014/main" id="{270DFBFF-C3D1-2B4D-BF83-782613AF113F}"/>
                </a:ext>
              </a:extLst>
            </p:cNvPr>
            <p:cNvSpPr/>
            <p:nvPr/>
          </p:nvSpPr>
          <p:spPr>
            <a:xfrm>
              <a:off x="2655921" y="2307608"/>
              <a:ext cx="94096" cy="72567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9" name="Google Shape;1449;p18">
            <a:extLst>
              <a:ext uri="{FF2B5EF4-FFF2-40B4-BE49-F238E27FC236}">
                <a16:creationId xmlns:a16="http://schemas.microsoft.com/office/drawing/2014/main" id="{35D2B353-0028-E143-BD5A-BA1515D9EC08}"/>
              </a:ext>
            </a:extLst>
          </p:cNvPr>
          <p:cNvGrpSpPr>
            <a:grpSpLocks/>
          </p:cNvGrpSpPr>
          <p:nvPr/>
        </p:nvGrpSpPr>
        <p:grpSpPr bwMode="auto">
          <a:xfrm>
            <a:off x="10418763" y="5951538"/>
            <a:ext cx="388937" cy="374650"/>
            <a:chOff x="3243875" y="2372825"/>
            <a:chExt cx="291375" cy="281375"/>
          </a:xfrm>
        </p:grpSpPr>
        <p:sp>
          <p:nvSpPr>
            <p:cNvPr id="80" name="Google Shape;1450;p18">
              <a:extLst>
                <a:ext uri="{FF2B5EF4-FFF2-40B4-BE49-F238E27FC236}">
                  <a16:creationId xmlns:a16="http://schemas.microsoft.com/office/drawing/2014/main" id="{6EAB6F3E-2731-AB4C-8F32-C1ED992DFAD6}"/>
                </a:ext>
              </a:extLst>
            </p:cNvPr>
            <p:cNvSpPr/>
            <p:nvPr/>
          </p:nvSpPr>
          <p:spPr>
            <a:xfrm>
              <a:off x="3286689" y="2403824"/>
              <a:ext cx="205746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51;p18">
              <a:extLst>
                <a:ext uri="{FF2B5EF4-FFF2-40B4-BE49-F238E27FC236}">
                  <a16:creationId xmlns:a16="http://schemas.microsoft.com/office/drawing/2014/main" id="{E3577239-9A70-2F41-9AC8-CEB8A85BEE6B}"/>
                </a:ext>
              </a:extLst>
            </p:cNvPr>
            <p:cNvSpPr/>
            <p:nvPr/>
          </p:nvSpPr>
          <p:spPr>
            <a:xfrm>
              <a:off x="3304528" y="2403824"/>
              <a:ext cx="19028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52;p18">
              <a:extLst>
                <a:ext uri="{FF2B5EF4-FFF2-40B4-BE49-F238E27FC236}">
                  <a16:creationId xmlns:a16="http://schemas.microsoft.com/office/drawing/2014/main" id="{54FC0D20-8599-F545-AEB3-C527887522B4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53;p18">
              <a:extLst>
                <a:ext uri="{FF2B5EF4-FFF2-40B4-BE49-F238E27FC236}">
                  <a16:creationId xmlns:a16="http://schemas.microsoft.com/office/drawing/2014/main" id="{1F164DC8-0121-ED41-9226-9C651DBAB6E5}"/>
                </a:ext>
              </a:extLst>
            </p:cNvPr>
            <p:cNvSpPr/>
            <p:nvPr/>
          </p:nvSpPr>
          <p:spPr>
            <a:xfrm>
              <a:off x="3243875" y="2495628"/>
              <a:ext cx="285429" cy="10731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1454;p18">
              <a:extLst>
                <a:ext uri="{FF2B5EF4-FFF2-40B4-BE49-F238E27FC236}">
                  <a16:creationId xmlns:a16="http://schemas.microsoft.com/office/drawing/2014/main" id="{F9BC4DBC-6309-2641-BDED-540BD607BBA3}"/>
                </a:ext>
              </a:extLst>
            </p:cNvPr>
            <p:cNvSpPr/>
            <p:nvPr/>
          </p:nvSpPr>
          <p:spPr>
            <a:xfrm>
              <a:off x="3340207" y="2378786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1455;p18">
              <a:extLst>
                <a:ext uri="{FF2B5EF4-FFF2-40B4-BE49-F238E27FC236}">
                  <a16:creationId xmlns:a16="http://schemas.microsoft.com/office/drawing/2014/main" id="{D703E839-07E8-194C-848D-D462F14270B5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1456;p18">
              <a:extLst>
                <a:ext uri="{FF2B5EF4-FFF2-40B4-BE49-F238E27FC236}">
                  <a16:creationId xmlns:a16="http://schemas.microsoft.com/office/drawing/2014/main" id="{DFCAEE16-4D45-3D46-888F-F3BE0A4D322B}"/>
                </a:ext>
              </a:extLst>
            </p:cNvPr>
            <p:cNvSpPr/>
            <p:nvPr/>
          </p:nvSpPr>
          <p:spPr>
            <a:xfrm>
              <a:off x="3275985" y="2451515"/>
              <a:ext cx="258076" cy="11326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1457;p18">
              <a:extLst>
                <a:ext uri="{FF2B5EF4-FFF2-40B4-BE49-F238E27FC236}">
                  <a16:creationId xmlns:a16="http://schemas.microsoft.com/office/drawing/2014/main" id="{B1054384-144A-A34A-A4E8-C6A2013E6F1C}"/>
                </a:ext>
              </a:extLst>
            </p:cNvPr>
            <p:cNvSpPr/>
            <p:nvPr/>
          </p:nvSpPr>
          <p:spPr>
            <a:xfrm>
              <a:off x="3329504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1458;p18">
              <a:extLst>
                <a:ext uri="{FF2B5EF4-FFF2-40B4-BE49-F238E27FC236}">
                  <a16:creationId xmlns:a16="http://schemas.microsoft.com/office/drawing/2014/main" id="{D0AB91CE-62DE-8B44-A0B1-8AF381558C3B}"/>
                </a:ext>
              </a:extLst>
            </p:cNvPr>
            <p:cNvSpPr/>
            <p:nvPr/>
          </p:nvSpPr>
          <p:spPr>
            <a:xfrm>
              <a:off x="3328314" y="2438399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1459;p18">
              <a:extLst>
                <a:ext uri="{FF2B5EF4-FFF2-40B4-BE49-F238E27FC236}">
                  <a16:creationId xmlns:a16="http://schemas.microsoft.com/office/drawing/2014/main" id="{6A7C8973-C292-FA4A-9402-8DF042FFC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90" name="Google Shape;1460;p18">
            <a:extLst>
              <a:ext uri="{FF2B5EF4-FFF2-40B4-BE49-F238E27FC236}">
                <a16:creationId xmlns:a16="http://schemas.microsoft.com/office/drawing/2014/main" id="{89141AD6-F405-8C42-9A3A-D1E5421D61A3}"/>
              </a:ext>
            </a:extLst>
          </p:cNvPr>
          <p:cNvGrpSpPr>
            <a:grpSpLocks/>
          </p:cNvGrpSpPr>
          <p:nvPr/>
        </p:nvGrpSpPr>
        <p:grpSpPr bwMode="auto">
          <a:xfrm>
            <a:off x="10071100" y="935038"/>
            <a:ext cx="222250" cy="223837"/>
            <a:chOff x="4954425" y="2036375"/>
            <a:chExt cx="166675" cy="168575"/>
          </a:xfrm>
        </p:grpSpPr>
        <p:sp>
          <p:nvSpPr>
            <p:cNvPr id="91" name="Google Shape;1461;p18">
              <a:extLst>
                <a:ext uri="{FF2B5EF4-FFF2-40B4-BE49-F238E27FC236}">
                  <a16:creationId xmlns:a16="http://schemas.microsoft.com/office/drawing/2014/main" id="{7AEEB8F2-308C-5D4F-9898-1119C54A26E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" name="Google Shape;1462;p18">
              <a:extLst>
                <a:ext uri="{FF2B5EF4-FFF2-40B4-BE49-F238E27FC236}">
                  <a16:creationId xmlns:a16="http://schemas.microsoft.com/office/drawing/2014/main" id="{B7A0263C-C711-4248-86AD-8D039B203454}"/>
                </a:ext>
              </a:extLst>
            </p:cNvPr>
            <p:cNvSpPr/>
            <p:nvPr/>
          </p:nvSpPr>
          <p:spPr>
            <a:xfrm>
              <a:off x="5009190" y="2104522"/>
              <a:ext cx="52384" cy="406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Google Shape;1463;p18">
            <a:extLst>
              <a:ext uri="{FF2B5EF4-FFF2-40B4-BE49-F238E27FC236}">
                <a16:creationId xmlns:a16="http://schemas.microsoft.com/office/drawing/2014/main" id="{BFF55158-9B13-D441-83E1-66ABEF40116F}"/>
              </a:ext>
            </a:extLst>
          </p:cNvPr>
          <p:cNvSpPr>
            <a:spLocks/>
          </p:cNvSpPr>
          <p:nvPr/>
        </p:nvSpPr>
        <p:spPr bwMode="auto">
          <a:xfrm>
            <a:off x="2503488" y="719138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4" name="Google Shape;1464;p18">
            <a:extLst>
              <a:ext uri="{FF2B5EF4-FFF2-40B4-BE49-F238E27FC236}">
                <a16:creationId xmlns:a16="http://schemas.microsoft.com/office/drawing/2014/main" id="{4B4E3E4E-5E30-7942-88F0-F60FCFCD022D}"/>
              </a:ext>
            </a:extLst>
          </p:cNvPr>
          <p:cNvSpPr/>
          <p:nvPr/>
        </p:nvSpPr>
        <p:spPr>
          <a:xfrm>
            <a:off x="10958513" y="5419725"/>
            <a:ext cx="1158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65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66;p19">
            <a:extLst>
              <a:ext uri="{FF2B5EF4-FFF2-40B4-BE49-F238E27FC236}">
                <a16:creationId xmlns:a16="http://schemas.microsoft.com/office/drawing/2014/main" id="{21E862B8-6900-5C45-8A3C-C62242D75202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2100"/>
            <a:ext cx="11356975" cy="6384925"/>
            <a:chOff x="395894" y="219519"/>
            <a:chExt cx="8518865" cy="4788281"/>
          </a:xfrm>
        </p:grpSpPr>
        <p:sp>
          <p:nvSpPr>
            <p:cNvPr id="3" name="Google Shape;1467;p19">
              <a:extLst>
                <a:ext uri="{FF2B5EF4-FFF2-40B4-BE49-F238E27FC236}">
                  <a16:creationId xmlns:a16="http://schemas.microsoft.com/office/drawing/2014/main" id="{CF41D619-28A3-F749-861E-1A8B8526A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4" name="Google Shape;1468;p19">
              <a:extLst>
                <a:ext uri="{FF2B5EF4-FFF2-40B4-BE49-F238E27FC236}">
                  <a16:creationId xmlns:a16="http://schemas.microsoft.com/office/drawing/2014/main" id="{C9ABEDD2-D75C-9D41-8DA8-F0F93D24F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1469;p19">
                <a:extLst>
                  <a:ext uri="{FF2B5EF4-FFF2-40B4-BE49-F238E27FC236}">
                    <a16:creationId xmlns:a16="http://schemas.microsoft.com/office/drawing/2014/main" id="{357613C3-400A-5B40-84BC-DD2BDF7D1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4" name="Google Shape;1470;p19">
                <a:extLst>
                  <a:ext uri="{FF2B5EF4-FFF2-40B4-BE49-F238E27FC236}">
                    <a16:creationId xmlns:a16="http://schemas.microsoft.com/office/drawing/2014/main" id="{99A36FFE-61D2-B940-9E85-B137DFC8A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5" name="Google Shape;1471;p19">
              <a:extLst>
                <a:ext uri="{FF2B5EF4-FFF2-40B4-BE49-F238E27FC236}">
                  <a16:creationId xmlns:a16="http://schemas.microsoft.com/office/drawing/2014/main" id="{C371ECFA-A4B5-8441-8FD3-B99ACDC7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6" name="Google Shape;1472;p19">
              <a:extLst>
                <a:ext uri="{FF2B5EF4-FFF2-40B4-BE49-F238E27FC236}">
                  <a16:creationId xmlns:a16="http://schemas.microsoft.com/office/drawing/2014/main" id="{9B0EC014-86A1-304F-9E1D-BC779090E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1473;p19">
                <a:extLst>
                  <a:ext uri="{FF2B5EF4-FFF2-40B4-BE49-F238E27FC236}">
                    <a16:creationId xmlns:a16="http://schemas.microsoft.com/office/drawing/2014/main" id="{C1E9E20C-3F05-6C46-A4EB-F9D923B4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1474;p19">
                <a:extLst>
                  <a:ext uri="{FF2B5EF4-FFF2-40B4-BE49-F238E27FC236}">
                    <a16:creationId xmlns:a16="http://schemas.microsoft.com/office/drawing/2014/main" id="{94CC1407-88D6-D24E-804F-41DECC9B8557}"/>
                  </a:ext>
                </a:extLst>
              </p:cNvPr>
              <p:cNvSpPr/>
              <p:nvPr/>
            </p:nvSpPr>
            <p:spPr>
              <a:xfrm>
                <a:off x="8341992" y="1720768"/>
                <a:ext cx="569194" cy="30120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oogle Shape;1475;p19">
              <a:extLst>
                <a:ext uri="{FF2B5EF4-FFF2-40B4-BE49-F238E27FC236}">
                  <a16:creationId xmlns:a16="http://schemas.microsoft.com/office/drawing/2014/main" id="{6DC92F99-B5D4-194D-836C-DC945C954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476;p19">
                <a:extLst>
                  <a:ext uri="{FF2B5EF4-FFF2-40B4-BE49-F238E27FC236}">
                    <a16:creationId xmlns:a16="http://schemas.microsoft.com/office/drawing/2014/main" id="{26AA0393-B731-0149-B58D-8AE43C9E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" name="Google Shape;1477;p19">
                <a:extLst>
                  <a:ext uri="{FF2B5EF4-FFF2-40B4-BE49-F238E27FC236}">
                    <a16:creationId xmlns:a16="http://schemas.microsoft.com/office/drawing/2014/main" id="{8D2E9053-6282-DA46-B9AC-47E11BC9E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8" name="Google Shape;1478;p19">
              <a:extLst>
                <a:ext uri="{FF2B5EF4-FFF2-40B4-BE49-F238E27FC236}">
                  <a16:creationId xmlns:a16="http://schemas.microsoft.com/office/drawing/2014/main" id="{BE5B6905-9987-BE46-9FBA-53A8CB1BC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479;p19">
                <a:extLst>
                  <a:ext uri="{FF2B5EF4-FFF2-40B4-BE49-F238E27FC236}">
                    <a16:creationId xmlns:a16="http://schemas.microsoft.com/office/drawing/2014/main" id="{CA16DF54-F787-E74C-9F9C-6D229FE5B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8" name="Google Shape;1480;p19">
                <a:extLst>
                  <a:ext uri="{FF2B5EF4-FFF2-40B4-BE49-F238E27FC236}">
                    <a16:creationId xmlns:a16="http://schemas.microsoft.com/office/drawing/2014/main" id="{1DFB4531-A281-E546-80A0-B38AB7BD3B9B}"/>
                  </a:ext>
                </a:extLst>
              </p:cNvPr>
              <p:cNvSpPr/>
              <p:nvPr/>
            </p:nvSpPr>
            <p:spPr>
              <a:xfrm>
                <a:off x="8341992" y="606439"/>
                <a:ext cx="569194" cy="30834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oogle Shape;1481;p19">
              <a:extLst>
                <a:ext uri="{FF2B5EF4-FFF2-40B4-BE49-F238E27FC236}">
                  <a16:creationId xmlns:a16="http://schemas.microsoft.com/office/drawing/2014/main" id="{D9CF2888-D473-8342-A0FE-B8EC848A7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482;p19">
                <a:extLst>
                  <a:ext uri="{FF2B5EF4-FFF2-40B4-BE49-F238E27FC236}">
                    <a16:creationId xmlns:a16="http://schemas.microsoft.com/office/drawing/2014/main" id="{9C2EAC20-94EA-6B4C-825A-0ADC5FE67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6" name="Google Shape;1483;p19">
                <a:extLst>
                  <a:ext uri="{FF2B5EF4-FFF2-40B4-BE49-F238E27FC236}">
                    <a16:creationId xmlns:a16="http://schemas.microsoft.com/office/drawing/2014/main" id="{C90C49D4-2703-FD48-9839-08C40BCC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grpSp>
          <p:nvGrpSpPr>
            <p:cNvPr id="10" name="Google Shape;1484;p19">
              <a:extLst>
                <a:ext uri="{FF2B5EF4-FFF2-40B4-BE49-F238E27FC236}">
                  <a16:creationId xmlns:a16="http://schemas.microsoft.com/office/drawing/2014/main" id="{31C6EC94-F951-4A4A-ADB6-85378460B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485;p19">
                <a:extLst>
                  <a:ext uri="{FF2B5EF4-FFF2-40B4-BE49-F238E27FC236}">
                    <a16:creationId xmlns:a16="http://schemas.microsoft.com/office/drawing/2014/main" id="{53545B2F-BF92-A148-9215-529EF30A9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" name="Google Shape;1486;p19">
                <a:extLst>
                  <a:ext uri="{FF2B5EF4-FFF2-40B4-BE49-F238E27FC236}">
                    <a16:creationId xmlns:a16="http://schemas.microsoft.com/office/drawing/2014/main" id="{2E25E5DA-03E3-7F42-BDB2-AA30F6CA0DC6}"/>
                  </a:ext>
                </a:extLst>
              </p:cNvPr>
              <p:cNvSpPr/>
              <p:nvPr/>
            </p:nvSpPr>
            <p:spPr>
              <a:xfrm>
                <a:off x="8341992" y="2282317"/>
                <a:ext cx="569194" cy="30001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Google Shape;1487;p19">
              <a:extLst>
                <a:ext uri="{FF2B5EF4-FFF2-40B4-BE49-F238E27FC236}">
                  <a16:creationId xmlns:a16="http://schemas.microsoft.com/office/drawing/2014/main" id="{F4E614E3-9184-B14B-8447-7668F7F67D25}"/>
                </a:ext>
              </a:extLst>
            </p:cNvPr>
            <p:cNvSpPr/>
            <p:nvPr/>
          </p:nvSpPr>
          <p:spPr>
            <a:xfrm>
              <a:off x="8341992" y="4368490"/>
              <a:ext cx="569195" cy="30715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488;p19">
              <a:extLst>
                <a:ext uri="{FF2B5EF4-FFF2-40B4-BE49-F238E27FC236}">
                  <a16:creationId xmlns:a16="http://schemas.microsoft.com/office/drawing/2014/main" id="{4B3D9789-3F74-3E47-B303-48D8DBDD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25" name="Google Shape;1489;p19">
            <a:extLst>
              <a:ext uri="{FF2B5EF4-FFF2-40B4-BE49-F238E27FC236}">
                <a16:creationId xmlns:a16="http://schemas.microsoft.com/office/drawing/2014/main" id="{31A8E868-6870-B842-A7AC-A4766A68FA74}"/>
              </a:ext>
            </a:extLst>
          </p:cNvPr>
          <p:cNvSpPr>
            <a:spLocks/>
          </p:cNvSpPr>
          <p:nvPr/>
        </p:nvSpPr>
        <p:spPr bwMode="auto">
          <a:xfrm>
            <a:off x="728663" y="1255713"/>
            <a:ext cx="106362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6" name="Google Shape;1490;p19">
            <a:extLst>
              <a:ext uri="{FF2B5EF4-FFF2-40B4-BE49-F238E27FC236}">
                <a16:creationId xmlns:a16="http://schemas.microsoft.com/office/drawing/2014/main" id="{C74B5994-0223-714D-9C70-94A80B7F173B}"/>
              </a:ext>
            </a:extLst>
          </p:cNvPr>
          <p:cNvSpPr>
            <a:spLocks/>
          </p:cNvSpPr>
          <p:nvPr/>
        </p:nvSpPr>
        <p:spPr bwMode="auto">
          <a:xfrm>
            <a:off x="374650" y="1289050"/>
            <a:ext cx="433388" cy="109538"/>
          </a:xfrm>
          <a:custGeom>
            <a:avLst/>
            <a:gdLst>
              <a:gd name="T0" fmla="*/ 794 w 10360"/>
              <a:gd name="T1" fmla="*/ 1 h 2535"/>
              <a:gd name="T2" fmla="*/ 0 w 10360"/>
              <a:gd name="T3" fmla="*/ 1286 h 2535"/>
              <a:gd name="T4" fmla="*/ 794 w 10360"/>
              <a:gd name="T5" fmla="*/ 2534 h 2535"/>
              <a:gd name="T6" fmla="*/ 9566 w 10360"/>
              <a:gd name="T7" fmla="*/ 2534 h 2535"/>
              <a:gd name="T8" fmla="*/ 10360 w 10360"/>
              <a:gd name="T9" fmla="*/ 1286 h 2535"/>
              <a:gd name="T10" fmla="*/ 9566 w 10360"/>
              <a:gd name="T11" fmla="*/ 1 h 2535"/>
              <a:gd name="T12" fmla="*/ 794 w 10360"/>
              <a:gd name="T13" fmla="*/ 1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7" name="Google Shape;1491;p19">
            <a:extLst>
              <a:ext uri="{FF2B5EF4-FFF2-40B4-BE49-F238E27FC236}">
                <a16:creationId xmlns:a16="http://schemas.microsoft.com/office/drawing/2014/main" id="{42B85C6C-302A-3A46-B67B-616B3208807B}"/>
              </a:ext>
            </a:extLst>
          </p:cNvPr>
          <p:cNvSpPr>
            <a:spLocks/>
          </p:cNvSpPr>
          <p:nvPr/>
        </p:nvSpPr>
        <p:spPr bwMode="auto">
          <a:xfrm>
            <a:off x="406400" y="1398588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8" name="Google Shape;1492;p19">
            <a:extLst>
              <a:ext uri="{FF2B5EF4-FFF2-40B4-BE49-F238E27FC236}">
                <a16:creationId xmlns:a16="http://schemas.microsoft.com/office/drawing/2014/main" id="{D45A59DB-A3DD-1A4E-87EC-958894D03BB9}"/>
              </a:ext>
            </a:extLst>
          </p:cNvPr>
          <p:cNvSpPr>
            <a:spLocks/>
          </p:cNvSpPr>
          <p:nvPr/>
        </p:nvSpPr>
        <p:spPr bwMode="auto">
          <a:xfrm>
            <a:off x="808038" y="134302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29" name="Google Shape;1493;p19">
            <a:extLst>
              <a:ext uri="{FF2B5EF4-FFF2-40B4-BE49-F238E27FC236}">
                <a16:creationId xmlns:a16="http://schemas.microsoft.com/office/drawing/2014/main" id="{ADE8EA0C-E8F5-3141-863B-F7D87171D0E5}"/>
              </a:ext>
            </a:extLst>
          </p:cNvPr>
          <p:cNvSpPr>
            <a:spLocks/>
          </p:cNvSpPr>
          <p:nvPr/>
        </p:nvSpPr>
        <p:spPr bwMode="auto">
          <a:xfrm>
            <a:off x="728663" y="1730375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3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0" name="Google Shape;1494;p19">
            <a:extLst>
              <a:ext uri="{FF2B5EF4-FFF2-40B4-BE49-F238E27FC236}">
                <a16:creationId xmlns:a16="http://schemas.microsoft.com/office/drawing/2014/main" id="{F2AB69FF-285A-2044-AA5C-A0536C5E8D83}"/>
              </a:ext>
            </a:extLst>
          </p:cNvPr>
          <p:cNvSpPr>
            <a:spLocks/>
          </p:cNvSpPr>
          <p:nvPr/>
        </p:nvSpPr>
        <p:spPr bwMode="auto">
          <a:xfrm>
            <a:off x="374650" y="1765300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1" name="Google Shape;1495;p19">
            <a:extLst>
              <a:ext uri="{FF2B5EF4-FFF2-40B4-BE49-F238E27FC236}">
                <a16:creationId xmlns:a16="http://schemas.microsoft.com/office/drawing/2014/main" id="{ED554EE8-A983-9640-B3F6-FA546D2268B3}"/>
              </a:ext>
            </a:extLst>
          </p:cNvPr>
          <p:cNvSpPr>
            <a:spLocks/>
          </p:cNvSpPr>
          <p:nvPr/>
        </p:nvSpPr>
        <p:spPr bwMode="auto">
          <a:xfrm>
            <a:off x="406400" y="18732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2" name="Google Shape;1496;p19">
            <a:extLst>
              <a:ext uri="{FF2B5EF4-FFF2-40B4-BE49-F238E27FC236}">
                <a16:creationId xmlns:a16="http://schemas.microsoft.com/office/drawing/2014/main" id="{606F3F07-7730-6649-ADE9-63D43C8FD46F}"/>
              </a:ext>
            </a:extLst>
          </p:cNvPr>
          <p:cNvSpPr>
            <a:spLocks/>
          </p:cNvSpPr>
          <p:nvPr/>
        </p:nvSpPr>
        <p:spPr bwMode="auto">
          <a:xfrm>
            <a:off x="808038" y="1819275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3" name="Google Shape;1497;p19">
            <a:extLst>
              <a:ext uri="{FF2B5EF4-FFF2-40B4-BE49-F238E27FC236}">
                <a16:creationId xmlns:a16="http://schemas.microsoft.com/office/drawing/2014/main" id="{F78F60C7-1840-764B-9DC1-F688A7781A28}"/>
              </a:ext>
            </a:extLst>
          </p:cNvPr>
          <p:cNvSpPr>
            <a:spLocks/>
          </p:cNvSpPr>
          <p:nvPr/>
        </p:nvSpPr>
        <p:spPr bwMode="auto">
          <a:xfrm>
            <a:off x="376238" y="17795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57 w 10322"/>
              <a:gd name="T3" fmla="*/ 0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5 h 2156"/>
              <a:gd name="T16" fmla="*/ 9528 w 10322"/>
              <a:gd name="T17" fmla="*/ 2155 h 2156"/>
              <a:gd name="T18" fmla="*/ 10322 w 10322"/>
              <a:gd name="T19" fmla="*/ 908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4" name="Google Shape;1498;p19">
            <a:extLst>
              <a:ext uri="{FF2B5EF4-FFF2-40B4-BE49-F238E27FC236}">
                <a16:creationId xmlns:a16="http://schemas.microsoft.com/office/drawing/2014/main" id="{D75EC24E-D620-CC47-BC2A-56F31FA124EE}"/>
              </a:ext>
            </a:extLst>
          </p:cNvPr>
          <p:cNvSpPr>
            <a:spLocks/>
          </p:cNvSpPr>
          <p:nvPr/>
        </p:nvSpPr>
        <p:spPr bwMode="auto">
          <a:xfrm>
            <a:off x="728663" y="2208213"/>
            <a:ext cx="106362" cy="174625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6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5" name="Google Shape;1499;p19">
            <a:extLst>
              <a:ext uri="{FF2B5EF4-FFF2-40B4-BE49-F238E27FC236}">
                <a16:creationId xmlns:a16="http://schemas.microsoft.com/office/drawing/2014/main" id="{F39EAEAC-856F-834B-AE8C-F493A5791382}"/>
              </a:ext>
            </a:extLst>
          </p:cNvPr>
          <p:cNvSpPr>
            <a:spLocks/>
          </p:cNvSpPr>
          <p:nvPr/>
        </p:nvSpPr>
        <p:spPr bwMode="auto">
          <a:xfrm>
            <a:off x="374650" y="2239963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48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48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6" name="Google Shape;1500;p19">
            <a:extLst>
              <a:ext uri="{FF2B5EF4-FFF2-40B4-BE49-F238E27FC236}">
                <a16:creationId xmlns:a16="http://schemas.microsoft.com/office/drawing/2014/main" id="{75B10B1E-E116-D840-ADE2-94EFC9B12069}"/>
              </a:ext>
            </a:extLst>
          </p:cNvPr>
          <p:cNvSpPr>
            <a:spLocks/>
          </p:cNvSpPr>
          <p:nvPr/>
        </p:nvSpPr>
        <p:spPr bwMode="auto">
          <a:xfrm>
            <a:off x="406400" y="2349500"/>
            <a:ext cx="42863" cy="1588"/>
          </a:xfrm>
          <a:custGeom>
            <a:avLst/>
            <a:gdLst>
              <a:gd name="T0" fmla="*/ 1021 w 1022"/>
              <a:gd name="T1" fmla="*/ 39 h 39"/>
              <a:gd name="T2" fmla="*/ 38 w 1022"/>
              <a:gd name="T3" fmla="*/ 39 h 39"/>
              <a:gd name="T4" fmla="*/ 38 w 1022"/>
              <a:gd name="T5" fmla="*/ 39 h 39"/>
              <a:gd name="T6" fmla="*/ 38 w 1022"/>
              <a:gd name="T7" fmla="*/ 39 h 39"/>
              <a:gd name="T8" fmla="*/ 1021 w 1022"/>
              <a:gd name="T9" fmla="*/ 39 h 39"/>
              <a:gd name="T10" fmla="*/ 1021 w 1022"/>
              <a:gd name="T11" fmla="*/ 39 h 39"/>
              <a:gd name="T12" fmla="*/ 1 w 1022"/>
              <a:gd name="T13" fmla="*/ 39 h 39"/>
              <a:gd name="T14" fmla="*/ 1 w 1022"/>
              <a:gd name="T15" fmla="*/ 39 h 39"/>
              <a:gd name="T16" fmla="*/ 1 w 1022"/>
              <a:gd name="T17" fmla="*/ 39 h 39"/>
              <a:gd name="T18" fmla="*/ 1 w 1022"/>
              <a:gd name="T19" fmla="*/ 39 h 39"/>
              <a:gd name="T20" fmla="*/ 1 w 1022"/>
              <a:gd name="T21" fmla="*/ 39 h 39"/>
              <a:gd name="T22" fmla="*/ 1 w 1022"/>
              <a:gd name="T23" fmla="*/ 39 h 39"/>
              <a:gd name="T24" fmla="*/ 1 w 1022"/>
              <a:gd name="T25" fmla="*/ 39 h 39"/>
              <a:gd name="T26" fmla="*/ 1 w 1022"/>
              <a:gd name="T27" fmla="*/ 39 h 39"/>
              <a:gd name="T28" fmla="*/ 1 w 1022"/>
              <a:gd name="T29" fmla="*/ 39 h 39"/>
              <a:gd name="T30" fmla="*/ 1 w 1022"/>
              <a:gd name="T31" fmla="*/ 39 h 39"/>
              <a:gd name="T32" fmla="*/ 1 w 1022"/>
              <a:gd name="T33" fmla="*/ 1 h 39"/>
              <a:gd name="T34" fmla="*/ 1 w 1022"/>
              <a:gd name="T35" fmla="*/ 39 h 39"/>
              <a:gd name="T36" fmla="*/ 1 w 1022"/>
              <a:gd name="T37" fmla="*/ 1 h 39"/>
              <a:gd name="T38" fmla="*/ 1 w 1022"/>
              <a:gd name="T39" fmla="*/ 1 h 39"/>
              <a:gd name="T40" fmla="*/ 1 w 1022"/>
              <a:gd name="T41" fmla="*/ 1 h 39"/>
              <a:gd name="T42" fmla="*/ 1 w 1022"/>
              <a:gd name="T43" fmla="*/ 1 h 39"/>
              <a:gd name="T44" fmla="*/ 1 w 1022"/>
              <a:gd name="T45" fmla="*/ 1 h 39"/>
              <a:gd name="T46" fmla="*/ 1 w 1022"/>
              <a:gd name="T4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7" name="Google Shape;1501;p19">
            <a:extLst>
              <a:ext uri="{FF2B5EF4-FFF2-40B4-BE49-F238E27FC236}">
                <a16:creationId xmlns:a16="http://schemas.microsoft.com/office/drawing/2014/main" id="{5CBB2489-569E-0B46-8C38-BDB83372E54E}"/>
              </a:ext>
            </a:extLst>
          </p:cNvPr>
          <p:cNvSpPr>
            <a:spLocks/>
          </p:cNvSpPr>
          <p:nvPr/>
        </p:nvSpPr>
        <p:spPr bwMode="auto">
          <a:xfrm>
            <a:off x="808038" y="2295525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8" name="Google Shape;1502;p19">
            <a:extLst>
              <a:ext uri="{FF2B5EF4-FFF2-40B4-BE49-F238E27FC236}">
                <a16:creationId xmlns:a16="http://schemas.microsoft.com/office/drawing/2014/main" id="{9F5E0C86-0AC7-9848-8139-7C45AA2E8E51}"/>
              </a:ext>
            </a:extLst>
          </p:cNvPr>
          <p:cNvSpPr>
            <a:spLocks/>
          </p:cNvSpPr>
          <p:nvPr/>
        </p:nvSpPr>
        <p:spPr bwMode="auto">
          <a:xfrm>
            <a:off x="376238" y="2255838"/>
            <a:ext cx="431800" cy="95250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03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9 h 2194"/>
              <a:gd name="T10" fmla="*/ 0 w 10322"/>
              <a:gd name="T11" fmla="*/ 1249 h 2194"/>
              <a:gd name="T12" fmla="*/ 719 w 10322"/>
              <a:gd name="T13" fmla="*/ 2156 h 2194"/>
              <a:gd name="T14" fmla="*/ 719 w 10322"/>
              <a:gd name="T15" fmla="*/ 2194 h 2194"/>
              <a:gd name="T16" fmla="*/ 9528 w 10322"/>
              <a:gd name="T17" fmla="*/ 2194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39" name="Google Shape;1503;p19">
            <a:extLst>
              <a:ext uri="{FF2B5EF4-FFF2-40B4-BE49-F238E27FC236}">
                <a16:creationId xmlns:a16="http://schemas.microsoft.com/office/drawing/2014/main" id="{46EDA21C-84C8-8F40-8C28-E1281FC06D7D}"/>
              </a:ext>
            </a:extLst>
          </p:cNvPr>
          <p:cNvSpPr>
            <a:spLocks/>
          </p:cNvSpPr>
          <p:nvPr/>
        </p:nvSpPr>
        <p:spPr bwMode="auto">
          <a:xfrm>
            <a:off x="728663" y="2682875"/>
            <a:ext cx="106362" cy="177800"/>
          </a:xfrm>
          <a:custGeom>
            <a:avLst/>
            <a:gdLst>
              <a:gd name="T0" fmla="*/ 1286 w 2534"/>
              <a:gd name="T1" fmla="*/ 1 h 4085"/>
              <a:gd name="T2" fmla="*/ 0 w 2534"/>
              <a:gd name="T3" fmla="*/ 2042 h 4085"/>
              <a:gd name="T4" fmla="*/ 1286 w 2534"/>
              <a:gd name="T5" fmla="*/ 4084 h 4085"/>
              <a:gd name="T6" fmla="*/ 2533 w 2534"/>
              <a:gd name="T7" fmla="*/ 2042 h 4085"/>
              <a:gd name="T8" fmla="*/ 1286 w 2534"/>
              <a:gd name="T9" fmla="*/ 1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0" name="Google Shape;1504;p19">
            <a:extLst>
              <a:ext uri="{FF2B5EF4-FFF2-40B4-BE49-F238E27FC236}">
                <a16:creationId xmlns:a16="http://schemas.microsoft.com/office/drawing/2014/main" id="{488C0A33-2925-6845-ABEA-273C8992BD60}"/>
              </a:ext>
            </a:extLst>
          </p:cNvPr>
          <p:cNvSpPr>
            <a:spLocks/>
          </p:cNvSpPr>
          <p:nvPr/>
        </p:nvSpPr>
        <p:spPr bwMode="auto">
          <a:xfrm>
            <a:off x="374650" y="2717800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1" name="Google Shape;1505;p19">
            <a:extLst>
              <a:ext uri="{FF2B5EF4-FFF2-40B4-BE49-F238E27FC236}">
                <a16:creationId xmlns:a16="http://schemas.microsoft.com/office/drawing/2014/main" id="{C2CFCEE4-C2D2-694B-9878-146725806173}"/>
              </a:ext>
            </a:extLst>
          </p:cNvPr>
          <p:cNvSpPr>
            <a:spLocks/>
          </p:cNvSpPr>
          <p:nvPr/>
        </p:nvSpPr>
        <p:spPr bwMode="auto">
          <a:xfrm>
            <a:off x="406400" y="2825750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2" name="Google Shape;1506;p19">
            <a:extLst>
              <a:ext uri="{FF2B5EF4-FFF2-40B4-BE49-F238E27FC236}">
                <a16:creationId xmlns:a16="http://schemas.microsoft.com/office/drawing/2014/main" id="{EC796D80-072B-4E49-9502-45CEF66E057B}"/>
              </a:ext>
            </a:extLst>
          </p:cNvPr>
          <p:cNvSpPr>
            <a:spLocks/>
          </p:cNvSpPr>
          <p:nvPr/>
        </p:nvSpPr>
        <p:spPr bwMode="auto">
          <a:xfrm>
            <a:off x="808038" y="2770188"/>
            <a:ext cx="0" cy="1587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1 h 39"/>
              <a:gd name="T8" fmla="*/ 1 w 1"/>
              <a:gd name="T9" fmla="*/ 1 h 39"/>
              <a:gd name="T10" fmla="*/ 1 w 1"/>
              <a:gd name="T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3" name="Google Shape;1507;p19">
            <a:extLst>
              <a:ext uri="{FF2B5EF4-FFF2-40B4-BE49-F238E27FC236}">
                <a16:creationId xmlns:a16="http://schemas.microsoft.com/office/drawing/2014/main" id="{704A505C-2076-D14D-ABFD-21695EBD54BA}"/>
              </a:ext>
            </a:extLst>
          </p:cNvPr>
          <p:cNvSpPr>
            <a:spLocks/>
          </p:cNvSpPr>
          <p:nvPr/>
        </p:nvSpPr>
        <p:spPr bwMode="auto">
          <a:xfrm>
            <a:off x="376238" y="2732088"/>
            <a:ext cx="431800" cy="93662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10 h 2156"/>
              <a:gd name="T10" fmla="*/ 0 w 10322"/>
              <a:gd name="T11" fmla="*/ 1210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322 w 10322"/>
              <a:gd name="T19" fmla="*/ 870 h 2156"/>
              <a:gd name="T20" fmla="*/ 10057 w 10322"/>
              <a:gd name="T2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4" name="Google Shape;1508;p19">
            <a:extLst>
              <a:ext uri="{FF2B5EF4-FFF2-40B4-BE49-F238E27FC236}">
                <a16:creationId xmlns:a16="http://schemas.microsoft.com/office/drawing/2014/main" id="{DE75B75F-AE40-BF47-9C93-41F63935EA23}"/>
              </a:ext>
            </a:extLst>
          </p:cNvPr>
          <p:cNvSpPr>
            <a:spLocks/>
          </p:cNvSpPr>
          <p:nvPr/>
        </p:nvSpPr>
        <p:spPr bwMode="auto">
          <a:xfrm>
            <a:off x="728663" y="3159125"/>
            <a:ext cx="106362" cy="176213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04 h 4046"/>
              <a:gd name="T4" fmla="*/ 1286 w 2534"/>
              <a:gd name="T5" fmla="*/ 4045 h 4046"/>
              <a:gd name="T6" fmla="*/ 2533 w 2534"/>
              <a:gd name="T7" fmla="*/ 2004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5" name="Google Shape;1509;p19">
            <a:extLst>
              <a:ext uri="{FF2B5EF4-FFF2-40B4-BE49-F238E27FC236}">
                <a16:creationId xmlns:a16="http://schemas.microsoft.com/office/drawing/2014/main" id="{344CDC85-FCD2-D647-99E1-D0AE1B4FB42C}"/>
              </a:ext>
            </a:extLst>
          </p:cNvPr>
          <p:cNvSpPr>
            <a:spLocks/>
          </p:cNvSpPr>
          <p:nvPr/>
        </p:nvSpPr>
        <p:spPr bwMode="auto">
          <a:xfrm>
            <a:off x="374650" y="3192463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5 h 2496"/>
              <a:gd name="T6" fmla="*/ 9566 w 10360"/>
              <a:gd name="T7" fmla="*/ 2495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6" name="Google Shape;1510;p19">
            <a:extLst>
              <a:ext uri="{FF2B5EF4-FFF2-40B4-BE49-F238E27FC236}">
                <a16:creationId xmlns:a16="http://schemas.microsoft.com/office/drawing/2014/main" id="{EC021E9E-80D9-094F-A3CA-BE26A58297B9}"/>
              </a:ext>
            </a:extLst>
          </p:cNvPr>
          <p:cNvSpPr>
            <a:spLocks/>
          </p:cNvSpPr>
          <p:nvPr/>
        </p:nvSpPr>
        <p:spPr bwMode="auto">
          <a:xfrm>
            <a:off x="406400" y="33004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7" name="Google Shape;1511;p19">
            <a:extLst>
              <a:ext uri="{FF2B5EF4-FFF2-40B4-BE49-F238E27FC236}">
                <a16:creationId xmlns:a16="http://schemas.microsoft.com/office/drawing/2014/main" id="{1C95E530-A16D-C942-86D1-A9464219F827}"/>
              </a:ext>
            </a:extLst>
          </p:cNvPr>
          <p:cNvSpPr>
            <a:spLocks/>
          </p:cNvSpPr>
          <p:nvPr/>
        </p:nvSpPr>
        <p:spPr bwMode="auto">
          <a:xfrm>
            <a:off x="808038" y="324643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8" name="Google Shape;1512;p19">
            <a:extLst>
              <a:ext uri="{FF2B5EF4-FFF2-40B4-BE49-F238E27FC236}">
                <a16:creationId xmlns:a16="http://schemas.microsoft.com/office/drawing/2014/main" id="{3E107FE9-7FAF-194F-98CD-4ED861AEE667}"/>
              </a:ext>
            </a:extLst>
          </p:cNvPr>
          <p:cNvSpPr>
            <a:spLocks/>
          </p:cNvSpPr>
          <p:nvPr/>
        </p:nvSpPr>
        <p:spPr bwMode="auto">
          <a:xfrm>
            <a:off x="376238" y="32067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3 h 2156"/>
              <a:gd name="T4" fmla="*/ 9301 w 10322"/>
              <a:gd name="T5" fmla="*/ 1551 h 2156"/>
              <a:gd name="T6" fmla="*/ 530 w 10322"/>
              <a:gd name="T7" fmla="*/ 1551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8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49" name="Google Shape;1513;p19">
            <a:extLst>
              <a:ext uri="{FF2B5EF4-FFF2-40B4-BE49-F238E27FC236}">
                <a16:creationId xmlns:a16="http://schemas.microsoft.com/office/drawing/2014/main" id="{FC38DA52-89CB-264C-A699-D816AF4DF6EF}"/>
              </a:ext>
            </a:extLst>
          </p:cNvPr>
          <p:cNvSpPr>
            <a:spLocks/>
          </p:cNvSpPr>
          <p:nvPr/>
        </p:nvSpPr>
        <p:spPr bwMode="auto">
          <a:xfrm>
            <a:off x="728663" y="36337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6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0" name="Google Shape;1514;p19">
            <a:extLst>
              <a:ext uri="{FF2B5EF4-FFF2-40B4-BE49-F238E27FC236}">
                <a16:creationId xmlns:a16="http://schemas.microsoft.com/office/drawing/2014/main" id="{FDFEF8B1-2970-314D-85C9-973652905953}"/>
              </a:ext>
            </a:extLst>
          </p:cNvPr>
          <p:cNvSpPr>
            <a:spLocks/>
          </p:cNvSpPr>
          <p:nvPr/>
        </p:nvSpPr>
        <p:spPr bwMode="auto">
          <a:xfrm>
            <a:off x="374650" y="3668713"/>
            <a:ext cx="433388" cy="109537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1" name="Google Shape;1515;p19">
            <a:extLst>
              <a:ext uri="{FF2B5EF4-FFF2-40B4-BE49-F238E27FC236}">
                <a16:creationId xmlns:a16="http://schemas.microsoft.com/office/drawing/2014/main" id="{7C44D252-27D9-C84F-B459-EB764EB51EE1}"/>
              </a:ext>
            </a:extLst>
          </p:cNvPr>
          <p:cNvSpPr>
            <a:spLocks/>
          </p:cNvSpPr>
          <p:nvPr/>
        </p:nvSpPr>
        <p:spPr bwMode="auto">
          <a:xfrm>
            <a:off x="406400" y="3776663"/>
            <a:ext cx="42863" cy="158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2" name="Google Shape;1516;p19">
            <a:extLst>
              <a:ext uri="{FF2B5EF4-FFF2-40B4-BE49-F238E27FC236}">
                <a16:creationId xmlns:a16="http://schemas.microsoft.com/office/drawing/2014/main" id="{6737AA95-6F01-4143-8D8D-383589FDF4F1}"/>
              </a:ext>
            </a:extLst>
          </p:cNvPr>
          <p:cNvSpPr>
            <a:spLocks/>
          </p:cNvSpPr>
          <p:nvPr/>
        </p:nvSpPr>
        <p:spPr bwMode="auto">
          <a:xfrm>
            <a:off x="808038" y="3721100"/>
            <a:ext cx="0" cy="1588"/>
          </a:xfrm>
          <a:custGeom>
            <a:avLst/>
            <a:gdLst>
              <a:gd name="T0" fmla="*/ 1 w 1"/>
              <a:gd name="T1" fmla="*/ 38 h 39"/>
              <a:gd name="T2" fmla="*/ 1 w 1"/>
              <a:gd name="T3" fmla="*/ 38 h 39"/>
              <a:gd name="T4" fmla="*/ 1 w 1"/>
              <a:gd name="T5" fmla="*/ 38 h 39"/>
              <a:gd name="T6" fmla="*/ 1 w 1"/>
              <a:gd name="T7" fmla="*/ 0 h 39"/>
              <a:gd name="T8" fmla="*/ 1 w 1"/>
              <a:gd name="T9" fmla="*/ 0 h 39"/>
              <a:gd name="T10" fmla="*/ 1 w 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3" name="Google Shape;1517;p19">
            <a:extLst>
              <a:ext uri="{FF2B5EF4-FFF2-40B4-BE49-F238E27FC236}">
                <a16:creationId xmlns:a16="http://schemas.microsoft.com/office/drawing/2014/main" id="{268BA68E-175C-E246-8DB4-2E6A3E04709A}"/>
              </a:ext>
            </a:extLst>
          </p:cNvPr>
          <p:cNvSpPr>
            <a:spLocks/>
          </p:cNvSpPr>
          <p:nvPr/>
        </p:nvSpPr>
        <p:spPr bwMode="auto">
          <a:xfrm>
            <a:off x="376238" y="3681413"/>
            <a:ext cx="431800" cy="96837"/>
          </a:xfrm>
          <a:custGeom>
            <a:avLst/>
            <a:gdLst>
              <a:gd name="T0" fmla="*/ 10057 w 10322"/>
              <a:gd name="T1" fmla="*/ 1 h 2194"/>
              <a:gd name="T2" fmla="*/ 10095 w 10322"/>
              <a:gd name="T3" fmla="*/ 341 h 2194"/>
              <a:gd name="T4" fmla="*/ 9301 w 10322"/>
              <a:gd name="T5" fmla="*/ 1589 h 2194"/>
              <a:gd name="T6" fmla="*/ 530 w 10322"/>
              <a:gd name="T7" fmla="*/ 1589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4 h 2194"/>
              <a:gd name="T14" fmla="*/ 9528 w 10322"/>
              <a:gd name="T15" fmla="*/ 2194 h 2194"/>
              <a:gd name="T16" fmla="*/ 10322 w 10322"/>
              <a:gd name="T17" fmla="*/ 946 h 2194"/>
              <a:gd name="T18" fmla="*/ 10322 w 10322"/>
              <a:gd name="T19" fmla="*/ 908 h 2194"/>
              <a:gd name="T20" fmla="*/ 10057 w 10322"/>
              <a:gd name="T21" fmla="*/ 1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4" name="Google Shape;1518;p19">
            <a:extLst>
              <a:ext uri="{FF2B5EF4-FFF2-40B4-BE49-F238E27FC236}">
                <a16:creationId xmlns:a16="http://schemas.microsoft.com/office/drawing/2014/main" id="{E3A43C32-B4D1-784A-95E2-89D708820BBB}"/>
              </a:ext>
            </a:extLst>
          </p:cNvPr>
          <p:cNvSpPr>
            <a:spLocks/>
          </p:cNvSpPr>
          <p:nvPr/>
        </p:nvSpPr>
        <p:spPr bwMode="auto">
          <a:xfrm>
            <a:off x="728663" y="4111625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04 h 4047"/>
              <a:gd name="T4" fmla="*/ 1286 w 2534"/>
              <a:gd name="T5" fmla="*/ 4046 h 4047"/>
              <a:gd name="T6" fmla="*/ 2533 w 2534"/>
              <a:gd name="T7" fmla="*/ 2004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5" name="Google Shape;1519;p19">
            <a:extLst>
              <a:ext uri="{FF2B5EF4-FFF2-40B4-BE49-F238E27FC236}">
                <a16:creationId xmlns:a16="http://schemas.microsoft.com/office/drawing/2014/main" id="{9C91D724-7E0B-D948-AFAA-804216A44364}"/>
              </a:ext>
            </a:extLst>
          </p:cNvPr>
          <p:cNvSpPr>
            <a:spLocks/>
          </p:cNvSpPr>
          <p:nvPr/>
        </p:nvSpPr>
        <p:spPr bwMode="auto">
          <a:xfrm>
            <a:off x="374650" y="4143375"/>
            <a:ext cx="433388" cy="109538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8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8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6" name="Google Shape;1520;p19">
            <a:extLst>
              <a:ext uri="{FF2B5EF4-FFF2-40B4-BE49-F238E27FC236}">
                <a16:creationId xmlns:a16="http://schemas.microsoft.com/office/drawing/2014/main" id="{46F53A07-E04E-E344-9F19-73C1050FBDEF}"/>
              </a:ext>
            </a:extLst>
          </p:cNvPr>
          <p:cNvSpPr>
            <a:spLocks/>
          </p:cNvSpPr>
          <p:nvPr/>
        </p:nvSpPr>
        <p:spPr bwMode="auto">
          <a:xfrm>
            <a:off x="406400" y="425291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7" name="Google Shape;1521;p19">
            <a:extLst>
              <a:ext uri="{FF2B5EF4-FFF2-40B4-BE49-F238E27FC236}">
                <a16:creationId xmlns:a16="http://schemas.microsoft.com/office/drawing/2014/main" id="{BAA7D049-DD29-F547-9970-B857940F6024}"/>
              </a:ext>
            </a:extLst>
          </p:cNvPr>
          <p:cNvSpPr>
            <a:spLocks/>
          </p:cNvSpPr>
          <p:nvPr/>
        </p:nvSpPr>
        <p:spPr bwMode="auto">
          <a:xfrm>
            <a:off x="808038" y="41989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8" name="Google Shape;1522;p19">
            <a:extLst>
              <a:ext uri="{FF2B5EF4-FFF2-40B4-BE49-F238E27FC236}">
                <a16:creationId xmlns:a16="http://schemas.microsoft.com/office/drawing/2014/main" id="{AD649D4B-DE09-EE43-98BF-F9B1285DC70A}"/>
              </a:ext>
            </a:extLst>
          </p:cNvPr>
          <p:cNvSpPr>
            <a:spLocks/>
          </p:cNvSpPr>
          <p:nvPr/>
        </p:nvSpPr>
        <p:spPr bwMode="auto">
          <a:xfrm>
            <a:off x="376238" y="4159250"/>
            <a:ext cx="431800" cy="93663"/>
          </a:xfrm>
          <a:custGeom>
            <a:avLst/>
            <a:gdLst>
              <a:gd name="T0" fmla="*/ 10057 w 10322"/>
              <a:gd name="T1" fmla="*/ 0 h 2156"/>
              <a:gd name="T2" fmla="*/ 10095 w 10322"/>
              <a:gd name="T3" fmla="*/ 302 h 2156"/>
              <a:gd name="T4" fmla="*/ 9301 w 10322"/>
              <a:gd name="T5" fmla="*/ 1550 h 2156"/>
              <a:gd name="T6" fmla="*/ 530 w 10322"/>
              <a:gd name="T7" fmla="*/ 1550 h 2156"/>
              <a:gd name="T8" fmla="*/ 0 w 10322"/>
              <a:gd name="T9" fmla="*/ 1248 h 2156"/>
              <a:gd name="T10" fmla="*/ 0 w 10322"/>
              <a:gd name="T11" fmla="*/ 1248 h 2156"/>
              <a:gd name="T12" fmla="*/ 719 w 10322"/>
              <a:gd name="T13" fmla="*/ 2155 h 2156"/>
              <a:gd name="T14" fmla="*/ 9528 w 10322"/>
              <a:gd name="T15" fmla="*/ 2155 h 2156"/>
              <a:gd name="T16" fmla="*/ 10322 w 10322"/>
              <a:gd name="T17" fmla="*/ 907 h 2156"/>
              <a:gd name="T18" fmla="*/ 10057 w 10322"/>
              <a:gd name="T1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59" name="Google Shape;1523;p19">
            <a:extLst>
              <a:ext uri="{FF2B5EF4-FFF2-40B4-BE49-F238E27FC236}">
                <a16:creationId xmlns:a16="http://schemas.microsoft.com/office/drawing/2014/main" id="{BB41B441-5B71-A04B-9A37-ACD741DA5190}"/>
              </a:ext>
            </a:extLst>
          </p:cNvPr>
          <p:cNvSpPr>
            <a:spLocks/>
          </p:cNvSpPr>
          <p:nvPr/>
        </p:nvSpPr>
        <p:spPr bwMode="auto">
          <a:xfrm>
            <a:off x="728663" y="4586288"/>
            <a:ext cx="106362" cy="176212"/>
          </a:xfrm>
          <a:custGeom>
            <a:avLst/>
            <a:gdLst>
              <a:gd name="T0" fmla="*/ 1286 w 2534"/>
              <a:gd name="T1" fmla="*/ 0 h 4046"/>
              <a:gd name="T2" fmla="*/ 0 w 2534"/>
              <a:gd name="T3" fmla="*/ 2042 h 4046"/>
              <a:gd name="T4" fmla="*/ 1286 w 2534"/>
              <a:gd name="T5" fmla="*/ 4045 h 4046"/>
              <a:gd name="T6" fmla="*/ 2533 w 2534"/>
              <a:gd name="T7" fmla="*/ 2042 h 4046"/>
              <a:gd name="T8" fmla="*/ 1286 w 2534"/>
              <a:gd name="T9" fmla="*/ 0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0" name="Google Shape;1524;p19">
            <a:extLst>
              <a:ext uri="{FF2B5EF4-FFF2-40B4-BE49-F238E27FC236}">
                <a16:creationId xmlns:a16="http://schemas.microsoft.com/office/drawing/2014/main" id="{059AED5D-AAE5-B845-BEF2-84DCE6B0C326}"/>
              </a:ext>
            </a:extLst>
          </p:cNvPr>
          <p:cNvSpPr>
            <a:spLocks/>
          </p:cNvSpPr>
          <p:nvPr/>
        </p:nvSpPr>
        <p:spPr bwMode="auto">
          <a:xfrm>
            <a:off x="374650" y="4621213"/>
            <a:ext cx="433388" cy="107950"/>
          </a:xfrm>
          <a:custGeom>
            <a:avLst/>
            <a:gdLst>
              <a:gd name="T0" fmla="*/ 794 w 10360"/>
              <a:gd name="T1" fmla="*/ 1 h 2497"/>
              <a:gd name="T2" fmla="*/ 0 w 10360"/>
              <a:gd name="T3" fmla="*/ 1249 h 2497"/>
              <a:gd name="T4" fmla="*/ 794 w 10360"/>
              <a:gd name="T5" fmla="*/ 2496 h 2497"/>
              <a:gd name="T6" fmla="*/ 9566 w 10360"/>
              <a:gd name="T7" fmla="*/ 2496 h 2497"/>
              <a:gd name="T8" fmla="*/ 10360 w 10360"/>
              <a:gd name="T9" fmla="*/ 1249 h 2497"/>
              <a:gd name="T10" fmla="*/ 9566 w 10360"/>
              <a:gd name="T11" fmla="*/ 1 h 2497"/>
              <a:gd name="T12" fmla="*/ 794 w 10360"/>
              <a:gd name="T13" fmla="*/ 1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1" name="Google Shape;1525;p19">
            <a:extLst>
              <a:ext uri="{FF2B5EF4-FFF2-40B4-BE49-F238E27FC236}">
                <a16:creationId xmlns:a16="http://schemas.microsoft.com/office/drawing/2014/main" id="{75891490-D398-D84E-B12B-DBA7300C10CA}"/>
              </a:ext>
            </a:extLst>
          </p:cNvPr>
          <p:cNvSpPr>
            <a:spLocks/>
          </p:cNvSpPr>
          <p:nvPr/>
        </p:nvSpPr>
        <p:spPr bwMode="auto">
          <a:xfrm>
            <a:off x="406400" y="4729163"/>
            <a:ext cx="42863" cy="0"/>
          </a:xfrm>
          <a:custGeom>
            <a:avLst/>
            <a:gdLst>
              <a:gd name="T0" fmla="*/ 1021 w 1022"/>
              <a:gd name="T1" fmla="*/ 0 h 1"/>
              <a:gd name="T2" fmla="*/ 38 w 1022"/>
              <a:gd name="T3" fmla="*/ 0 h 1"/>
              <a:gd name="T4" fmla="*/ 38 w 1022"/>
              <a:gd name="T5" fmla="*/ 0 h 1"/>
              <a:gd name="T6" fmla="*/ 38 w 1022"/>
              <a:gd name="T7" fmla="*/ 0 h 1"/>
              <a:gd name="T8" fmla="*/ 1021 w 1022"/>
              <a:gd name="T9" fmla="*/ 0 h 1"/>
              <a:gd name="T10" fmla="*/ 1021 w 1022"/>
              <a:gd name="T11" fmla="*/ 0 h 1"/>
              <a:gd name="T12" fmla="*/ 1 w 1022"/>
              <a:gd name="T13" fmla="*/ 0 h 1"/>
              <a:gd name="T14" fmla="*/ 1 w 1022"/>
              <a:gd name="T15" fmla="*/ 0 h 1"/>
              <a:gd name="T16" fmla="*/ 1 w 1022"/>
              <a:gd name="T17" fmla="*/ 0 h 1"/>
              <a:gd name="T18" fmla="*/ 1 w 1022"/>
              <a:gd name="T19" fmla="*/ 0 h 1"/>
              <a:gd name="T20" fmla="*/ 1 w 1022"/>
              <a:gd name="T21" fmla="*/ 0 h 1"/>
              <a:gd name="T22" fmla="*/ 1 w 1022"/>
              <a:gd name="T23" fmla="*/ 0 h 1"/>
              <a:gd name="T24" fmla="*/ 1 w 1022"/>
              <a:gd name="T25" fmla="*/ 0 h 1"/>
              <a:gd name="T26" fmla="*/ 1 w 1022"/>
              <a:gd name="T27" fmla="*/ 0 h 1"/>
              <a:gd name="T28" fmla="*/ 1 w 1022"/>
              <a:gd name="T29" fmla="*/ 0 h 1"/>
              <a:gd name="T30" fmla="*/ 1 w 1022"/>
              <a:gd name="T31" fmla="*/ 0 h 1"/>
              <a:gd name="T32" fmla="*/ 1 w 1022"/>
              <a:gd name="T33" fmla="*/ 0 h 1"/>
              <a:gd name="T34" fmla="*/ 1 w 1022"/>
              <a:gd name="T35" fmla="*/ 0 h 1"/>
              <a:gd name="T36" fmla="*/ 1 w 1022"/>
              <a:gd name="T37" fmla="*/ 0 h 1"/>
              <a:gd name="T38" fmla="*/ 1 w 1022"/>
              <a:gd name="T39" fmla="*/ 0 h 1"/>
              <a:gd name="T40" fmla="*/ 1 w 1022"/>
              <a:gd name="T41" fmla="*/ 0 h 1"/>
              <a:gd name="T42" fmla="*/ 1 w 1022"/>
              <a:gd name="T43" fmla="*/ 0 h 1"/>
              <a:gd name="T44" fmla="*/ 1 w 1022"/>
              <a:gd name="T45" fmla="*/ 0 h 1"/>
              <a:gd name="T46" fmla="*/ 1 w 1022"/>
              <a:gd name="T4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2" name="Google Shape;1526;p19">
            <a:extLst>
              <a:ext uri="{FF2B5EF4-FFF2-40B4-BE49-F238E27FC236}">
                <a16:creationId xmlns:a16="http://schemas.microsoft.com/office/drawing/2014/main" id="{FC6ACB0A-C11D-AE40-8686-9C51400B77B0}"/>
              </a:ext>
            </a:extLst>
          </p:cNvPr>
          <p:cNvSpPr>
            <a:spLocks/>
          </p:cNvSpPr>
          <p:nvPr/>
        </p:nvSpPr>
        <p:spPr bwMode="auto">
          <a:xfrm>
            <a:off x="808038" y="4673600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3" name="Google Shape;1527;p19">
            <a:extLst>
              <a:ext uri="{FF2B5EF4-FFF2-40B4-BE49-F238E27FC236}">
                <a16:creationId xmlns:a16="http://schemas.microsoft.com/office/drawing/2014/main" id="{F8278789-754A-AA47-BC34-3125008BF757}"/>
              </a:ext>
            </a:extLst>
          </p:cNvPr>
          <p:cNvSpPr>
            <a:spLocks/>
          </p:cNvSpPr>
          <p:nvPr/>
        </p:nvSpPr>
        <p:spPr bwMode="auto">
          <a:xfrm>
            <a:off x="376238" y="4633913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57 w 10322"/>
              <a:gd name="T3" fmla="*/ 0 h 2194"/>
              <a:gd name="T4" fmla="*/ 10095 w 10322"/>
              <a:gd name="T5" fmla="*/ 341 h 2194"/>
              <a:gd name="T6" fmla="*/ 9301 w 10322"/>
              <a:gd name="T7" fmla="*/ 1588 h 2194"/>
              <a:gd name="T8" fmla="*/ 530 w 10322"/>
              <a:gd name="T9" fmla="*/ 1588 h 2194"/>
              <a:gd name="T10" fmla="*/ 0 w 10322"/>
              <a:gd name="T11" fmla="*/ 1248 h 2194"/>
              <a:gd name="T12" fmla="*/ 0 w 10322"/>
              <a:gd name="T13" fmla="*/ 1248 h 2194"/>
              <a:gd name="T14" fmla="*/ 719 w 10322"/>
              <a:gd name="T15" fmla="*/ 2193 h 2194"/>
              <a:gd name="T16" fmla="*/ 9528 w 10322"/>
              <a:gd name="T17" fmla="*/ 2193 h 2194"/>
              <a:gd name="T18" fmla="*/ 10322 w 10322"/>
              <a:gd name="T19" fmla="*/ 946 h 2194"/>
              <a:gd name="T20" fmla="*/ 10322 w 10322"/>
              <a:gd name="T21" fmla="*/ 908 h 2194"/>
              <a:gd name="T22" fmla="*/ 10057 w 10322"/>
              <a:gd name="T2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4" name="Google Shape;1528;p19">
            <a:extLst>
              <a:ext uri="{FF2B5EF4-FFF2-40B4-BE49-F238E27FC236}">
                <a16:creationId xmlns:a16="http://schemas.microsoft.com/office/drawing/2014/main" id="{79FBA702-68F8-8240-A329-5415F3EF546E}"/>
              </a:ext>
            </a:extLst>
          </p:cNvPr>
          <p:cNvSpPr>
            <a:spLocks/>
          </p:cNvSpPr>
          <p:nvPr/>
        </p:nvSpPr>
        <p:spPr bwMode="auto">
          <a:xfrm>
            <a:off x="728663" y="5060950"/>
            <a:ext cx="106362" cy="177800"/>
          </a:xfrm>
          <a:custGeom>
            <a:avLst/>
            <a:gdLst>
              <a:gd name="T0" fmla="*/ 1286 w 2534"/>
              <a:gd name="T1" fmla="*/ 0 h 4084"/>
              <a:gd name="T2" fmla="*/ 0 w 2534"/>
              <a:gd name="T3" fmla="*/ 2042 h 4084"/>
              <a:gd name="T4" fmla="*/ 1286 w 2534"/>
              <a:gd name="T5" fmla="*/ 4084 h 4084"/>
              <a:gd name="T6" fmla="*/ 2533 w 2534"/>
              <a:gd name="T7" fmla="*/ 2042 h 4084"/>
              <a:gd name="T8" fmla="*/ 1286 w 2534"/>
              <a:gd name="T9" fmla="*/ 0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5" name="Google Shape;1529;p19">
            <a:extLst>
              <a:ext uri="{FF2B5EF4-FFF2-40B4-BE49-F238E27FC236}">
                <a16:creationId xmlns:a16="http://schemas.microsoft.com/office/drawing/2014/main" id="{21E0699E-DC81-AC4E-8654-6AF785AF9B17}"/>
              </a:ext>
            </a:extLst>
          </p:cNvPr>
          <p:cNvSpPr>
            <a:spLocks/>
          </p:cNvSpPr>
          <p:nvPr/>
        </p:nvSpPr>
        <p:spPr bwMode="auto">
          <a:xfrm>
            <a:off x="374650" y="5095875"/>
            <a:ext cx="433388" cy="107950"/>
          </a:xfrm>
          <a:custGeom>
            <a:avLst/>
            <a:gdLst>
              <a:gd name="T0" fmla="*/ 794 w 10360"/>
              <a:gd name="T1" fmla="*/ 0 h 2496"/>
              <a:gd name="T2" fmla="*/ 0 w 10360"/>
              <a:gd name="T3" fmla="*/ 1248 h 2496"/>
              <a:gd name="T4" fmla="*/ 794 w 10360"/>
              <a:gd name="T5" fmla="*/ 2496 h 2496"/>
              <a:gd name="T6" fmla="*/ 9566 w 10360"/>
              <a:gd name="T7" fmla="*/ 2496 h 2496"/>
              <a:gd name="T8" fmla="*/ 10360 w 10360"/>
              <a:gd name="T9" fmla="*/ 1248 h 2496"/>
              <a:gd name="T10" fmla="*/ 9566 w 10360"/>
              <a:gd name="T11" fmla="*/ 0 h 2496"/>
              <a:gd name="T12" fmla="*/ 794 w 10360"/>
              <a:gd name="T13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lnTo>
                  <a:pt x="79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6" name="Google Shape;1530;p19">
            <a:extLst>
              <a:ext uri="{FF2B5EF4-FFF2-40B4-BE49-F238E27FC236}">
                <a16:creationId xmlns:a16="http://schemas.microsoft.com/office/drawing/2014/main" id="{B81023CE-E277-DA49-9701-C12920E76CF9}"/>
              </a:ext>
            </a:extLst>
          </p:cNvPr>
          <p:cNvSpPr>
            <a:spLocks/>
          </p:cNvSpPr>
          <p:nvPr/>
        </p:nvSpPr>
        <p:spPr bwMode="auto">
          <a:xfrm>
            <a:off x="406400" y="5203825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  <a:gd name="T42" fmla="*/ 1 w 1022"/>
              <a:gd name="T43" fmla="*/ 1 h 1"/>
              <a:gd name="T44" fmla="*/ 1 w 1022"/>
              <a:gd name="T45" fmla="*/ 1 h 1"/>
              <a:gd name="T46" fmla="*/ 1 w 1022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7" name="Google Shape;1531;p19">
            <a:extLst>
              <a:ext uri="{FF2B5EF4-FFF2-40B4-BE49-F238E27FC236}">
                <a16:creationId xmlns:a16="http://schemas.microsoft.com/office/drawing/2014/main" id="{9CE0067A-53A8-6D4D-AD98-4F2D1C202C30}"/>
              </a:ext>
            </a:extLst>
          </p:cNvPr>
          <p:cNvSpPr>
            <a:spLocks/>
          </p:cNvSpPr>
          <p:nvPr/>
        </p:nvSpPr>
        <p:spPr bwMode="auto">
          <a:xfrm>
            <a:off x="808038" y="5149850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8" name="Google Shape;1532;p19">
            <a:extLst>
              <a:ext uri="{FF2B5EF4-FFF2-40B4-BE49-F238E27FC236}">
                <a16:creationId xmlns:a16="http://schemas.microsoft.com/office/drawing/2014/main" id="{A706F498-D1F1-D248-B4B2-995AE2F80F7F}"/>
              </a:ext>
            </a:extLst>
          </p:cNvPr>
          <p:cNvSpPr>
            <a:spLocks/>
          </p:cNvSpPr>
          <p:nvPr/>
        </p:nvSpPr>
        <p:spPr bwMode="auto">
          <a:xfrm>
            <a:off x="376238" y="5110163"/>
            <a:ext cx="431800" cy="93662"/>
          </a:xfrm>
          <a:custGeom>
            <a:avLst/>
            <a:gdLst>
              <a:gd name="T0" fmla="*/ 10057 w 10322"/>
              <a:gd name="T1" fmla="*/ 1 h 2156"/>
              <a:gd name="T2" fmla="*/ 10057 w 10322"/>
              <a:gd name="T3" fmla="*/ 1 h 2156"/>
              <a:gd name="T4" fmla="*/ 10095 w 10322"/>
              <a:gd name="T5" fmla="*/ 303 h 2156"/>
              <a:gd name="T6" fmla="*/ 9301 w 10322"/>
              <a:gd name="T7" fmla="*/ 1551 h 2156"/>
              <a:gd name="T8" fmla="*/ 530 w 10322"/>
              <a:gd name="T9" fmla="*/ 1551 h 2156"/>
              <a:gd name="T10" fmla="*/ 0 w 10322"/>
              <a:gd name="T11" fmla="*/ 1210 h 2156"/>
              <a:gd name="T12" fmla="*/ 0 w 10322"/>
              <a:gd name="T13" fmla="*/ 1210 h 2156"/>
              <a:gd name="T14" fmla="*/ 719 w 10322"/>
              <a:gd name="T15" fmla="*/ 2156 h 2156"/>
              <a:gd name="T16" fmla="*/ 9528 w 10322"/>
              <a:gd name="T17" fmla="*/ 2156 h 2156"/>
              <a:gd name="T18" fmla="*/ 10322 w 10322"/>
              <a:gd name="T19" fmla="*/ 908 h 2156"/>
              <a:gd name="T20" fmla="*/ 10057 w 10322"/>
              <a:gd name="T21" fmla="*/ 1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69" name="Google Shape;1533;p19">
            <a:extLst>
              <a:ext uri="{FF2B5EF4-FFF2-40B4-BE49-F238E27FC236}">
                <a16:creationId xmlns:a16="http://schemas.microsoft.com/office/drawing/2014/main" id="{AA7CAF36-871E-7948-9BC1-E0C3FEFF64A5}"/>
              </a:ext>
            </a:extLst>
          </p:cNvPr>
          <p:cNvSpPr>
            <a:spLocks/>
          </p:cNvSpPr>
          <p:nvPr/>
        </p:nvSpPr>
        <p:spPr bwMode="auto">
          <a:xfrm>
            <a:off x="728663" y="5537200"/>
            <a:ext cx="106362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0" name="Google Shape;1534;p19">
            <a:extLst>
              <a:ext uri="{FF2B5EF4-FFF2-40B4-BE49-F238E27FC236}">
                <a16:creationId xmlns:a16="http://schemas.microsoft.com/office/drawing/2014/main" id="{006B5464-FBFC-C747-B2EF-B9F25D36649C}"/>
              </a:ext>
            </a:extLst>
          </p:cNvPr>
          <p:cNvSpPr>
            <a:spLocks/>
          </p:cNvSpPr>
          <p:nvPr/>
        </p:nvSpPr>
        <p:spPr bwMode="auto">
          <a:xfrm>
            <a:off x="374650" y="5570538"/>
            <a:ext cx="433388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1" name="Google Shape;1535;p19">
            <a:extLst>
              <a:ext uri="{FF2B5EF4-FFF2-40B4-BE49-F238E27FC236}">
                <a16:creationId xmlns:a16="http://schemas.microsoft.com/office/drawing/2014/main" id="{2381B6C9-FA64-0849-AB41-BF47EC87481D}"/>
              </a:ext>
            </a:extLst>
          </p:cNvPr>
          <p:cNvSpPr>
            <a:spLocks/>
          </p:cNvSpPr>
          <p:nvPr/>
        </p:nvSpPr>
        <p:spPr bwMode="auto">
          <a:xfrm>
            <a:off x="406400" y="5681663"/>
            <a:ext cx="42863" cy="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2" name="Google Shape;1536;p19">
            <a:extLst>
              <a:ext uri="{FF2B5EF4-FFF2-40B4-BE49-F238E27FC236}">
                <a16:creationId xmlns:a16="http://schemas.microsoft.com/office/drawing/2014/main" id="{44AEAF7E-31DD-AF4C-B5AA-CB76C37F0BA7}"/>
              </a:ext>
            </a:extLst>
          </p:cNvPr>
          <p:cNvSpPr>
            <a:spLocks/>
          </p:cNvSpPr>
          <p:nvPr/>
        </p:nvSpPr>
        <p:spPr bwMode="auto">
          <a:xfrm>
            <a:off x="808038" y="5624513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3" name="Google Shape;1537;p19">
            <a:extLst>
              <a:ext uri="{FF2B5EF4-FFF2-40B4-BE49-F238E27FC236}">
                <a16:creationId xmlns:a16="http://schemas.microsoft.com/office/drawing/2014/main" id="{50794D41-76DE-0C45-A530-B3C491CB5B3B}"/>
              </a:ext>
            </a:extLst>
          </p:cNvPr>
          <p:cNvSpPr>
            <a:spLocks/>
          </p:cNvSpPr>
          <p:nvPr/>
        </p:nvSpPr>
        <p:spPr bwMode="auto">
          <a:xfrm>
            <a:off x="376238" y="5584825"/>
            <a:ext cx="431800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74" name="Google Shape;1538;p19">
            <a:extLst>
              <a:ext uri="{FF2B5EF4-FFF2-40B4-BE49-F238E27FC236}">
                <a16:creationId xmlns:a16="http://schemas.microsoft.com/office/drawing/2014/main" id="{4FF885AE-4895-AA4A-AC75-1C1663AC6206}"/>
              </a:ext>
            </a:extLst>
          </p:cNvPr>
          <p:cNvSpPr>
            <a:spLocks/>
          </p:cNvSpPr>
          <p:nvPr/>
        </p:nvSpPr>
        <p:spPr bwMode="auto">
          <a:xfrm>
            <a:off x="376238" y="1303338"/>
            <a:ext cx="431800" cy="95250"/>
          </a:xfrm>
          <a:custGeom>
            <a:avLst/>
            <a:gdLst>
              <a:gd name="T0" fmla="*/ 10057 w 10322"/>
              <a:gd name="T1" fmla="*/ 0 h 2194"/>
              <a:gd name="T2" fmla="*/ 10095 w 10322"/>
              <a:gd name="T3" fmla="*/ 341 h 2194"/>
              <a:gd name="T4" fmla="*/ 9301 w 10322"/>
              <a:gd name="T5" fmla="*/ 1588 h 2194"/>
              <a:gd name="T6" fmla="*/ 530 w 10322"/>
              <a:gd name="T7" fmla="*/ 1588 h 2194"/>
              <a:gd name="T8" fmla="*/ 0 w 10322"/>
              <a:gd name="T9" fmla="*/ 1248 h 2194"/>
              <a:gd name="T10" fmla="*/ 0 w 10322"/>
              <a:gd name="T11" fmla="*/ 1248 h 2194"/>
              <a:gd name="T12" fmla="*/ 719 w 10322"/>
              <a:gd name="T13" fmla="*/ 2193 h 2194"/>
              <a:gd name="T14" fmla="*/ 9528 w 10322"/>
              <a:gd name="T15" fmla="*/ 2193 h 2194"/>
              <a:gd name="T16" fmla="*/ 10322 w 10322"/>
              <a:gd name="T17" fmla="*/ 945 h 2194"/>
              <a:gd name="T18" fmla="*/ 10322 w 10322"/>
              <a:gd name="T19" fmla="*/ 908 h 2194"/>
              <a:gd name="T20" fmla="*/ 10057 w 10322"/>
              <a:gd name="T2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75" name="Google Shape;1539;p19">
            <a:extLst>
              <a:ext uri="{FF2B5EF4-FFF2-40B4-BE49-F238E27FC236}">
                <a16:creationId xmlns:a16="http://schemas.microsoft.com/office/drawing/2014/main" id="{87F58CCF-9D9F-3145-A544-89A8F23821C7}"/>
              </a:ext>
            </a:extLst>
          </p:cNvPr>
          <p:cNvGrpSpPr>
            <a:grpSpLocks/>
          </p:cNvGrpSpPr>
          <p:nvPr/>
        </p:nvGrpSpPr>
        <p:grpSpPr bwMode="auto">
          <a:xfrm>
            <a:off x="10212388" y="3932238"/>
            <a:ext cx="592137" cy="531812"/>
            <a:chOff x="2495125" y="2142250"/>
            <a:chExt cx="444275" cy="398525"/>
          </a:xfrm>
        </p:grpSpPr>
        <p:sp>
          <p:nvSpPr>
            <p:cNvPr id="76" name="Google Shape;1540;p19">
              <a:extLst>
                <a:ext uri="{FF2B5EF4-FFF2-40B4-BE49-F238E27FC236}">
                  <a16:creationId xmlns:a16="http://schemas.microsoft.com/office/drawing/2014/main" id="{0B4A63D2-3F78-0048-82BA-47C027A9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7" name="Google Shape;1541;p19">
              <a:extLst>
                <a:ext uri="{FF2B5EF4-FFF2-40B4-BE49-F238E27FC236}">
                  <a16:creationId xmlns:a16="http://schemas.microsoft.com/office/drawing/2014/main" id="{A3B8E5A3-944F-3E44-9405-7113AA7409D3}"/>
                </a:ext>
              </a:extLst>
            </p:cNvPr>
            <p:cNvSpPr/>
            <p:nvPr/>
          </p:nvSpPr>
          <p:spPr>
            <a:xfrm>
              <a:off x="2655921" y="2307608"/>
              <a:ext cx="94096" cy="72568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8" name="Google Shape;1542;p19">
            <a:extLst>
              <a:ext uri="{FF2B5EF4-FFF2-40B4-BE49-F238E27FC236}">
                <a16:creationId xmlns:a16="http://schemas.microsoft.com/office/drawing/2014/main" id="{3D8D82EF-AF2F-3B40-93A5-757D41447E8B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009775"/>
            <a:ext cx="388937" cy="374650"/>
            <a:chOff x="3243875" y="2372825"/>
            <a:chExt cx="291375" cy="281375"/>
          </a:xfrm>
        </p:grpSpPr>
        <p:sp>
          <p:nvSpPr>
            <p:cNvPr id="79" name="Google Shape;1543;p19">
              <a:extLst>
                <a:ext uri="{FF2B5EF4-FFF2-40B4-BE49-F238E27FC236}">
                  <a16:creationId xmlns:a16="http://schemas.microsoft.com/office/drawing/2014/main" id="{75832FB2-11BE-614F-BB1E-AC601C02351D}"/>
                </a:ext>
              </a:extLst>
            </p:cNvPr>
            <p:cNvSpPr/>
            <p:nvPr/>
          </p:nvSpPr>
          <p:spPr>
            <a:xfrm>
              <a:off x="3286689" y="2403824"/>
              <a:ext cx="205746" cy="20030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544;p19">
              <a:extLst>
                <a:ext uri="{FF2B5EF4-FFF2-40B4-BE49-F238E27FC236}">
                  <a16:creationId xmlns:a16="http://schemas.microsoft.com/office/drawing/2014/main" id="{9FDDC9B0-FD23-1841-BEDC-2EFF07512EF2}"/>
                </a:ext>
              </a:extLst>
            </p:cNvPr>
            <p:cNvSpPr/>
            <p:nvPr/>
          </p:nvSpPr>
          <p:spPr>
            <a:xfrm>
              <a:off x="3304528" y="2403824"/>
              <a:ext cx="190286" cy="209839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545;p19">
              <a:extLst>
                <a:ext uri="{FF2B5EF4-FFF2-40B4-BE49-F238E27FC236}">
                  <a16:creationId xmlns:a16="http://schemas.microsoft.com/office/drawing/2014/main" id="{BA406575-5909-0640-A19E-1DA2AD4AB760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546;p19">
              <a:extLst>
                <a:ext uri="{FF2B5EF4-FFF2-40B4-BE49-F238E27FC236}">
                  <a16:creationId xmlns:a16="http://schemas.microsoft.com/office/drawing/2014/main" id="{A5740F72-375C-9742-860B-492E9256EDD9}"/>
                </a:ext>
              </a:extLst>
            </p:cNvPr>
            <p:cNvSpPr/>
            <p:nvPr/>
          </p:nvSpPr>
          <p:spPr>
            <a:xfrm>
              <a:off x="3243875" y="2495629"/>
              <a:ext cx="285429" cy="1073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547;p19">
              <a:extLst>
                <a:ext uri="{FF2B5EF4-FFF2-40B4-BE49-F238E27FC236}">
                  <a16:creationId xmlns:a16="http://schemas.microsoft.com/office/drawing/2014/main" id="{3C4E362F-C246-D442-84D5-A771C35ADB28}"/>
                </a:ext>
              </a:extLst>
            </p:cNvPr>
            <p:cNvSpPr/>
            <p:nvPr/>
          </p:nvSpPr>
          <p:spPr>
            <a:xfrm>
              <a:off x="3340207" y="2378787"/>
              <a:ext cx="104657" cy="268260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1548;p19">
              <a:extLst>
                <a:ext uri="{FF2B5EF4-FFF2-40B4-BE49-F238E27FC236}">
                  <a16:creationId xmlns:a16="http://schemas.microsoft.com/office/drawing/2014/main" id="{91CB3C7C-09EC-BE4C-8259-E7CF69AA7BDA}"/>
                </a:ext>
              </a:extLst>
            </p:cNvPr>
            <p:cNvSpPr/>
            <p:nvPr/>
          </p:nvSpPr>
          <p:spPr>
            <a:xfrm>
              <a:off x="3267661" y="2458668"/>
              <a:ext cx="267589" cy="94189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1549;p19">
              <a:extLst>
                <a:ext uri="{FF2B5EF4-FFF2-40B4-BE49-F238E27FC236}">
                  <a16:creationId xmlns:a16="http://schemas.microsoft.com/office/drawing/2014/main" id="{05A5A40B-9209-EA44-9CAD-A29FE9AC94AC}"/>
                </a:ext>
              </a:extLst>
            </p:cNvPr>
            <p:cNvSpPr/>
            <p:nvPr/>
          </p:nvSpPr>
          <p:spPr>
            <a:xfrm>
              <a:off x="3275985" y="2451515"/>
              <a:ext cx="258076" cy="113266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1550;p19">
              <a:extLst>
                <a:ext uri="{FF2B5EF4-FFF2-40B4-BE49-F238E27FC236}">
                  <a16:creationId xmlns:a16="http://schemas.microsoft.com/office/drawing/2014/main" id="{2D3A2734-A011-AD45-ACF6-E896378356FD}"/>
                </a:ext>
              </a:extLst>
            </p:cNvPr>
            <p:cNvSpPr/>
            <p:nvPr/>
          </p:nvSpPr>
          <p:spPr>
            <a:xfrm>
              <a:off x="3329504" y="2385940"/>
              <a:ext cx="120118" cy="258722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1551;p19">
              <a:extLst>
                <a:ext uri="{FF2B5EF4-FFF2-40B4-BE49-F238E27FC236}">
                  <a16:creationId xmlns:a16="http://schemas.microsoft.com/office/drawing/2014/main" id="{6F77B1ED-E3D5-7344-9903-BA3E8FDB4FCA}"/>
                </a:ext>
              </a:extLst>
            </p:cNvPr>
            <p:cNvSpPr/>
            <p:nvPr/>
          </p:nvSpPr>
          <p:spPr>
            <a:xfrm>
              <a:off x="3328314" y="2438400"/>
              <a:ext cx="133200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1552;p19">
              <a:extLst>
                <a:ext uri="{FF2B5EF4-FFF2-40B4-BE49-F238E27FC236}">
                  <a16:creationId xmlns:a16="http://schemas.microsoft.com/office/drawing/2014/main" id="{C325B871-401A-F544-87B5-BD00DF58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89" name="Google Shape;1553;p19">
            <a:extLst>
              <a:ext uri="{FF2B5EF4-FFF2-40B4-BE49-F238E27FC236}">
                <a16:creationId xmlns:a16="http://schemas.microsoft.com/office/drawing/2014/main" id="{5CD7A395-EFEA-984D-BA66-3B2063CEEEEF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820738"/>
            <a:ext cx="222250" cy="225425"/>
            <a:chOff x="4954425" y="2036375"/>
            <a:chExt cx="166675" cy="168575"/>
          </a:xfrm>
        </p:grpSpPr>
        <p:sp>
          <p:nvSpPr>
            <p:cNvPr id="90" name="Google Shape;1554;p19">
              <a:extLst>
                <a:ext uri="{FF2B5EF4-FFF2-40B4-BE49-F238E27FC236}">
                  <a16:creationId xmlns:a16="http://schemas.microsoft.com/office/drawing/2014/main" id="{FA1B3CC2-A8ED-9641-9663-2CF50B888EBB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1555;p19">
              <a:extLst>
                <a:ext uri="{FF2B5EF4-FFF2-40B4-BE49-F238E27FC236}">
                  <a16:creationId xmlns:a16="http://schemas.microsoft.com/office/drawing/2014/main" id="{1EFA99AE-E701-D04C-A3A2-C29B4749E802}"/>
                </a:ext>
              </a:extLst>
            </p:cNvPr>
            <p:cNvSpPr/>
            <p:nvPr/>
          </p:nvSpPr>
          <p:spPr>
            <a:xfrm>
              <a:off x="5009190" y="2105230"/>
              <a:ext cx="52384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92" name="Google Shape;1556;p19">
            <a:extLst>
              <a:ext uri="{FF2B5EF4-FFF2-40B4-BE49-F238E27FC236}">
                <a16:creationId xmlns:a16="http://schemas.microsoft.com/office/drawing/2014/main" id="{A9A209F1-4366-C346-9B51-F71ADF8CA13A}"/>
              </a:ext>
            </a:extLst>
          </p:cNvPr>
          <p:cNvSpPr/>
          <p:nvPr/>
        </p:nvSpPr>
        <p:spPr>
          <a:xfrm>
            <a:off x="9342438" y="879475"/>
            <a:ext cx="158750" cy="10795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" name="Google Shape;1557;p19">
            <a:extLst>
              <a:ext uri="{FF2B5EF4-FFF2-40B4-BE49-F238E27FC236}">
                <a16:creationId xmlns:a16="http://schemas.microsoft.com/office/drawing/2014/main" id="{A21CC8D9-D4A8-E246-9968-8E346A52B508}"/>
              </a:ext>
            </a:extLst>
          </p:cNvPr>
          <p:cNvSpPr>
            <a:spLocks/>
          </p:cNvSpPr>
          <p:nvPr/>
        </p:nvSpPr>
        <p:spPr bwMode="auto">
          <a:xfrm>
            <a:off x="2428875" y="1712913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4" name="Google Shape;1558;p19">
            <a:extLst>
              <a:ext uri="{FF2B5EF4-FFF2-40B4-BE49-F238E27FC236}">
                <a16:creationId xmlns:a16="http://schemas.microsoft.com/office/drawing/2014/main" id="{03944F09-B2E4-B249-93E7-C6ECD7ADBE02}"/>
              </a:ext>
            </a:extLst>
          </p:cNvPr>
          <p:cNvSpPr>
            <a:spLocks/>
          </p:cNvSpPr>
          <p:nvPr/>
        </p:nvSpPr>
        <p:spPr bwMode="auto">
          <a:xfrm>
            <a:off x="1357313" y="1333500"/>
            <a:ext cx="115887" cy="82550"/>
          </a:xfrm>
          <a:custGeom>
            <a:avLst/>
            <a:gdLst>
              <a:gd name="T0" fmla="*/ 2112 w 3480"/>
              <a:gd name="T1" fmla="*/ 1 h 2477"/>
              <a:gd name="T2" fmla="*/ 1722 w 3480"/>
              <a:gd name="T3" fmla="*/ 57 h 2477"/>
              <a:gd name="T4" fmla="*/ 1628 w 3480"/>
              <a:gd name="T5" fmla="*/ 54 h 2477"/>
              <a:gd name="T6" fmla="*/ 1610 w 3480"/>
              <a:gd name="T7" fmla="*/ 2476 h 2477"/>
              <a:gd name="T8" fmla="*/ 1822 w 3480"/>
              <a:gd name="T9" fmla="*/ 2463 h 2477"/>
              <a:gd name="T10" fmla="*/ 2112 w 3480"/>
              <a:gd name="T11" fmla="*/ 1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sp>
        <p:nvSpPr>
          <p:cNvPr id="95" name="Google Shape;1559;p19">
            <a:extLst>
              <a:ext uri="{FF2B5EF4-FFF2-40B4-BE49-F238E27FC236}">
                <a16:creationId xmlns:a16="http://schemas.microsoft.com/office/drawing/2014/main" id="{2703F3DA-AE52-454B-A90A-774914EA2431}"/>
              </a:ext>
            </a:extLst>
          </p:cNvPr>
          <p:cNvSpPr/>
          <p:nvPr/>
        </p:nvSpPr>
        <p:spPr>
          <a:xfrm>
            <a:off x="10036175" y="5575300"/>
            <a:ext cx="117475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897" tIns="121897" rIns="121897" bIns="121897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" name="Google Shape;1560;p19">
            <a:extLst>
              <a:ext uri="{FF2B5EF4-FFF2-40B4-BE49-F238E27FC236}">
                <a16:creationId xmlns:a16="http://schemas.microsoft.com/office/drawing/2014/main" id="{8D99DBC4-F1CA-8943-913F-DD70E6E3484C}"/>
              </a:ext>
            </a:extLst>
          </p:cNvPr>
          <p:cNvSpPr>
            <a:spLocks/>
          </p:cNvSpPr>
          <p:nvPr/>
        </p:nvSpPr>
        <p:spPr bwMode="auto">
          <a:xfrm>
            <a:off x="1471613" y="4945063"/>
            <a:ext cx="158750" cy="107950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VN"/>
          </a:p>
        </p:txBody>
      </p:sp>
      <p:grpSp>
        <p:nvGrpSpPr>
          <p:cNvPr id="97" name="Google Shape;1561;p19">
            <a:extLst>
              <a:ext uri="{FF2B5EF4-FFF2-40B4-BE49-F238E27FC236}">
                <a16:creationId xmlns:a16="http://schemas.microsoft.com/office/drawing/2014/main" id="{E0BBF9F0-AE6E-EC42-A455-FFA06D88BA2C}"/>
              </a:ext>
            </a:extLst>
          </p:cNvPr>
          <p:cNvGrpSpPr>
            <a:grpSpLocks/>
          </p:cNvGrpSpPr>
          <p:nvPr/>
        </p:nvGrpSpPr>
        <p:grpSpPr bwMode="auto">
          <a:xfrm>
            <a:off x="2039938" y="5713413"/>
            <a:ext cx="388937" cy="376237"/>
            <a:chOff x="3243875" y="2372825"/>
            <a:chExt cx="291375" cy="281375"/>
          </a:xfrm>
        </p:grpSpPr>
        <p:sp>
          <p:nvSpPr>
            <p:cNvPr id="98" name="Google Shape;1562;p19">
              <a:extLst>
                <a:ext uri="{FF2B5EF4-FFF2-40B4-BE49-F238E27FC236}">
                  <a16:creationId xmlns:a16="http://schemas.microsoft.com/office/drawing/2014/main" id="{2A71E573-C160-4D47-ACF3-614966857F11}"/>
                </a:ext>
              </a:extLst>
            </p:cNvPr>
            <p:cNvSpPr/>
            <p:nvPr/>
          </p:nvSpPr>
          <p:spPr>
            <a:xfrm>
              <a:off x="3286689" y="2403693"/>
              <a:ext cx="205746" cy="200643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9" name="Google Shape;1563;p19">
              <a:extLst>
                <a:ext uri="{FF2B5EF4-FFF2-40B4-BE49-F238E27FC236}">
                  <a16:creationId xmlns:a16="http://schemas.microsoft.com/office/drawing/2014/main" id="{20BADEC2-9D41-3941-BED1-90EF2C0A9B31}"/>
                </a:ext>
              </a:extLst>
            </p:cNvPr>
            <p:cNvSpPr/>
            <p:nvPr/>
          </p:nvSpPr>
          <p:spPr>
            <a:xfrm>
              <a:off x="3304528" y="2403693"/>
              <a:ext cx="190286" cy="21014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0" name="Google Shape;1564;p19">
              <a:extLst>
                <a:ext uri="{FF2B5EF4-FFF2-40B4-BE49-F238E27FC236}">
                  <a16:creationId xmlns:a16="http://schemas.microsoft.com/office/drawing/2014/main" id="{0759F616-B7E4-8649-B185-D9B417381909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1" name="Google Shape;1565;p19">
              <a:extLst>
                <a:ext uri="{FF2B5EF4-FFF2-40B4-BE49-F238E27FC236}">
                  <a16:creationId xmlns:a16="http://schemas.microsoft.com/office/drawing/2014/main" id="{19F320FA-1323-8249-B763-29BB834AE930}"/>
                </a:ext>
              </a:extLst>
            </p:cNvPr>
            <p:cNvSpPr/>
            <p:nvPr/>
          </p:nvSpPr>
          <p:spPr>
            <a:xfrm>
              <a:off x="3243875" y="2495110"/>
              <a:ext cx="285429" cy="10686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2" name="Google Shape;1566;p19">
              <a:extLst>
                <a:ext uri="{FF2B5EF4-FFF2-40B4-BE49-F238E27FC236}">
                  <a16:creationId xmlns:a16="http://schemas.microsoft.com/office/drawing/2014/main" id="{8144433A-E1E3-0146-88D6-630C15C5777E}"/>
                </a:ext>
              </a:extLst>
            </p:cNvPr>
            <p:cNvSpPr/>
            <p:nvPr/>
          </p:nvSpPr>
          <p:spPr>
            <a:xfrm>
              <a:off x="3340207" y="2378761"/>
              <a:ext cx="104657" cy="26831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3" name="Google Shape;1567;p19">
              <a:extLst>
                <a:ext uri="{FF2B5EF4-FFF2-40B4-BE49-F238E27FC236}">
                  <a16:creationId xmlns:a16="http://schemas.microsoft.com/office/drawing/2014/main" id="{5E7D4E42-F6F2-9346-A561-E0A54D75B926}"/>
                </a:ext>
              </a:extLst>
            </p:cNvPr>
            <p:cNvSpPr/>
            <p:nvPr/>
          </p:nvSpPr>
          <p:spPr>
            <a:xfrm>
              <a:off x="3267661" y="2458306"/>
              <a:ext cx="267589" cy="93791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4" name="Google Shape;1568;p19">
              <a:extLst>
                <a:ext uri="{FF2B5EF4-FFF2-40B4-BE49-F238E27FC236}">
                  <a16:creationId xmlns:a16="http://schemas.microsoft.com/office/drawing/2014/main" id="{5BABA75D-5C5B-0B41-AC8F-B2EF81745518}"/>
                </a:ext>
              </a:extLst>
            </p:cNvPr>
            <p:cNvSpPr/>
            <p:nvPr/>
          </p:nvSpPr>
          <p:spPr>
            <a:xfrm>
              <a:off x="3275985" y="2451183"/>
              <a:ext cx="258076" cy="11397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5" name="Google Shape;1569;p19">
              <a:extLst>
                <a:ext uri="{FF2B5EF4-FFF2-40B4-BE49-F238E27FC236}">
                  <a16:creationId xmlns:a16="http://schemas.microsoft.com/office/drawing/2014/main" id="{CD38DA5D-62E8-254D-AA1A-75A4A5BBFA58}"/>
                </a:ext>
              </a:extLst>
            </p:cNvPr>
            <p:cNvSpPr/>
            <p:nvPr/>
          </p:nvSpPr>
          <p:spPr>
            <a:xfrm>
              <a:off x="3329504" y="2385884"/>
              <a:ext cx="120118" cy="258818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6" name="Google Shape;1570;p19">
              <a:extLst>
                <a:ext uri="{FF2B5EF4-FFF2-40B4-BE49-F238E27FC236}">
                  <a16:creationId xmlns:a16="http://schemas.microsoft.com/office/drawing/2014/main" id="{F191EDCD-E339-3E4B-A6BF-F1D8AF40041D}"/>
                </a:ext>
              </a:extLst>
            </p:cNvPr>
            <p:cNvSpPr/>
            <p:nvPr/>
          </p:nvSpPr>
          <p:spPr>
            <a:xfrm>
              <a:off x="3328314" y="2438123"/>
              <a:ext cx="133200" cy="132971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7" name="Google Shape;1571;p19">
              <a:extLst>
                <a:ext uri="{FF2B5EF4-FFF2-40B4-BE49-F238E27FC236}">
                  <a16:creationId xmlns:a16="http://schemas.microsoft.com/office/drawing/2014/main" id="{47D8C27B-577E-1547-BF5B-8C316A99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08" name="Google Shape;1572;p19">
            <a:extLst>
              <a:ext uri="{FF2B5EF4-FFF2-40B4-BE49-F238E27FC236}">
                <a16:creationId xmlns:a16="http://schemas.microsoft.com/office/drawing/2014/main" id="{D891A298-FAF0-694D-9F41-D3DD55723A18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3455988"/>
            <a:ext cx="593725" cy="531812"/>
            <a:chOff x="2495125" y="2142250"/>
            <a:chExt cx="444275" cy="398525"/>
          </a:xfrm>
        </p:grpSpPr>
        <p:sp>
          <p:nvSpPr>
            <p:cNvPr id="109" name="Google Shape;1573;p19">
              <a:extLst>
                <a:ext uri="{FF2B5EF4-FFF2-40B4-BE49-F238E27FC236}">
                  <a16:creationId xmlns:a16="http://schemas.microsoft.com/office/drawing/2014/main" id="{CFD2A54E-09C5-404C-9AB4-1BD10CFB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0" name="Google Shape;1574;p19">
              <a:extLst>
                <a:ext uri="{FF2B5EF4-FFF2-40B4-BE49-F238E27FC236}">
                  <a16:creationId xmlns:a16="http://schemas.microsoft.com/office/drawing/2014/main" id="{3DC99075-AB97-A746-89BB-E58DD31A4748}"/>
                </a:ext>
              </a:extLst>
            </p:cNvPr>
            <p:cNvSpPr/>
            <p:nvPr/>
          </p:nvSpPr>
          <p:spPr>
            <a:xfrm>
              <a:off x="2655491" y="2307608"/>
              <a:ext cx="95032" cy="72568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oogle Shape;1575;p19">
            <a:extLst>
              <a:ext uri="{FF2B5EF4-FFF2-40B4-BE49-F238E27FC236}">
                <a16:creationId xmlns:a16="http://schemas.microsoft.com/office/drawing/2014/main" id="{12C47FF1-380A-694C-B56B-00E995749B4D}"/>
              </a:ext>
            </a:extLst>
          </p:cNvPr>
          <p:cNvGrpSpPr>
            <a:grpSpLocks/>
          </p:cNvGrpSpPr>
          <p:nvPr/>
        </p:nvGrpSpPr>
        <p:grpSpPr bwMode="auto">
          <a:xfrm>
            <a:off x="9301163" y="5824538"/>
            <a:ext cx="388937" cy="376237"/>
            <a:chOff x="3243875" y="2372825"/>
            <a:chExt cx="291375" cy="281375"/>
          </a:xfrm>
        </p:grpSpPr>
        <p:sp>
          <p:nvSpPr>
            <p:cNvPr id="112" name="Google Shape;1576;p19">
              <a:extLst>
                <a:ext uri="{FF2B5EF4-FFF2-40B4-BE49-F238E27FC236}">
                  <a16:creationId xmlns:a16="http://schemas.microsoft.com/office/drawing/2014/main" id="{57AF633A-63C8-9A4D-A3AF-E5753C6D7AD5}"/>
                </a:ext>
              </a:extLst>
            </p:cNvPr>
            <p:cNvSpPr/>
            <p:nvPr/>
          </p:nvSpPr>
          <p:spPr>
            <a:xfrm>
              <a:off x="3286689" y="2403693"/>
              <a:ext cx="205746" cy="200643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3" name="Google Shape;1577;p19">
              <a:extLst>
                <a:ext uri="{FF2B5EF4-FFF2-40B4-BE49-F238E27FC236}">
                  <a16:creationId xmlns:a16="http://schemas.microsoft.com/office/drawing/2014/main" id="{964C143E-1521-EF48-82F7-E7A52490BF0A}"/>
                </a:ext>
              </a:extLst>
            </p:cNvPr>
            <p:cNvSpPr/>
            <p:nvPr/>
          </p:nvSpPr>
          <p:spPr>
            <a:xfrm>
              <a:off x="3304528" y="2403693"/>
              <a:ext cx="190286" cy="21014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4" name="Google Shape;1578;p19">
              <a:extLst>
                <a:ext uri="{FF2B5EF4-FFF2-40B4-BE49-F238E27FC236}">
                  <a16:creationId xmlns:a16="http://schemas.microsoft.com/office/drawing/2014/main" id="{8488BEB7-58FE-7343-80B8-F69FD89AAA7F}"/>
                </a:ext>
              </a:extLst>
            </p:cNvPr>
            <p:cNvSpPr/>
            <p:nvPr/>
          </p:nvSpPr>
          <p:spPr>
            <a:xfrm>
              <a:off x="3397293" y="2372825"/>
              <a:ext cx="10704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5" name="Google Shape;1579;p19">
              <a:extLst>
                <a:ext uri="{FF2B5EF4-FFF2-40B4-BE49-F238E27FC236}">
                  <a16:creationId xmlns:a16="http://schemas.microsoft.com/office/drawing/2014/main" id="{6DE5A53C-4AE8-B247-98CE-33AD6EE6D86F}"/>
                </a:ext>
              </a:extLst>
            </p:cNvPr>
            <p:cNvSpPr/>
            <p:nvPr/>
          </p:nvSpPr>
          <p:spPr>
            <a:xfrm>
              <a:off x="3243875" y="2495110"/>
              <a:ext cx="285429" cy="10686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6" name="Google Shape;1580;p19">
              <a:extLst>
                <a:ext uri="{FF2B5EF4-FFF2-40B4-BE49-F238E27FC236}">
                  <a16:creationId xmlns:a16="http://schemas.microsoft.com/office/drawing/2014/main" id="{11990262-C451-6942-8551-348F251E6E5E}"/>
                </a:ext>
              </a:extLst>
            </p:cNvPr>
            <p:cNvSpPr/>
            <p:nvPr/>
          </p:nvSpPr>
          <p:spPr>
            <a:xfrm>
              <a:off x="3340207" y="2378761"/>
              <a:ext cx="104657" cy="26831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" name="Google Shape;1581;p19">
              <a:extLst>
                <a:ext uri="{FF2B5EF4-FFF2-40B4-BE49-F238E27FC236}">
                  <a16:creationId xmlns:a16="http://schemas.microsoft.com/office/drawing/2014/main" id="{5CC6114D-7C38-8E45-9F5F-B686DE5DE367}"/>
                </a:ext>
              </a:extLst>
            </p:cNvPr>
            <p:cNvSpPr/>
            <p:nvPr/>
          </p:nvSpPr>
          <p:spPr>
            <a:xfrm>
              <a:off x="3267661" y="2458306"/>
              <a:ext cx="267589" cy="93791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" name="Google Shape;1582;p19">
              <a:extLst>
                <a:ext uri="{FF2B5EF4-FFF2-40B4-BE49-F238E27FC236}">
                  <a16:creationId xmlns:a16="http://schemas.microsoft.com/office/drawing/2014/main" id="{A2DDCEFB-C897-2C4E-96A5-C4797C1F0898}"/>
                </a:ext>
              </a:extLst>
            </p:cNvPr>
            <p:cNvSpPr/>
            <p:nvPr/>
          </p:nvSpPr>
          <p:spPr>
            <a:xfrm>
              <a:off x="3275985" y="2451183"/>
              <a:ext cx="258076" cy="11397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" name="Google Shape;1583;p19">
              <a:extLst>
                <a:ext uri="{FF2B5EF4-FFF2-40B4-BE49-F238E27FC236}">
                  <a16:creationId xmlns:a16="http://schemas.microsoft.com/office/drawing/2014/main" id="{C9C52B89-7DA0-464A-B409-93C4ACDA7DD4}"/>
                </a:ext>
              </a:extLst>
            </p:cNvPr>
            <p:cNvSpPr/>
            <p:nvPr/>
          </p:nvSpPr>
          <p:spPr>
            <a:xfrm>
              <a:off x="3329504" y="2385884"/>
              <a:ext cx="120118" cy="258818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" name="Google Shape;1584;p19">
              <a:extLst>
                <a:ext uri="{FF2B5EF4-FFF2-40B4-BE49-F238E27FC236}">
                  <a16:creationId xmlns:a16="http://schemas.microsoft.com/office/drawing/2014/main" id="{880F48BD-A794-E948-849E-6FB5992FDFA3}"/>
                </a:ext>
              </a:extLst>
            </p:cNvPr>
            <p:cNvSpPr/>
            <p:nvPr/>
          </p:nvSpPr>
          <p:spPr>
            <a:xfrm>
              <a:off x="3328314" y="2438123"/>
              <a:ext cx="133200" cy="132971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" name="Google Shape;1585;p19">
              <a:extLst>
                <a:ext uri="{FF2B5EF4-FFF2-40B4-BE49-F238E27FC236}">
                  <a16:creationId xmlns:a16="http://schemas.microsoft.com/office/drawing/2014/main" id="{618D0179-1131-B54E-9F4C-BE31FB65E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22" name="Google Shape;1586;p19">
            <a:extLst>
              <a:ext uri="{FF2B5EF4-FFF2-40B4-BE49-F238E27FC236}">
                <a16:creationId xmlns:a16="http://schemas.microsoft.com/office/drawing/2014/main" id="{0ED1E973-D169-5542-B674-106EA0BDA034}"/>
              </a:ext>
            </a:extLst>
          </p:cNvPr>
          <p:cNvGrpSpPr>
            <a:grpSpLocks/>
          </p:cNvGrpSpPr>
          <p:nvPr/>
        </p:nvGrpSpPr>
        <p:grpSpPr bwMode="auto">
          <a:xfrm>
            <a:off x="9580563" y="2936875"/>
            <a:ext cx="222250" cy="223838"/>
            <a:chOff x="4954425" y="2036375"/>
            <a:chExt cx="166675" cy="168575"/>
          </a:xfrm>
        </p:grpSpPr>
        <p:sp>
          <p:nvSpPr>
            <p:cNvPr id="123" name="Google Shape;1587;p19">
              <a:extLst>
                <a:ext uri="{FF2B5EF4-FFF2-40B4-BE49-F238E27FC236}">
                  <a16:creationId xmlns:a16="http://schemas.microsoft.com/office/drawing/2014/main" id="{B5133A93-7767-4B4A-9E45-7239822770B8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" name="Google Shape;1588;p19">
              <a:extLst>
                <a:ext uri="{FF2B5EF4-FFF2-40B4-BE49-F238E27FC236}">
                  <a16:creationId xmlns:a16="http://schemas.microsoft.com/office/drawing/2014/main" id="{35C974F3-8BF3-4245-B413-A59C822B24DC}"/>
                </a:ext>
              </a:extLst>
            </p:cNvPr>
            <p:cNvSpPr/>
            <p:nvPr/>
          </p:nvSpPr>
          <p:spPr>
            <a:xfrm>
              <a:off x="5009190" y="2104523"/>
              <a:ext cx="52384" cy="406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5" name="Google Shape;1589;p19">
            <a:extLst>
              <a:ext uri="{FF2B5EF4-FFF2-40B4-BE49-F238E27FC236}">
                <a16:creationId xmlns:a16="http://schemas.microsoft.com/office/drawing/2014/main" id="{10DCC8D5-0B88-1A42-AE2A-B372C59D0A63}"/>
              </a:ext>
            </a:extLst>
          </p:cNvPr>
          <p:cNvGrpSpPr>
            <a:grpSpLocks/>
          </p:cNvGrpSpPr>
          <p:nvPr/>
        </p:nvGrpSpPr>
        <p:grpSpPr bwMode="auto">
          <a:xfrm>
            <a:off x="10212388" y="1501775"/>
            <a:ext cx="592137" cy="530225"/>
            <a:chOff x="2495125" y="2142250"/>
            <a:chExt cx="444275" cy="398525"/>
          </a:xfrm>
        </p:grpSpPr>
        <p:sp>
          <p:nvSpPr>
            <p:cNvPr id="126" name="Google Shape;1590;p19">
              <a:extLst>
                <a:ext uri="{FF2B5EF4-FFF2-40B4-BE49-F238E27FC236}">
                  <a16:creationId xmlns:a16="http://schemas.microsoft.com/office/drawing/2014/main" id="{863AAABC-490F-C84B-ADAB-2D99C0E3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7" name="Google Shape;1591;p19">
              <a:extLst>
                <a:ext uri="{FF2B5EF4-FFF2-40B4-BE49-F238E27FC236}">
                  <a16:creationId xmlns:a16="http://schemas.microsoft.com/office/drawing/2014/main" id="{DD86A268-7DD8-8C49-9B65-9B12B24EA63E}"/>
                </a:ext>
              </a:extLst>
            </p:cNvPr>
            <p:cNvSpPr/>
            <p:nvPr/>
          </p:nvSpPr>
          <p:spPr>
            <a:xfrm>
              <a:off x="2655921" y="2306910"/>
              <a:ext cx="94096" cy="73978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867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D6B-9D10-DC4A-B77C-7407500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38" tIns="45719" rIns="91438" bIns="45719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5374-4687-334B-A162-717FD2D2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38" tIns="45719" rIns="91438" bIns="45719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5665-F569-F246-A890-C5A4F89A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91438" tIns="45719" rIns="91438" bIns="45719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45CAA9-331E-5245-9240-406CD74D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3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6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29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16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86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94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91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2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96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21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67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4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5E4F-ADFB-4D41-9A3C-A0A25CCE5A4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F8EE-EBBC-4216-AFBB-79C4A93B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6/1/2022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>
            <a:extLst>
              <a:ext uri="{FF2B5EF4-FFF2-40B4-BE49-F238E27FC236}">
                <a16:creationId xmlns:a16="http://schemas.microsoft.com/office/drawing/2014/main" id="{E74BE453-13D1-8A4F-885A-347D3353B8E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8375" y="588963"/>
            <a:ext cx="102552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VN" altLang="en-VN">
              <a:sym typeface="Arial" panose="020B0604020202020204" pitchFamily="34" charset="0"/>
            </a:endParaRPr>
          </a:p>
        </p:txBody>
      </p:sp>
      <p:sp>
        <p:nvSpPr>
          <p:cNvPr id="4099" name="Google Shape;7;p1">
            <a:extLst>
              <a:ext uri="{FF2B5EF4-FFF2-40B4-BE49-F238E27FC236}">
                <a16:creationId xmlns:a16="http://schemas.microsoft.com/office/drawing/2014/main" id="{59B64053-FCDC-C24C-B6A0-48236A9C89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91423" rIns="91423" bIns="914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VN" altLang="en-VN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73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4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694897" y="3869637"/>
            <a:ext cx="4692979" cy="24017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761876" y="324128"/>
            <a:ext cx="8323075" cy="24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vi-VN" sz="5333" dirty="0"/>
              <a:t>CHÀO MỪNG CÁC CON ĐẾN VỚI GIỜ HỌC </a:t>
            </a:r>
            <a:endParaRPr lang="en-US" sz="5333" dirty="0"/>
          </a:p>
        </p:txBody>
      </p:sp>
      <p:sp>
        <p:nvSpPr>
          <p:cNvPr id="3" name="Rectangle 2"/>
          <p:cNvSpPr/>
          <p:nvPr/>
        </p:nvSpPr>
        <p:spPr>
          <a:xfrm>
            <a:off x="4947861" y="6347850"/>
            <a:ext cx="248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10" eaLnBrk="0" hangingPunct="0">
              <a:defRPr/>
            </a:pPr>
            <a:r>
              <a:rPr lang="en-US" sz="24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" name="Google Shape;1871;p42">
            <a:extLst>
              <a:ext uri="{FF2B5EF4-FFF2-40B4-BE49-F238E27FC236}">
                <a16:creationId xmlns:a16="http://schemas.microsoft.com/office/drawing/2014/main" id="{3BA895E3-6E7A-48C5-9616-447FEFE76817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4" y="4137909"/>
            <a:ext cx="572304" cy="487529"/>
          </a:xfrm>
          <a:prstGeom prst="ellipse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A4CE11-63DF-46FE-BF66-E9C9D5AC031B}"/>
              </a:ext>
            </a:extLst>
          </p:cNvPr>
          <p:cNvSpPr txBox="1"/>
          <p:nvPr/>
        </p:nvSpPr>
        <p:spPr>
          <a:xfrm>
            <a:off x="2376154" y="855654"/>
            <a:ext cx="6938128" cy="14465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ÔN TẬP CUỐI HỌC KÌ I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Tiết 5</a:t>
            </a:r>
            <a:endParaRPr lang="en-SG" sz="4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" name="Google Shape;1236;p52"/>
          <p:cNvGrpSpPr/>
          <p:nvPr/>
        </p:nvGrpSpPr>
        <p:grpSpPr>
          <a:xfrm>
            <a:off x="6166402" y="3284073"/>
            <a:ext cx="2052196" cy="3351680"/>
            <a:chOff x="6093502" y="731375"/>
            <a:chExt cx="2104606" cy="3691204"/>
          </a:xfrm>
        </p:grpSpPr>
        <p:sp>
          <p:nvSpPr>
            <p:cNvPr id="12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730;p43"/>
          <p:cNvGrpSpPr/>
          <p:nvPr/>
        </p:nvGrpSpPr>
        <p:grpSpPr>
          <a:xfrm>
            <a:off x="3491613" y="3340576"/>
            <a:ext cx="2028259" cy="3498485"/>
            <a:chOff x="5885161" y="728625"/>
            <a:chExt cx="2145411" cy="3693995"/>
          </a:xfrm>
        </p:grpSpPr>
        <p:sp>
          <p:nvSpPr>
            <p:cNvPr id="17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oogle Shape;751;p44">
            <a:extLst>
              <a:ext uri="{FF2B5EF4-FFF2-40B4-BE49-F238E27FC236}">
                <a16:creationId xmlns:a16="http://schemas.microsoft.com/office/drawing/2014/main" id="{DEF2FBFF-162E-9F4A-B724-852A3B7B2D3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5548313"/>
            <a:ext cx="1374775" cy="1309687"/>
            <a:chOff x="2956650" y="2006875"/>
            <a:chExt cx="1356000" cy="1292650"/>
          </a:xfrm>
        </p:grpSpPr>
        <p:sp>
          <p:nvSpPr>
            <p:cNvPr id="752" name="Google Shape;752;p44">
              <a:extLst>
                <a:ext uri="{FF2B5EF4-FFF2-40B4-BE49-F238E27FC236}">
                  <a16:creationId xmlns:a16="http://schemas.microsoft.com/office/drawing/2014/main" id="{6DB94827-0D31-F64A-BCB1-F11853C332FF}"/>
                </a:ext>
              </a:extLst>
            </p:cNvPr>
            <p:cNvSpPr/>
            <p:nvPr/>
          </p:nvSpPr>
          <p:spPr>
            <a:xfrm>
              <a:off x="2956650" y="2133789"/>
              <a:ext cx="438430" cy="825730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4">
              <a:extLst>
                <a:ext uri="{FF2B5EF4-FFF2-40B4-BE49-F238E27FC236}">
                  <a16:creationId xmlns:a16="http://schemas.microsoft.com/office/drawing/2014/main" id="{BD159C2B-18C8-6842-B6B7-1DB342C22469}"/>
                </a:ext>
              </a:extLst>
            </p:cNvPr>
            <p:cNvSpPr/>
            <p:nvPr/>
          </p:nvSpPr>
          <p:spPr>
            <a:xfrm>
              <a:off x="2991098" y="2630481"/>
              <a:ext cx="565260" cy="535862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4">
              <a:extLst>
                <a:ext uri="{FF2B5EF4-FFF2-40B4-BE49-F238E27FC236}">
                  <a16:creationId xmlns:a16="http://schemas.microsoft.com/office/drawing/2014/main" id="{415D20AC-83FD-B344-8583-60C27A9DAFA8}"/>
                </a:ext>
              </a:extLst>
            </p:cNvPr>
            <p:cNvSpPr/>
            <p:nvPr/>
          </p:nvSpPr>
          <p:spPr>
            <a:xfrm>
              <a:off x="3166470" y="2006875"/>
              <a:ext cx="760988" cy="888403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4">
              <a:extLst>
                <a:ext uri="{FF2B5EF4-FFF2-40B4-BE49-F238E27FC236}">
                  <a16:creationId xmlns:a16="http://schemas.microsoft.com/office/drawing/2014/main" id="{056573FD-EEF6-4549-9355-2DBBEB610D5D}"/>
                </a:ext>
              </a:extLst>
            </p:cNvPr>
            <p:cNvSpPr/>
            <p:nvPr/>
          </p:nvSpPr>
          <p:spPr>
            <a:xfrm>
              <a:off x="3407606" y="2572507"/>
              <a:ext cx="905044" cy="459087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4">
              <a:extLst>
                <a:ext uri="{FF2B5EF4-FFF2-40B4-BE49-F238E27FC236}">
                  <a16:creationId xmlns:a16="http://schemas.microsoft.com/office/drawing/2014/main" id="{231D8CFA-9AC0-844A-B403-CAECFB221DD4}"/>
                </a:ext>
              </a:extLst>
            </p:cNvPr>
            <p:cNvSpPr/>
            <p:nvPr/>
          </p:nvSpPr>
          <p:spPr>
            <a:xfrm>
              <a:off x="3294867" y="2931316"/>
              <a:ext cx="798568" cy="368209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4">
              <a:extLst>
                <a:ext uri="{FF2B5EF4-FFF2-40B4-BE49-F238E27FC236}">
                  <a16:creationId xmlns:a16="http://schemas.microsoft.com/office/drawing/2014/main" id="{0745E200-E668-3341-974E-75A8F39411E4}"/>
                </a:ext>
              </a:extLst>
            </p:cNvPr>
            <p:cNvSpPr/>
            <p:nvPr/>
          </p:nvSpPr>
          <p:spPr>
            <a:xfrm>
              <a:off x="3390382" y="2600710"/>
              <a:ext cx="40711" cy="192723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4">
              <a:extLst>
                <a:ext uri="{FF2B5EF4-FFF2-40B4-BE49-F238E27FC236}">
                  <a16:creationId xmlns:a16="http://schemas.microsoft.com/office/drawing/2014/main" id="{E2059AA1-7C8B-0F49-8243-F5EC9C6CC5D8}"/>
                </a:ext>
              </a:extLst>
            </p:cNvPr>
            <p:cNvSpPr/>
            <p:nvPr/>
          </p:nvSpPr>
          <p:spPr>
            <a:xfrm>
              <a:off x="3399777" y="2622646"/>
              <a:ext cx="117437" cy="169220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4">
              <a:extLst>
                <a:ext uri="{FF2B5EF4-FFF2-40B4-BE49-F238E27FC236}">
                  <a16:creationId xmlns:a16="http://schemas.microsoft.com/office/drawing/2014/main" id="{667B2C92-9676-724B-9C9A-D1AB4548466F}"/>
                </a:ext>
              </a:extLst>
            </p:cNvPr>
            <p:cNvSpPr/>
            <p:nvPr/>
          </p:nvSpPr>
          <p:spPr>
            <a:xfrm>
              <a:off x="3431093" y="2688454"/>
              <a:ext cx="114305" cy="104979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4">
              <a:extLst>
                <a:ext uri="{FF2B5EF4-FFF2-40B4-BE49-F238E27FC236}">
                  <a16:creationId xmlns:a16="http://schemas.microsoft.com/office/drawing/2014/main" id="{37E0ABED-79E9-EA4A-A0FA-133CAC0EC4FA}"/>
                </a:ext>
              </a:extLst>
            </p:cNvPr>
            <p:cNvSpPr/>
            <p:nvPr/>
          </p:nvSpPr>
          <p:spPr>
            <a:xfrm>
              <a:off x="3459278" y="2700989"/>
              <a:ext cx="167543" cy="130049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4">
              <a:extLst>
                <a:ext uri="{FF2B5EF4-FFF2-40B4-BE49-F238E27FC236}">
                  <a16:creationId xmlns:a16="http://schemas.microsoft.com/office/drawing/2014/main" id="{FDC3C2AB-F77E-2B44-A495-B03B0A50C338}"/>
                </a:ext>
              </a:extLst>
            </p:cNvPr>
            <p:cNvSpPr/>
            <p:nvPr/>
          </p:nvSpPr>
          <p:spPr>
            <a:xfrm>
              <a:off x="3471804" y="2788732"/>
              <a:ext cx="180070" cy="56407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4">
              <a:extLst>
                <a:ext uri="{FF2B5EF4-FFF2-40B4-BE49-F238E27FC236}">
                  <a16:creationId xmlns:a16="http://schemas.microsoft.com/office/drawing/2014/main" id="{D18B8891-C872-A542-A1CD-BCADCB944D93}"/>
                </a:ext>
              </a:extLst>
            </p:cNvPr>
            <p:cNvSpPr/>
            <p:nvPr/>
          </p:nvSpPr>
          <p:spPr>
            <a:xfrm>
              <a:off x="3478068" y="2856107"/>
              <a:ext cx="165977" cy="36037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4">
              <a:extLst>
                <a:ext uri="{FF2B5EF4-FFF2-40B4-BE49-F238E27FC236}">
                  <a16:creationId xmlns:a16="http://schemas.microsoft.com/office/drawing/2014/main" id="{9E3EE7CB-CC55-D24F-9BAC-95C905F3836B}"/>
                </a:ext>
              </a:extLst>
            </p:cNvPr>
            <p:cNvSpPr/>
            <p:nvPr/>
          </p:nvSpPr>
          <p:spPr>
            <a:xfrm>
              <a:off x="3280774" y="2433058"/>
              <a:ext cx="87686" cy="308669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4">
              <a:extLst>
                <a:ext uri="{FF2B5EF4-FFF2-40B4-BE49-F238E27FC236}">
                  <a16:creationId xmlns:a16="http://schemas.microsoft.com/office/drawing/2014/main" id="{C6D88F65-64E7-8A44-B714-92C83EFC689F}"/>
                </a:ext>
              </a:extLst>
            </p:cNvPr>
            <p:cNvSpPr/>
            <p:nvPr/>
          </p:nvSpPr>
          <p:spPr>
            <a:xfrm>
              <a:off x="3374723" y="2538036"/>
              <a:ext cx="9395" cy="213091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4">
              <a:extLst>
                <a:ext uri="{FF2B5EF4-FFF2-40B4-BE49-F238E27FC236}">
                  <a16:creationId xmlns:a16="http://schemas.microsoft.com/office/drawing/2014/main" id="{B180AABC-AFE8-F245-9C69-8E921F543F23}"/>
                </a:ext>
              </a:extLst>
            </p:cNvPr>
            <p:cNvSpPr/>
            <p:nvPr/>
          </p:nvSpPr>
          <p:spPr>
            <a:xfrm>
              <a:off x="3412303" y="2484763"/>
              <a:ext cx="82989" cy="293001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4">
              <a:extLst>
                <a:ext uri="{FF2B5EF4-FFF2-40B4-BE49-F238E27FC236}">
                  <a16:creationId xmlns:a16="http://schemas.microsoft.com/office/drawing/2014/main" id="{C36B38CF-035F-1144-9A50-4CCFBFFD01B6}"/>
                </a:ext>
              </a:extLst>
            </p:cNvPr>
            <p:cNvSpPr/>
            <p:nvPr/>
          </p:nvSpPr>
          <p:spPr>
            <a:xfrm>
              <a:off x="3431093" y="2403287"/>
              <a:ext cx="258361" cy="365076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4">
              <a:extLst>
                <a:ext uri="{FF2B5EF4-FFF2-40B4-BE49-F238E27FC236}">
                  <a16:creationId xmlns:a16="http://schemas.microsoft.com/office/drawing/2014/main" id="{A51EC0C6-A3E0-6B4A-BB7F-FB7EE89235C6}"/>
                </a:ext>
              </a:extLst>
            </p:cNvPr>
            <p:cNvSpPr/>
            <p:nvPr/>
          </p:nvSpPr>
          <p:spPr>
            <a:xfrm>
              <a:off x="3471804" y="2563106"/>
              <a:ext cx="270887" cy="271065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4">
              <a:extLst>
                <a:ext uri="{FF2B5EF4-FFF2-40B4-BE49-F238E27FC236}">
                  <a16:creationId xmlns:a16="http://schemas.microsoft.com/office/drawing/2014/main" id="{FF81C649-5399-7349-B471-A0CF30C86BAF}"/>
                </a:ext>
              </a:extLst>
            </p:cNvPr>
            <p:cNvSpPr/>
            <p:nvPr/>
          </p:nvSpPr>
          <p:spPr>
            <a:xfrm>
              <a:off x="3510950" y="2704122"/>
              <a:ext cx="357007" cy="145717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4">
              <a:extLst>
                <a:ext uri="{FF2B5EF4-FFF2-40B4-BE49-F238E27FC236}">
                  <a16:creationId xmlns:a16="http://schemas.microsoft.com/office/drawing/2014/main" id="{B1610723-DFFA-744D-AE81-322879B76D66}"/>
                </a:ext>
              </a:extLst>
            </p:cNvPr>
            <p:cNvSpPr/>
            <p:nvPr/>
          </p:nvSpPr>
          <p:spPr>
            <a:xfrm>
              <a:off x="3515647" y="2843572"/>
              <a:ext cx="314730" cy="42304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4">
              <a:extLst>
                <a:ext uri="{FF2B5EF4-FFF2-40B4-BE49-F238E27FC236}">
                  <a16:creationId xmlns:a16="http://schemas.microsoft.com/office/drawing/2014/main" id="{322E90AD-0152-F443-B4D7-2470D0218A0E}"/>
                </a:ext>
              </a:extLst>
            </p:cNvPr>
            <p:cNvSpPr/>
            <p:nvPr/>
          </p:nvSpPr>
          <p:spPr>
            <a:xfrm>
              <a:off x="3525042" y="2917214"/>
              <a:ext cx="294374" cy="10968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4">
              <a:extLst>
                <a:ext uri="{FF2B5EF4-FFF2-40B4-BE49-F238E27FC236}">
                  <a16:creationId xmlns:a16="http://schemas.microsoft.com/office/drawing/2014/main" id="{AAE74D28-E684-D847-925C-35B4811288CA}"/>
                </a:ext>
              </a:extLst>
            </p:cNvPr>
            <p:cNvSpPr/>
            <p:nvPr/>
          </p:nvSpPr>
          <p:spPr>
            <a:xfrm>
              <a:off x="3246326" y="2379785"/>
              <a:ext cx="61067" cy="56407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4">
              <a:extLst>
                <a:ext uri="{FF2B5EF4-FFF2-40B4-BE49-F238E27FC236}">
                  <a16:creationId xmlns:a16="http://schemas.microsoft.com/office/drawing/2014/main" id="{F61FE973-84A4-E044-8C40-225859480BB4}"/>
                </a:ext>
              </a:extLst>
            </p:cNvPr>
            <p:cNvSpPr/>
            <p:nvPr/>
          </p:nvSpPr>
          <p:spPr>
            <a:xfrm>
              <a:off x="3665966" y="2362549"/>
              <a:ext cx="57936" cy="56407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4">
              <a:extLst>
                <a:ext uri="{FF2B5EF4-FFF2-40B4-BE49-F238E27FC236}">
                  <a16:creationId xmlns:a16="http://schemas.microsoft.com/office/drawing/2014/main" id="{4C30B5C9-CF51-2E46-92E0-CADD40ABB201}"/>
                </a:ext>
              </a:extLst>
            </p:cNvPr>
            <p:cNvSpPr/>
            <p:nvPr/>
          </p:nvSpPr>
          <p:spPr>
            <a:xfrm>
              <a:off x="3819416" y="2677486"/>
              <a:ext cx="59501" cy="56407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4">
              <a:extLst>
                <a:ext uri="{FF2B5EF4-FFF2-40B4-BE49-F238E27FC236}">
                  <a16:creationId xmlns:a16="http://schemas.microsoft.com/office/drawing/2014/main" id="{8F2107DA-28FF-6C43-AF53-5408C2D46AB6}"/>
                </a:ext>
              </a:extLst>
            </p:cNvPr>
            <p:cNvSpPr/>
            <p:nvPr/>
          </p:nvSpPr>
          <p:spPr>
            <a:xfrm>
              <a:off x="3479634" y="2450293"/>
              <a:ext cx="40711" cy="39172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4">
              <a:extLst>
                <a:ext uri="{FF2B5EF4-FFF2-40B4-BE49-F238E27FC236}">
                  <a16:creationId xmlns:a16="http://schemas.microsoft.com/office/drawing/2014/main" id="{4F91291A-325F-2A4A-9999-FE8099A22B62}"/>
                </a:ext>
              </a:extLst>
            </p:cNvPr>
            <p:cNvSpPr/>
            <p:nvPr/>
          </p:nvSpPr>
          <p:spPr>
            <a:xfrm>
              <a:off x="3810021" y="2820069"/>
              <a:ext cx="39146" cy="37604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4">
              <a:extLst>
                <a:ext uri="{FF2B5EF4-FFF2-40B4-BE49-F238E27FC236}">
                  <a16:creationId xmlns:a16="http://schemas.microsoft.com/office/drawing/2014/main" id="{C7B65946-D547-844A-B103-87964B12AE22}"/>
                </a:ext>
              </a:extLst>
            </p:cNvPr>
            <p:cNvSpPr/>
            <p:nvPr/>
          </p:nvSpPr>
          <p:spPr>
            <a:xfrm>
              <a:off x="3799061" y="2896845"/>
              <a:ext cx="39145" cy="39171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4">
              <a:extLst>
                <a:ext uri="{FF2B5EF4-FFF2-40B4-BE49-F238E27FC236}">
                  <a16:creationId xmlns:a16="http://schemas.microsoft.com/office/drawing/2014/main" id="{1BBCD258-6E5C-BD44-9799-16D147469BE8}"/>
                </a:ext>
              </a:extLst>
            </p:cNvPr>
            <p:cNvSpPr/>
            <p:nvPr/>
          </p:nvSpPr>
          <p:spPr>
            <a:xfrm>
              <a:off x="3359065" y="2503566"/>
              <a:ext cx="39146" cy="37604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4">
              <a:extLst>
                <a:ext uri="{FF2B5EF4-FFF2-40B4-BE49-F238E27FC236}">
                  <a16:creationId xmlns:a16="http://schemas.microsoft.com/office/drawing/2014/main" id="{CF927A0D-31CE-A74A-A7C1-931A00B2C2F7}"/>
                </a:ext>
              </a:extLst>
            </p:cNvPr>
            <p:cNvSpPr/>
            <p:nvPr/>
          </p:nvSpPr>
          <p:spPr>
            <a:xfrm>
              <a:off x="3731730" y="2531769"/>
              <a:ext cx="39146" cy="39172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275" name="Google Shape;751;p44">
            <a:extLst>
              <a:ext uri="{FF2B5EF4-FFF2-40B4-BE49-F238E27FC236}">
                <a16:creationId xmlns:a16="http://schemas.microsoft.com/office/drawing/2014/main" id="{D1B7FA94-370B-2644-8E1A-12D9D2B6D104}"/>
              </a:ext>
            </a:extLst>
          </p:cNvPr>
          <p:cNvGrpSpPr>
            <a:grpSpLocks/>
          </p:cNvGrpSpPr>
          <p:nvPr/>
        </p:nvGrpSpPr>
        <p:grpSpPr bwMode="auto">
          <a:xfrm rot="-4686182">
            <a:off x="10818813" y="5548313"/>
            <a:ext cx="1373187" cy="1309687"/>
            <a:chOff x="2956650" y="2006875"/>
            <a:chExt cx="1356000" cy="1292650"/>
          </a:xfrm>
        </p:grpSpPr>
        <p:sp>
          <p:nvSpPr>
            <p:cNvPr id="112" name="Google Shape;752;p44">
              <a:extLst>
                <a:ext uri="{FF2B5EF4-FFF2-40B4-BE49-F238E27FC236}">
                  <a16:creationId xmlns:a16="http://schemas.microsoft.com/office/drawing/2014/main" id="{17A42FF3-5284-894A-93B7-41FBA6D453D4}"/>
                </a:ext>
              </a:extLst>
            </p:cNvPr>
            <p:cNvSpPr/>
            <p:nvPr/>
          </p:nvSpPr>
          <p:spPr>
            <a:xfrm>
              <a:off x="2956136" y="2133640"/>
              <a:ext cx="438937" cy="825729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53;p44">
              <a:extLst>
                <a:ext uri="{FF2B5EF4-FFF2-40B4-BE49-F238E27FC236}">
                  <a16:creationId xmlns:a16="http://schemas.microsoft.com/office/drawing/2014/main" id="{6313AFE0-4888-4949-9312-2E19510A08AB}"/>
                </a:ext>
              </a:extLst>
            </p:cNvPr>
            <p:cNvSpPr/>
            <p:nvPr/>
          </p:nvSpPr>
          <p:spPr>
            <a:xfrm>
              <a:off x="2991560" y="2630034"/>
              <a:ext cx="565915" cy="535862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54;p44">
              <a:extLst>
                <a:ext uri="{FF2B5EF4-FFF2-40B4-BE49-F238E27FC236}">
                  <a16:creationId xmlns:a16="http://schemas.microsoft.com/office/drawing/2014/main" id="{74B9481F-8492-1F49-9840-636C8A9D49BC}"/>
                </a:ext>
              </a:extLst>
            </p:cNvPr>
            <p:cNvSpPr/>
            <p:nvPr/>
          </p:nvSpPr>
          <p:spPr>
            <a:xfrm>
              <a:off x="3166951" y="2006462"/>
              <a:ext cx="760300" cy="888404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55;p44">
              <a:extLst>
                <a:ext uri="{FF2B5EF4-FFF2-40B4-BE49-F238E27FC236}">
                  <a16:creationId xmlns:a16="http://schemas.microsoft.com/office/drawing/2014/main" id="{82E19C89-6F45-8245-87E2-BDEDD4E96E81}"/>
                </a:ext>
              </a:extLst>
            </p:cNvPr>
            <p:cNvSpPr/>
            <p:nvPr/>
          </p:nvSpPr>
          <p:spPr>
            <a:xfrm>
              <a:off x="3405874" y="2571784"/>
              <a:ext cx="906091" cy="459086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56;p44">
              <a:extLst>
                <a:ext uri="{FF2B5EF4-FFF2-40B4-BE49-F238E27FC236}">
                  <a16:creationId xmlns:a16="http://schemas.microsoft.com/office/drawing/2014/main" id="{4234B444-2D10-1044-8C14-E9957D1710D9}"/>
                </a:ext>
              </a:extLst>
            </p:cNvPr>
            <p:cNvSpPr/>
            <p:nvPr/>
          </p:nvSpPr>
          <p:spPr>
            <a:xfrm>
              <a:off x="3294515" y="2930511"/>
              <a:ext cx="799492" cy="36821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57;p44">
              <a:extLst>
                <a:ext uri="{FF2B5EF4-FFF2-40B4-BE49-F238E27FC236}">
                  <a16:creationId xmlns:a16="http://schemas.microsoft.com/office/drawing/2014/main" id="{63023B13-AC0A-894F-91EB-52C787C2543D}"/>
                </a:ext>
              </a:extLst>
            </p:cNvPr>
            <p:cNvSpPr/>
            <p:nvPr/>
          </p:nvSpPr>
          <p:spPr>
            <a:xfrm>
              <a:off x="3390110" y="2599237"/>
              <a:ext cx="40758" cy="192722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758;p44">
              <a:extLst>
                <a:ext uri="{FF2B5EF4-FFF2-40B4-BE49-F238E27FC236}">
                  <a16:creationId xmlns:a16="http://schemas.microsoft.com/office/drawing/2014/main" id="{C8AE5C74-2BE5-244A-85A7-041A69A3D77D}"/>
                </a:ext>
              </a:extLst>
            </p:cNvPr>
            <p:cNvSpPr/>
            <p:nvPr/>
          </p:nvSpPr>
          <p:spPr>
            <a:xfrm>
              <a:off x="3399461" y="2620948"/>
              <a:ext cx="117572" cy="169220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59;p44">
              <a:extLst>
                <a:ext uri="{FF2B5EF4-FFF2-40B4-BE49-F238E27FC236}">
                  <a16:creationId xmlns:a16="http://schemas.microsoft.com/office/drawing/2014/main" id="{4F07768D-BB0C-8C43-BD7E-5453EBFA6A87}"/>
                </a:ext>
              </a:extLst>
            </p:cNvPr>
            <p:cNvSpPr/>
            <p:nvPr/>
          </p:nvSpPr>
          <p:spPr>
            <a:xfrm>
              <a:off x="3432278" y="2687319"/>
              <a:ext cx="114437" cy="104978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760;p44">
              <a:extLst>
                <a:ext uri="{FF2B5EF4-FFF2-40B4-BE49-F238E27FC236}">
                  <a16:creationId xmlns:a16="http://schemas.microsoft.com/office/drawing/2014/main" id="{AC39F1CC-5BAB-D14A-88D4-DBE156067883}"/>
                </a:ext>
              </a:extLst>
            </p:cNvPr>
            <p:cNvSpPr/>
            <p:nvPr/>
          </p:nvSpPr>
          <p:spPr>
            <a:xfrm>
              <a:off x="3457531" y="2700519"/>
              <a:ext cx="169304" cy="130049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761;p44">
              <a:extLst>
                <a:ext uri="{FF2B5EF4-FFF2-40B4-BE49-F238E27FC236}">
                  <a16:creationId xmlns:a16="http://schemas.microsoft.com/office/drawing/2014/main" id="{6CF840A5-AF75-5D4C-8709-A8C3E8794E12}"/>
                </a:ext>
              </a:extLst>
            </p:cNvPr>
            <p:cNvSpPr/>
            <p:nvPr/>
          </p:nvSpPr>
          <p:spPr>
            <a:xfrm>
              <a:off x="3471646" y="2788620"/>
              <a:ext cx="178710" cy="56407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762;p44">
              <a:extLst>
                <a:ext uri="{FF2B5EF4-FFF2-40B4-BE49-F238E27FC236}">
                  <a16:creationId xmlns:a16="http://schemas.microsoft.com/office/drawing/2014/main" id="{330F266C-40DA-5848-B875-CFD083BE64DD}"/>
                </a:ext>
              </a:extLst>
            </p:cNvPr>
            <p:cNvSpPr/>
            <p:nvPr/>
          </p:nvSpPr>
          <p:spPr>
            <a:xfrm>
              <a:off x="3477118" y="2855817"/>
              <a:ext cx="166169" cy="36038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763;p44">
              <a:extLst>
                <a:ext uri="{FF2B5EF4-FFF2-40B4-BE49-F238E27FC236}">
                  <a16:creationId xmlns:a16="http://schemas.microsoft.com/office/drawing/2014/main" id="{A240D8D5-92D5-EA40-B590-DE19D189F200}"/>
                </a:ext>
              </a:extLst>
            </p:cNvPr>
            <p:cNvSpPr/>
            <p:nvPr/>
          </p:nvSpPr>
          <p:spPr>
            <a:xfrm>
              <a:off x="3279708" y="2433063"/>
              <a:ext cx="87787" cy="308669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764;p44">
              <a:extLst>
                <a:ext uri="{FF2B5EF4-FFF2-40B4-BE49-F238E27FC236}">
                  <a16:creationId xmlns:a16="http://schemas.microsoft.com/office/drawing/2014/main" id="{6F6AF1B0-86CC-314C-AF20-06D5ACDB86B2}"/>
                </a:ext>
              </a:extLst>
            </p:cNvPr>
            <p:cNvSpPr/>
            <p:nvPr/>
          </p:nvSpPr>
          <p:spPr>
            <a:xfrm>
              <a:off x="3375600" y="2537128"/>
              <a:ext cx="7838" cy="213091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765;p44">
              <a:extLst>
                <a:ext uri="{FF2B5EF4-FFF2-40B4-BE49-F238E27FC236}">
                  <a16:creationId xmlns:a16="http://schemas.microsoft.com/office/drawing/2014/main" id="{61AC628C-B893-0844-A747-78DD7AF844EA}"/>
                </a:ext>
              </a:extLst>
            </p:cNvPr>
            <p:cNvSpPr/>
            <p:nvPr/>
          </p:nvSpPr>
          <p:spPr>
            <a:xfrm>
              <a:off x="3412092" y="2483969"/>
              <a:ext cx="83084" cy="293001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766;p44">
              <a:extLst>
                <a:ext uri="{FF2B5EF4-FFF2-40B4-BE49-F238E27FC236}">
                  <a16:creationId xmlns:a16="http://schemas.microsoft.com/office/drawing/2014/main" id="{FAF93594-88EB-554F-8037-F05489222990}"/>
                </a:ext>
              </a:extLst>
            </p:cNvPr>
            <p:cNvSpPr/>
            <p:nvPr/>
          </p:nvSpPr>
          <p:spPr>
            <a:xfrm>
              <a:off x="3428674" y="2403372"/>
              <a:ext cx="260227" cy="36507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67;p44">
              <a:extLst>
                <a:ext uri="{FF2B5EF4-FFF2-40B4-BE49-F238E27FC236}">
                  <a16:creationId xmlns:a16="http://schemas.microsoft.com/office/drawing/2014/main" id="{C24C8604-DE29-FB41-AFEC-C69847EE3992}"/>
                </a:ext>
              </a:extLst>
            </p:cNvPr>
            <p:cNvSpPr/>
            <p:nvPr/>
          </p:nvSpPr>
          <p:spPr>
            <a:xfrm>
              <a:off x="3473059" y="2561571"/>
              <a:ext cx="271200" cy="271064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68;p44">
              <a:extLst>
                <a:ext uri="{FF2B5EF4-FFF2-40B4-BE49-F238E27FC236}">
                  <a16:creationId xmlns:a16="http://schemas.microsoft.com/office/drawing/2014/main" id="{94619BB1-D32D-324D-8F5B-B17648CBF7EF}"/>
                </a:ext>
              </a:extLst>
            </p:cNvPr>
            <p:cNvSpPr/>
            <p:nvPr/>
          </p:nvSpPr>
          <p:spPr>
            <a:xfrm>
              <a:off x="3508397" y="2703801"/>
              <a:ext cx="357420" cy="145716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69;p44">
              <a:extLst>
                <a:ext uri="{FF2B5EF4-FFF2-40B4-BE49-F238E27FC236}">
                  <a16:creationId xmlns:a16="http://schemas.microsoft.com/office/drawing/2014/main" id="{FBD6BE7D-D7C5-3D43-8D95-9DDE50615A8D}"/>
                </a:ext>
              </a:extLst>
            </p:cNvPr>
            <p:cNvSpPr/>
            <p:nvPr/>
          </p:nvSpPr>
          <p:spPr>
            <a:xfrm>
              <a:off x="3513690" y="2843548"/>
              <a:ext cx="316661" cy="42304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70;p44">
              <a:extLst>
                <a:ext uri="{FF2B5EF4-FFF2-40B4-BE49-F238E27FC236}">
                  <a16:creationId xmlns:a16="http://schemas.microsoft.com/office/drawing/2014/main" id="{BD583BE4-9282-4E40-84E9-B29579DBCF30}"/>
                </a:ext>
              </a:extLst>
            </p:cNvPr>
            <p:cNvSpPr/>
            <p:nvPr/>
          </p:nvSpPr>
          <p:spPr>
            <a:xfrm>
              <a:off x="3524027" y="2916996"/>
              <a:ext cx="294715" cy="10967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71;p44">
              <a:extLst>
                <a:ext uri="{FF2B5EF4-FFF2-40B4-BE49-F238E27FC236}">
                  <a16:creationId xmlns:a16="http://schemas.microsoft.com/office/drawing/2014/main" id="{0827EC00-2370-2345-8D12-0F61D3894BC2}"/>
                </a:ext>
              </a:extLst>
            </p:cNvPr>
            <p:cNvSpPr/>
            <p:nvPr/>
          </p:nvSpPr>
          <p:spPr>
            <a:xfrm>
              <a:off x="3246316" y="2379448"/>
              <a:ext cx="59570" cy="56407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72;p44">
              <a:extLst>
                <a:ext uri="{FF2B5EF4-FFF2-40B4-BE49-F238E27FC236}">
                  <a16:creationId xmlns:a16="http://schemas.microsoft.com/office/drawing/2014/main" id="{1013330C-9B7F-C34E-9157-B837D1ECFE05}"/>
                </a:ext>
              </a:extLst>
            </p:cNvPr>
            <p:cNvSpPr/>
            <p:nvPr/>
          </p:nvSpPr>
          <p:spPr>
            <a:xfrm>
              <a:off x="3665517" y="2361795"/>
              <a:ext cx="58002" cy="56407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773;p44">
              <a:extLst>
                <a:ext uri="{FF2B5EF4-FFF2-40B4-BE49-F238E27FC236}">
                  <a16:creationId xmlns:a16="http://schemas.microsoft.com/office/drawing/2014/main" id="{06FE942E-F70A-F64E-8ED4-12E4CED1A6BA}"/>
                </a:ext>
              </a:extLst>
            </p:cNvPr>
            <p:cNvSpPr/>
            <p:nvPr/>
          </p:nvSpPr>
          <p:spPr>
            <a:xfrm>
              <a:off x="3821547" y="2676409"/>
              <a:ext cx="58002" cy="56407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774;p44">
              <a:extLst>
                <a:ext uri="{FF2B5EF4-FFF2-40B4-BE49-F238E27FC236}">
                  <a16:creationId xmlns:a16="http://schemas.microsoft.com/office/drawing/2014/main" id="{49BBCB76-D76F-094C-8E19-EF80B0242A05}"/>
                </a:ext>
              </a:extLst>
            </p:cNvPr>
            <p:cNvSpPr/>
            <p:nvPr/>
          </p:nvSpPr>
          <p:spPr>
            <a:xfrm>
              <a:off x="3480035" y="2449080"/>
              <a:ext cx="39190" cy="39172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775;p44">
              <a:extLst>
                <a:ext uri="{FF2B5EF4-FFF2-40B4-BE49-F238E27FC236}">
                  <a16:creationId xmlns:a16="http://schemas.microsoft.com/office/drawing/2014/main" id="{8181CA38-956F-FE41-BBE1-177785B5DA9A}"/>
                </a:ext>
              </a:extLst>
            </p:cNvPr>
            <p:cNvSpPr/>
            <p:nvPr/>
          </p:nvSpPr>
          <p:spPr>
            <a:xfrm>
              <a:off x="3811111" y="2819690"/>
              <a:ext cx="39190" cy="37604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776;p44">
              <a:extLst>
                <a:ext uri="{FF2B5EF4-FFF2-40B4-BE49-F238E27FC236}">
                  <a16:creationId xmlns:a16="http://schemas.microsoft.com/office/drawing/2014/main" id="{06FA8B86-F8C5-804E-BF1A-EF32F8D6355B}"/>
                </a:ext>
              </a:extLst>
            </p:cNvPr>
            <p:cNvSpPr/>
            <p:nvPr/>
          </p:nvSpPr>
          <p:spPr>
            <a:xfrm>
              <a:off x="3796976" y="2896176"/>
              <a:ext cx="40758" cy="39171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777;p44">
              <a:extLst>
                <a:ext uri="{FF2B5EF4-FFF2-40B4-BE49-F238E27FC236}">
                  <a16:creationId xmlns:a16="http://schemas.microsoft.com/office/drawing/2014/main" id="{1C136DD8-6FAA-B54E-879B-BF76F15C04E5}"/>
                </a:ext>
              </a:extLst>
            </p:cNvPr>
            <p:cNvSpPr/>
            <p:nvPr/>
          </p:nvSpPr>
          <p:spPr>
            <a:xfrm>
              <a:off x="3356498" y="2502133"/>
              <a:ext cx="40758" cy="37604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778;p44">
              <a:extLst>
                <a:ext uri="{FF2B5EF4-FFF2-40B4-BE49-F238E27FC236}">
                  <a16:creationId xmlns:a16="http://schemas.microsoft.com/office/drawing/2014/main" id="{15B0B8CD-F8D1-C840-A4D1-9885921D1FFA}"/>
                </a:ext>
              </a:extLst>
            </p:cNvPr>
            <p:cNvSpPr/>
            <p:nvPr/>
          </p:nvSpPr>
          <p:spPr>
            <a:xfrm>
              <a:off x="3729588" y="2530870"/>
              <a:ext cx="40758" cy="39172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4276" name="Picture 5">
            <a:extLst>
              <a:ext uri="{FF2B5EF4-FFF2-40B4-BE49-F238E27FC236}">
                <a16:creationId xmlns:a16="http://schemas.microsoft.com/office/drawing/2014/main" id="{0F48897C-2F44-004A-AB21-912FCE8C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433388"/>
            <a:ext cx="12403138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B0F45D9-4F59-FC4C-B6F2-10DD1F386500}"/>
              </a:ext>
            </a:extLst>
          </p:cNvPr>
          <p:cNvSpPr txBox="1"/>
          <p:nvPr/>
        </p:nvSpPr>
        <p:spPr>
          <a:xfrm>
            <a:off x="698500" y="665956"/>
            <a:ext cx="9909175" cy="593725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Thứ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ba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ngày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4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tháng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1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năm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2022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E05209-5A80-8942-B7E9-F168D6F0CD29}"/>
              </a:ext>
            </a:extLst>
          </p:cNvPr>
          <p:cNvSpPr txBox="1"/>
          <p:nvPr/>
        </p:nvSpPr>
        <p:spPr>
          <a:xfrm>
            <a:off x="714375" y="1250156"/>
            <a:ext cx="9502775" cy="595312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Tiếng</a:t>
            </a:r>
            <a:r>
              <a:rPr lang="en-US" sz="3067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Việt</a:t>
            </a:r>
            <a:endParaRPr lang="en-US" sz="3067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A74C83-D131-5F47-89A3-82A2BB11CB38}"/>
              </a:ext>
            </a:extLst>
          </p:cNvPr>
          <p:cNvSpPr txBox="1"/>
          <p:nvPr/>
        </p:nvSpPr>
        <p:spPr>
          <a:xfrm>
            <a:off x="1276350" y="1843881"/>
            <a:ext cx="8432800" cy="595312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Ôn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tập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cuối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học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kì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1 (</a:t>
            </a:r>
            <a:r>
              <a:rPr lang="en-US" sz="3067" b="1" kern="0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Tiết</a:t>
            </a:r>
            <a:r>
              <a:rPr lang="en-US" sz="3067" b="1" kern="0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5)</a:t>
            </a:r>
          </a:p>
        </p:txBody>
      </p:sp>
      <p:sp>
        <p:nvSpPr>
          <p:cNvPr id="2" name="AutoShape 2" descr="50 đề kiểm tra cuối học kì 2 lớp 2 môn Toán - Tin Tức Giáo Dục Học Tập Tiny">
            <a:extLst>
              <a:ext uri="{FF2B5EF4-FFF2-40B4-BE49-F238E27FC236}">
                <a16:creationId xmlns:a16="http://schemas.microsoft.com/office/drawing/2014/main" id="{BAC534B1-2F9B-194F-9B79-56CBBCFF7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2313" y="-156370"/>
            <a:ext cx="406400" cy="406401"/>
          </a:xfrm>
          <a:prstGeom prst="rect">
            <a:avLst/>
          </a:prstGeom>
          <a:noFill/>
        </p:spPr>
        <p:txBody>
          <a:bodyPr lIns="121917" tIns="60959" rIns="121917" bIns="60959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87839A-1598-5D4D-A27E-1339654C5A66}"/>
              </a:ext>
            </a:extLst>
          </p:cNvPr>
          <p:cNvCxnSpPr/>
          <p:nvPr/>
        </p:nvCxnSpPr>
        <p:spPr>
          <a:xfrm>
            <a:off x="1888403" y="-156370"/>
            <a:ext cx="0" cy="701437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8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934671" y="1324959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487988" y="5770247"/>
            <a:ext cx="2093557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0344" y="51778"/>
            <a:ext cx="1215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</a:t>
            </a: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38" y="1526729"/>
            <a:ext cx="495300" cy="438150"/>
          </a:xfrm>
          <a:prstGeom prst="rect">
            <a:avLst/>
          </a:prstGeom>
        </p:spPr>
      </p:pic>
      <p:pic>
        <p:nvPicPr>
          <p:cNvPr id="47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70" y="93056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82" y="324379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949225" y="317709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460309" y="3432900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0582E6-9F63-024C-AE0A-6FD9381088CF}"/>
              </a:ext>
            </a:extLst>
          </p:cNvPr>
          <p:cNvSpPr/>
          <p:nvPr/>
        </p:nvSpPr>
        <p:spPr>
          <a:xfrm>
            <a:off x="310345" y="1538981"/>
            <a:ext cx="4212794" cy="5080351"/>
          </a:xfrm>
          <a:prstGeom prst="roundRect">
            <a:avLst/>
          </a:pr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503AC-62CE-D14E-85D4-E4021E67D3AF}"/>
              </a:ext>
            </a:extLst>
          </p:cNvPr>
          <p:cNvSpPr txBox="1"/>
          <p:nvPr/>
        </p:nvSpPr>
        <p:spPr>
          <a:xfrm>
            <a:off x="521491" y="1668326"/>
            <a:ext cx="4082722" cy="484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VN" sz="3000" b="1" dirty="0"/>
              <a:t>1: Thư gửi bà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2: Đất quý, đất yêu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3: Nắng phương Nam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4: Cửa Tùng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5: Hũ bạc của người cha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6: Đôi bạn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7: Mồ Côi xử kiện</a:t>
            </a:r>
          </a:p>
          <a:p>
            <a:pPr>
              <a:lnSpc>
                <a:spcPct val="130000"/>
              </a:lnSpc>
            </a:pPr>
            <a:r>
              <a:rPr lang="en-VN" sz="3000" b="1" dirty="0"/>
              <a:t>8: Anh Đom Đóm </a:t>
            </a:r>
          </a:p>
        </p:txBody>
      </p:sp>
    </p:spTree>
    <p:extLst>
      <p:ext uri="{BB962C8B-B14F-4D97-AF65-F5344CB8AC3E}">
        <p14:creationId xmlns:p14="http://schemas.microsoft.com/office/powerpoint/2010/main" val="17923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A116350-67A0-6F40-9410-587CEAA827EB}"/>
              </a:ext>
            </a:extLst>
          </p:cNvPr>
          <p:cNvSpPr/>
          <p:nvPr/>
        </p:nvSpPr>
        <p:spPr>
          <a:xfrm>
            <a:off x="838200" y="855663"/>
            <a:ext cx="10210800" cy="1182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5FC2FD5-7E49-4B4C-82F4-26D2BCFC9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958" y="1021557"/>
            <a:ext cx="94854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vi-VN" alt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bị mất thẻ đọc sách. Hãy viết một lá đơn đề nghị thư viện trường cấp lại thẻ cho em.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B8A7BB-DDC3-E54A-868C-4FCBA2A939E0}"/>
              </a:ext>
            </a:extLst>
          </p:cNvPr>
          <p:cNvSpPr/>
          <p:nvPr/>
        </p:nvSpPr>
        <p:spPr>
          <a:xfrm>
            <a:off x="1065802" y="2094963"/>
            <a:ext cx="781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đã được học ở tuần 2 mẫu đơn xin cấp thẻ đọc sách (SGK-11)</a:t>
            </a:r>
            <a:endParaRPr lang="en-US" alt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BB9ECC-6752-F14D-ACB7-180AE9AD4666}"/>
              </a:ext>
            </a:extLst>
          </p:cNvPr>
          <p:cNvCxnSpPr/>
          <p:nvPr/>
        </p:nvCxnSpPr>
        <p:spPr>
          <a:xfrm>
            <a:off x="2144891" y="1388533"/>
            <a:ext cx="247226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D95EFD-7E3F-2745-AB83-FECFBB66D330}"/>
              </a:ext>
            </a:extLst>
          </p:cNvPr>
          <p:cNvCxnSpPr>
            <a:cxnSpLocks/>
          </p:cNvCxnSpPr>
          <p:nvPr/>
        </p:nvCxnSpPr>
        <p:spPr>
          <a:xfrm>
            <a:off x="5424312" y="1388533"/>
            <a:ext cx="511951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52F3B1-06CF-8C42-BEE3-352FD76ACDA2}"/>
              </a:ext>
            </a:extLst>
          </p:cNvPr>
          <p:cNvCxnSpPr>
            <a:cxnSpLocks/>
          </p:cNvCxnSpPr>
          <p:nvPr/>
        </p:nvCxnSpPr>
        <p:spPr>
          <a:xfrm>
            <a:off x="1354668" y="1818687"/>
            <a:ext cx="129822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C09BFC6-9E89-874E-9A28-EB9F0642C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/>
          <a:stretch/>
        </p:blipFill>
        <p:spPr>
          <a:xfrm>
            <a:off x="1639007" y="2522479"/>
            <a:ext cx="5321300" cy="3908747"/>
          </a:xfrm>
          <a:prstGeom prst="rect">
            <a:avLst/>
          </a:prstGeom>
        </p:spPr>
      </p:pic>
      <p:sp>
        <p:nvSpPr>
          <p:cNvPr id="31" name="Right Arrow 30">
            <a:extLst>
              <a:ext uri="{FF2B5EF4-FFF2-40B4-BE49-F238E27FC236}">
                <a16:creationId xmlns:a16="http://schemas.microsoft.com/office/drawing/2014/main" id="{AA3B7822-10A1-BF4F-88EB-C3EBE7B63A8D}"/>
              </a:ext>
            </a:extLst>
          </p:cNvPr>
          <p:cNvSpPr/>
          <p:nvPr/>
        </p:nvSpPr>
        <p:spPr>
          <a:xfrm>
            <a:off x="6960307" y="2715905"/>
            <a:ext cx="682388" cy="3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C28280-E74D-8147-9204-5CE89E67AADA}"/>
              </a:ext>
            </a:extLst>
          </p:cNvPr>
          <p:cNvSpPr/>
          <p:nvPr/>
        </p:nvSpPr>
        <p:spPr>
          <a:xfrm>
            <a:off x="7752055" y="2665975"/>
            <a:ext cx="3152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với mẫu đơn này, đơn xin cấp lại thẻ cần thể hiện được nội dung: “Em xin được cấp lại thẻ vì em đã làm mất” .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D151-C825-3A4A-9A0C-2D915BF0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E912D-CE0D-8143-8AD1-AF6315D88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CC91-9C31-2341-9402-C440CF0E7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/>
          <a:stretch/>
        </p:blipFill>
        <p:spPr>
          <a:xfrm>
            <a:off x="880723" y="785933"/>
            <a:ext cx="6945653" cy="51019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6F74F-9D4D-B64E-808E-D720EC7F578C}"/>
              </a:ext>
            </a:extLst>
          </p:cNvPr>
          <p:cNvCxnSpPr>
            <a:cxnSpLocks/>
          </p:cNvCxnSpPr>
          <p:nvPr/>
        </p:nvCxnSpPr>
        <p:spPr>
          <a:xfrm>
            <a:off x="3126198" y="2459050"/>
            <a:ext cx="23602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2E21E8-FD91-AE49-8DFF-2159D89B5234}"/>
              </a:ext>
            </a:extLst>
          </p:cNvPr>
          <p:cNvSpPr txBox="1"/>
          <p:nvPr/>
        </p:nvSpPr>
        <p:spPr>
          <a:xfrm>
            <a:off x="5729947" y="2056265"/>
            <a:ext cx="60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 nguyên </a:t>
            </a:r>
          </a:p>
          <a:p>
            <a:r>
              <a:rPr lang="en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đổi thành: 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XIN CẤP LẠI THẺ ĐỌC SÁCH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58E3B8-B147-0E4E-B688-D9C6D4F22568}"/>
              </a:ext>
            </a:extLst>
          </p:cNvPr>
          <p:cNvCxnSpPr>
            <a:cxnSpLocks/>
          </p:cNvCxnSpPr>
          <p:nvPr/>
        </p:nvCxnSpPr>
        <p:spPr>
          <a:xfrm>
            <a:off x="1561311" y="4128016"/>
            <a:ext cx="57984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AC769-3385-784A-8780-DD6DC96A441E}"/>
              </a:ext>
            </a:extLst>
          </p:cNvPr>
          <p:cNvCxnSpPr>
            <a:cxnSpLocks/>
          </p:cNvCxnSpPr>
          <p:nvPr/>
        </p:nvCxnSpPr>
        <p:spPr>
          <a:xfrm>
            <a:off x="1278814" y="4369626"/>
            <a:ext cx="76185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4C79-B7A2-B94C-9FE7-3CD8F7B7A34F}"/>
              </a:ext>
            </a:extLst>
          </p:cNvPr>
          <p:cNvSpPr/>
          <p:nvPr/>
        </p:nvSpPr>
        <p:spPr>
          <a:xfrm>
            <a:off x="7710902" y="4348048"/>
            <a:ext cx="3501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Em từng được nhà trường cấp thẻ đọc sách nhưng em trót làm mất. 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đơn này xin đề nghị Thư viện trường cấp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em thẻ đọc sách năm 2022.</a:t>
            </a:r>
            <a:endParaRPr lang="en-V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4F297-A60D-0543-B622-E09128A39EBF}"/>
              </a:ext>
            </a:extLst>
          </p:cNvPr>
          <p:cNvSpPr/>
          <p:nvPr/>
        </p:nvSpPr>
        <p:spPr>
          <a:xfrm>
            <a:off x="7589253" y="3825271"/>
            <a:ext cx="3760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lí do phù hợp với yêu cầu của bài.</a:t>
            </a:r>
            <a:endParaRPr lang="en-V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2615B-951F-854B-9362-9465CBD719F2}"/>
              </a:ext>
            </a:extLst>
          </p:cNvPr>
          <p:cNvSpPr txBox="1"/>
          <p:nvPr/>
        </p:nvSpPr>
        <p:spPr>
          <a:xfrm>
            <a:off x="752244" y="351770"/>
            <a:ext cx="1073406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( 1) CỘNG HÒA XÃ HỘI CHỦ NGHĨA VIỆT NAM</a:t>
            </a: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( 3)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do –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(5)         …..,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 ….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(3) ĐƠN XIN CẤP  THẺ ĐỌC SÁCH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………………………………………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:…………………………………………………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 ……………………Nam 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 :……………….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:………………………………………………..........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………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:............................................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                 (6)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C4BBB-10E3-704C-966E-A6CA9A65123C}"/>
              </a:ext>
            </a:extLst>
          </p:cNvPr>
          <p:cNvSpPr txBox="1"/>
          <p:nvPr/>
        </p:nvSpPr>
        <p:spPr>
          <a:xfrm>
            <a:off x="6250039" y="1215472"/>
            <a:ext cx="14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Hà Nội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FE509-917E-B64A-82EC-2CE9D0353658}"/>
              </a:ext>
            </a:extLst>
          </p:cNvPr>
          <p:cNvSpPr txBox="1"/>
          <p:nvPr/>
        </p:nvSpPr>
        <p:spPr>
          <a:xfrm>
            <a:off x="8082033" y="1192797"/>
            <a:ext cx="14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0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6</a:t>
            </a:r>
            <a:endParaRPr lang="en-VN" sz="2000" b="1" dirty="0">
              <a:solidFill>
                <a:srgbClr val="7030A0"/>
              </a:solidFill>
              <a:latin typeface="HP001 4 hàng" panose="020B0603050302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7474C-C101-EE44-BD41-8D10AC268A91}"/>
              </a:ext>
            </a:extLst>
          </p:cNvPr>
          <p:cNvSpPr txBox="1"/>
          <p:nvPr/>
        </p:nvSpPr>
        <p:spPr>
          <a:xfrm>
            <a:off x="9342215" y="1205465"/>
            <a:ext cx="60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19E08-AC4D-7E43-A352-D1BBA83CF0E5}"/>
              </a:ext>
            </a:extLst>
          </p:cNvPr>
          <p:cNvSpPr txBox="1"/>
          <p:nvPr/>
        </p:nvSpPr>
        <p:spPr>
          <a:xfrm>
            <a:off x="10280475" y="1192797"/>
            <a:ext cx="86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2C317-624F-544C-A4C3-DC078D6FCD43}"/>
              </a:ext>
            </a:extLst>
          </p:cNvPr>
          <p:cNvSpPr txBox="1"/>
          <p:nvPr/>
        </p:nvSpPr>
        <p:spPr>
          <a:xfrm>
            <a:off x="3512996" y="1913316"/>
            <a:ext cx="48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Trường Tiểu học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Phù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Đổng</a:t>
            </a:r>
            <a:endParaRPr lang="en-VN" sz="2400" b="1" dirty="0">
              <a:solidFill>
                <a:srgbClr val="7030A0"/>
              </a:solidFill>
              <a:latin typeface="HP001 4 hàng" panose="020B0603050302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D6ECD1-6607-A442-9421-35CECFC9707A}"/>
              </a:ext>
            </a:extLst>
          </p:cNvPr>
          <p:cNvSpPr txBox="1"/>
          <p:nvPr/>
        </p:nvSpPr>
        <p:spPr>
          <a:xfrm>
            <a:off x="2600683" y="2293679"/>
            <a:ext cx="48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Nguyễn Hải Anh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73340-9739-ED42-8EB3-F6E170BF1093}"/>
              </a:ext>
            </a:extLst>
          </p:cNvPr>
          <p:cNvSpPr txBox="1"/>
          <p:nvPr/>
        </p:nvSpPr>
        <p:spPr>
          <a:xfrm>
            <a:off x="2745338" y="2687066"/>
            <a:ext cx="48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11/07/2013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A7B3B-A6FA-2741-AE87-C4249E4C1EFD}"/>
              </a:ext>
            </a:extLst>
          </p:cNvPr>
          <p:cNvSpPr txBox="1"/>
          <p:nvPr/>
        </p:nvSpPr>
        <p:spPr>
          <a:xfrm>
            <a:off x="6579166" y="2661730"/>
            <a:ext cx="48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Nam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2F2689-636D-8C43-AB86-5E98C572B84D}"/>
              </a:ext>
            </a:extLst>
          </p:cNvPr>
          <p:cNvSpPr txBox="1"/>
          <p:nvPr/>
        </p:nvSpPr>
        <p:spPr>
          <a:xfrm>
            <a:off x="1873691" y="3054739"/>
            <a:ext cx="1012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Xóm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Nông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–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xã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Phù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Đổng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–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huyện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Gia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Lâm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–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thành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phố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Hà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Nội</a:t>
            </a:r>
            <a:endParaRPr lang="en-VN" sz="2400" b="1" dirty="0">
              <a:solidFill>
                <a:srgbClr val="7030A0"/>
              </a:solidFill>
              <a:latin typeface="HP001 4 hàng" panose="020B06030503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42F401-FBE4-7B46-83EA-6450E8CF4530}"/>
              </a:ext>
            </a:extLst>
          </p:cNvPr>
          <p:cNvSpPr/>
          <p:nvPr/>
        </p:nvSpPr>
        <p:spPr>
          <a:xfrm>
            <a:off x="3014141" y="340127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A1A272-375D-6142-A73B-F76C15CCB800}"/>
              </a:ext>
            </a:extLst>
          </p:cNvPr>
          <p:cNvSpPr txBox="1"/>
          <p:nvPr/>
        </p:nvSpPr>
        <p:spPr>
          <a:xfrm>
            <a:off x="4899743" y="3432137"/>
            <a:ext cx="48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Tiểu học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Phù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77"/>
              </a:rPr>
              <a:t>Đổng</a:t>
            </a:r>
            <a:endParaRPr lang="en-VN" sz="2400" b="1" dirty="0">
              <a:solidFill>
                <a:srgbClr val="7030A0"/>
              </a:solidFill>
              <a:latin typeface="HP001 4 hàng" panose="020B06030503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1C853-BBFA-114C-BF29-7F484B7BCDB7}"/>
              </a:ext>
            </a:extLst>
          </p:cNvPr>
          <p:cNvSpPr txBox="1"/>
          <p:nvPr/>
        </p:nvSpPr>
        <p:spPr>
          <a:xfrm>
            <a:off x="752244" y="3949523"/>
            <a:ext cx="1054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(1)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77"/>
                <a:cs typeface="Times New Roman" panose="02020603050405020304" pitchFamily="18" charset="0"/>
              </a:rPr>
              <a:t>Em làm đơn này xin đề nghị Thư viện trường cấp lại cho em thẻ đọc sách năm 2022 vì em đã trót làm mất.</a:t>
            </a:r>
            <a:endParaRPr lang="en-VN" sz="2400" b="1" dirty="0">
              <a:solidFill>
                <a:srgbClr val="7030A0"/>
              </a:solidFill>
              <a:latin typeface="HP001 4 hàng" panose="020B0603050302020204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840BE6-37D6-1548-A3AA-05338960F1E3}"/>
              </a:ext>
            </a:extLst>
          </p:cNvPr>
          <p:cNvSpPr txBox="1"/>
          <p:nvPr/>
        </p:nvSpPr>
        <p:spPr>
          <a:xfrm>
            <a:off x="7310625" y="6088464"/>
            <a:ext cx="86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Anh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3B0CC-B6E0-8445-86A5-19D8BE83B140}"/>
              </a:ext>
            </a:extLst>
          </p:cNvPr>
          <p:cNvSpPr txBox="1"/>
          <p:nvPr/>
        </p:nvSpPr>
        <p:spPr>
          <a:xfrm>
            <a:off x="6606012" y="6353097"/>
            <a:ext cx="441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  <a:latin typeface="HP001 4 hàng" panose="020B0603050302020204" pitchFamily="34" charset="77"/>
              </a:rPr>
              <a:t>Nguyễn Hải Anh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CBAB0-A8B2-884E-9E3F-3792D86AFF1F}"/>
              </a:ext>
            </a:extLst>
          </p:cNvPr>
          <p:cNvSpPr/>
          <p:nvPr/>
        </p:nvSpPr>
        <p:spPr>
          <a:xfrm>
            <a:off x="3512996" y="4061420"/>
            <a:ext cx="4745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VN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7;p2"/>
          <p:cNvSpPr txBox="1"/>
          <p:nvPr/>
        </p:nvSpPr>
        <p:spPr>
          <a:xfrm>
            <a:off x="1660480" y="275477"/>
            <a:ext cx="60727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4000" b="1" dirty="0">
                <a:latin typeface="Cambria"/>
                <a:ea typeface="Cambria"/>
                <a:cs typeface="Cambria"/>
                <a:sym typeface="Cambria"/>
              </a:rPr>
              <a:t>LƯU Ý VIẾT BÀI</a:t>
            </a:r>
          </a:p>
        </p:txBody>
      </p:sp>
      <p:sp>
        <p:nvSpPr>
          <p:cNvPr id="8" name="Google Shape;268;p2"/>
          <p:cNvSpPr/>
          <p:nvPr/>
        </p:nvSpPr>
        <p:spPr>
          <a:xfrm>
            <a:off x="430805" y="345760"/>
            <a:ext cx="1117374" cy="567320"/>
          </a:xfrm>
          <a:prstGeom prst="chevron">
            <a:avLst>
              <a:gd name="adj" fmla="val 50000"/>
            </a:avLst>
          </a:prstGeom>
          <a:solidFill>
            <a:srgbClr val="FF7C8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5585786" y="72987"/>
            <a:ext cx="694348" cy="1184478"/>
          </a:xfrm>
          <a:prstGeom prst="rect">
            <a:avLst/>
          </a:prstGeom>
        </p:spPr>
      </p:pic>
      <p:pic>
        <p:nvPicPr>
          <p:cNvPr id="11" name="Picture 8" descr="hinh">
            <a:extLst>
              <a:ext uri="{FF2B5EF4-FFF2-40B4-BE49-F238E27FC236}">
                <a16:creationId xmlns:a16="http://schemas.microsoft.com/office/drawing/2014/main" id="{72047AE9-E717-4B46-A92E-2C70B2F98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9263" y="1098666"/>
            <a:ext cx="8542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1A0FA-5EE4-4A99-9339-4E9610EB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2630058"/>
            <a:ext cx="492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3333FF"/>
                </a:solidFill>
                <a:latin typeface="#9Slide04 AdrianeSwash"/>
              </a:rPr>
              <a:t>2. Ghi rõ cụ thể địa chỉ nhà và viết hoa tên phố, tên phường, quận.</a:t>
            </a:r>
            <a:endParaRPr lang="en-US" sz="2000" b="1" dirty="0">
              <a:solidFill>
                <a:srgbClr val="3333FF"/>
              </a:solidFill>
              <a:latin typeface="#9Slide04 AdrianeSwas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A79C0-5EAC-E241-80EB-EDBEF61E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453287"/>
            <a:ext cx="492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3333FF"/>
                </a:solidFill>
                <a:latin typeface="#9Slide04 AdrianeSwash"/>
              </a:rPr>
              <a:t>3. Nêu rõ lí do mất thẻ và lời đề nghị.</a:t>
            </a:r>
            <a:endParaRPr lang="en-US" sz="2000" b="1" dirty="0">
              <a:solidFill>
                <a:srgbClr val="3333FF"/>
              </a:solidFill>
              <a:latin typeface="#9Slide04 AdrianeSwas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43418-E532-F84B-957C-F1A80D042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1922172"/>
            <a:ext cx="492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3333FF"/>
                </a:solidFill>
                <a:latin typeface="#9Slide04 AdrianeSwash"/>
              </a:rPr>
              <a:t>1. Viết đầy đủ thông tin.</a:t>
            </a:r>
            <a:endParaRPr lang="en-US" sz="2000" b="1" dirty="0">
              <a:solidFill>
                <a:srgbClr val="3333FF"/>
              </a:solidFill>
              <a:latin typeface="#9Slide04 AdrianeSwash"/>
            </a:endParaRPr>
          </a:p>
        </p:txBody>
      </p:sp>
    </p:spTree>
    <p:extLst>
      <p:ext uri="{BB962C8B-B14F-4D97-AF65-F5344CB8AC3E}">
        <p14:creationId xmlns:p14="http://schemas.microsoft.com/office/powerpoint/2010/main" val="320926624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35253C-2097-3843-920A-E0B0E595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95C3-CAAD-AD4F-A07B-5B7A32E8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529" y="-3856030"/>
            <a:ext cx="6648931" cy="4554538"/>
          </a:xfrm>
        </p:spPr>
        <p:txBody>
          <a:bodyPr/>
          <a:lstStyle/>
          <a:p>
            <a:r>
              <a:rPr lang="en-VN" sz="3600" dirty="0">
                <a:latin typeface="#9Slide05 Aphrodite Pro" panose="02000000000000000000" pitchFamily="2" charset="77"/>
              </a:rPr>
              <a:t>Hẹn gặp lại các em!</a:t>
            </a:r>
          </a:p>
          <a:p>
            <a:endParaRPr lang="en-VN" sz="3600" dirty="0">
              <a:latin typeface="#9Slide05 Aphrodite Pro" panose="02000000000000000000" pitchFamily="2" charset="77"/>
            </a:endParaRPr>
          </a:p>
          <a:p>
            <a:r>
              <a:rPr lang="en-VN" sz="3600" dirty="0">
                <a:latin typeface="#9Slide05 Aphrodite Pro" panose="02000000000000000000" pitchFamily="2" charset="77"/>
              </a:rPr>
              <a:t>Các em tích cực ôn tập nhé!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E9CD2-616A-064C-A93E-219B0151E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644267"/>
            <a:ext cx="8346440" cy="55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503</Words>
  <Application>Microsoft Office PowerPoint</Application>
  <PresentationFormat>Widescreen</PresentationFormat>
  <Paragraphs>72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#9Slide04 AdrianeSwash</vt:lpstr>
      <vt:lpstr>#9Slide05 Aphrodite Pro</vt:lpstr>
      <vt:lpstr>Arial</vt:lpstr>
      <vt:lpstr>Calibri</vt:lpstr>
      <vt:lpstr>Calibri Light</vt:lpstr>
      <vt:lpstr>Cambria</vt:lpstr>
      <vt:lpstr>Comic Sans MS</vt:lpstr>
      <vt:lpstr>HP001 4 hàng</vt:lpstr>
      <vt:lpstr>Jua</vt:lpstr>
      <vt:lpstr>Quicksand Light</vt:lpstr>
      <vt:lpstr>Roboto Condensed Light</vt:lpstr>
      <vt:lpstr>Tahoma</vt:lpstr>
      <vt:lpstr>Times New Roman</vt:lpstr>
      <vt:lpstr>Office Theme</vt:lpstr>
      <vt:lpstr>1_Office Theme</vt:lpstr>
      <vt:lpstr>Nature Activities Binder by Slidesgo</vt:lpstr>
      <vt:lpstr>2_Office Theme</vt:lpstr>
      <vt:lpstr>CHÀO MỪNG CÁC CON ĐẾN VỚI GIỜ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Thị Thu Huyền</cp:lastModifiedBy>
  <cp:revision>92</cp:revision>
  <dcterms:created xsi:type="dcterms:W3CDTF">2021-08-13T02:22:34Z</dcterms:created>
  <dcterms:modified xsi:type="dcterms:W3CDTF">2022-01-06T02:38:35Z</dcterms:modified>
</cp:coreProperties>
</file>