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300" r:id="rId36"/>
    <p:sldId id="301" r:id="rId37"/>
    <p:sldId id="302" r:id="rId38"/>
    <p:sldId id="298" r:id="rId39"/>
    <p:sldId id="27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23-11-2018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1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2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2133600"/>
            <a:ext cx="5715000" cy="205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ÔN TẬP TIẾT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2.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thư</a:t>
            </a:r>
            <a:r>
              <a:rPr lang="en-US" sz="2800" dirty="0"/>
              <a:t> </a:t>
            </a:r>
            <a:r>
              <a:rPr lang="en-US" sz="2800" dirty="0" err="1"/>
              <a:t>thăm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thân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quý</a:t>
            </a:r>
            <a:r>
              <a:rPr lang="en-US" sz="2800" dirty="0"/>
              <a:t> </a:t>
            </a:r>
            <a:r>
              <a:rPr lang="en-US" sz="2800" dirty="0" err="1"/>
              <a:t>mến</a:t>
            </a:r>
            <a:r>
              <a:rPr lang="en-US" sz="2800" dirty="0"/>
              <a:t> ( </a:t>
            </a:r>
            <a:r>
              <a:rPr lang="en-US" sz="2800" dirty="0" err="1"/>
              <a:t>ông</a:t>
            </a:r>
            <a:r>
              <a:rPr lang="en-US" sz="2800" dirty="0"/>
              <a:t>, </a:t>
            </a:r>
            <a:r>
              <a:rPr lang="en-US" sz="2800" dirty="0" err="1"/>
              <a:t>bà</a:t>
            </a:r>
            <a:r>
              <a:rPr lang="en-US" sz="2800" dirty="0"/>
              <a:t>, </a:t>
            </a:r>
            <a:r>
              <a:rPr lang="en-US" sz="2800" dirty="0" err="1"/>
              <a:t>cô</a:t>
            </a:r>
            <a:r>
              <a:rPr lang="en-US" sz="2800" dirty="0"/>
              <a:t>, </a:t>
            </a:r>
            <a:r>
              <a:rPr lang="en-US" sz="2800" dirty="0" err="1"/>
              <a:t>bác</a:t>
            </a:r>
            <a:r>
              <a:rPr lang="en-US" sz="2800" dirty="0"/>
              <a:t>,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cũ</a:t>
            </a:r>
            <a:r>
              <a:rPr lang="en-US" sz="2800" dirty="0"/>
              <a:t>, b </a:t>
            </a:r>
            <a:r>
              <a:rPr lang="en-US" sz="2800" dirty="0" err="1"/>
              <a:t>ạn</a:t>
            </a:r>
            <a:r>
              <a:rPr lang="en-US" sz="2800" dirty="0"/>
              <a:t> </a:t>
            </a:r>
            <a:r>
              <a:rPr lang="en-US" sz="2800" dirty="0" err="1"/>
              <a:t>cũ</a:t>
            </a:r>
            <a:r>
              <a:rPr lang="en-US" sz="2800" dirty="0"/>
              <a:t> …)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76400"/>
            <a:ext cx="8153400" cy="4876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57200" y="1981200"/>
            <a:ext cx="83820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Dựa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theo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mẫu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tập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đọc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gửi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em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hãy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viết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một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bức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ngắn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cho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người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thân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đầu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nơi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gửi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ngày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tháng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năm</a:t>
            </a:r>
            <a:r>
              <a:rPr lang="en-US" sz="2800" dirty="0">
                <a:latin typeface="Arial" charset="0"/>
              </a:rPr>
              <a:t>…..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xưng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hô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với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 </a:t>
            </a:r>
            <a:r>
              <a:rPr lang="en-US" sz="2800" dirty="0" err="1">
                <a:latin typeface="Arial" charset="0"/>
              </a:rPr>
              <a:t>Ông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bà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chú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bác</a:t>
            </a:r>
            <a:r>
              <a:rPr lang="en-US" sz="2800" dirty="0">
                <a:latin typeface="Arial" charset="0"/>
              </a:rPr>
              <a:t>…)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Nột</a:t>
            </a:r>
            <a:r>
              <a:rPr lang="en-US" sz="2800" dirty="0">
                <a:latin typeface="Arial" charset="0"/>
              </a:rPr>
              <a:t> dung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(4-5 </a:t>
            </a: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) : </a:t>
            </a:r>
            <a:r>
              <a:rPr lang="en-US" sz="2800" dirty="0" err="1">
                <a:latin typeface="Arial" charset="0"/>
              </a:rPr>
              <a:t>Thăm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hỏi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báo</a:t>
            </a:r>
            <a:r>
              <a:rPr lang="en-US" sz="2800" dirty="0">
                <a:latin typeface="Arial" charset="0"/>
              </a:rPr>
              <a:t> tin </a:t>
            </a:r>
            <a:r>
              <a:rPr lang="en-US" sz="2800" dirty="0" err="1">
                <a:latin typeface="Arial" charset="0"/>
              </a:rPr>
              <a:t>cho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chúc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hứa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hẹn</a:t>
            </a:r>
            <a:r>
              <a:rPr lang="en-US" sz="2800" dirty="0">
                <a:latin typeface="Arial" charset="0"/>
              </a:rPr>
              <a:t>…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- </a:t>
            </a:r>
            <a:r>
              <a:rPr lang="en-US" sz="2800" dirty="0" err="1">
                <a:latin typeface="Arial" charset="0"/>
              </a:rPr>
              <a:t>Cuối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chào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chữ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kí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tên</a:t>
            </a:r>
            <a:r>
              <a:rPr lang="en-US" sz="28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914400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Đức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16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12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2012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nay,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!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	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</a:p>
          <a:p>
            <a:pPr>
              <a:defRPr/>
            </a:pPr>
            <a:r>
              <a:rPr lang="en-US" sz="2400" dirty="0"/>
              <a:t>                                                                      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trò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 </a:t>
            </a:r>
            <a:r>
              <a:rPr lang="en-US" sz="2400" dirty="0" err="1"/>
              <a:t>cô</a:t>
            </a:r>
            <a:endParaRPr lang="en-US" sz="2400" dirty="0"/>
          </a:p>
          <a:p>
            <a:pPr>
              <a:defRPr/>
            </a:pPr>
            <a:r>
              <a:rPr lang="en-US" sz="2400" b="1" dirty="0"/>
              <a:t>					             </a:t>
            </a:r>
            <a:r>
              <a:rPr lang="en-US" sz="2400" b="1" dirty="0" err="1"/>
              <a:t>Đức</a:t>
            </a:r>
            <a:r>
              <a:rPr lang="en-US" sz="2400" b="1" dirty="0"/>
              <a:t> </a:t>
            </a:r>
          </a:p>
          <a:p>
            <a:pPr>
              <a:defRPr/>
            </a:pPr>
            <a:r>
              <a:rPr lang="en-US" sz="2400" dirty="0"/>
              <a:t>			                          </a:t>
            </a:r>
            <a:r>
              <a:rPr lang="en-US" sz="2400" dirty="0" err="1"/>
              <a:t>Luyện</a:t>
            </a:r>
            <a:r>
              <a:rPr lang="en-US" sz="2400" dirty="0"/>
              <a:t> </a:t>
            </a:r>
            <a:r>
              <a:rPr lang="en-US" sz="2400" dirty="0" err="1"/>
              <a:t>Xuân</a:t>
            </a:r>
            <a:r>
              <a:rPr lang="en-US" sz="2400" dirty="0"/>
              <a:t> Minh </a:t>
            </a:r>
            <a:r>
              <a:rPr lang="en-US" sz="2400" dirty="0" err="1"/>
              <a:t>Đức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57912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Đức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16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12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2012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nay,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!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	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</a:p>
          <a:p>
            <a:pPr algn="ctr">
              <a:defRPr/>
            </a:pPr>
            <a:r>
              <a:rPr lang="en-US" dirty="0"/>
              <a:t>                                                                      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 </a:t>
            </a:r>
            <a:r>
              <a:rPr lang="en-US" dirty="0" err="1"/>
              <a:t>cô</a:t>
            </a:r>
            <a:r>
              <a:rPr lang="en-US" b="1" dirty="0"/>
              <a:t>					                                     				</a:t>
            </a:r>
            <a:r>
              <a:rPr lang="en-US" b="1" dirty="0" err="1"/>
              <a:t>Đức</a:t>
            </a:r>
            <a:r>
              <a:rPr lang="en-US" b="1" dirty="0"/>
              <a:t> </a:t>
            </a:r>
          </a:p>
          <a:p>
            <a:pPr>
              <a:defRPr/>
            </a:pPr>
            <a:r>
              <a:rPr lang="en-US" dirty="0"/>
              <a:t>                                                               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Xuân</a:t>
            </a:r>
            <a:r>
              <a:rPr lang="en-US" dirty="0"/>
              <a:t> Minh </a:t>
            </a:r>
            <a:r>
              <a:rPr lang="en-US" dirty="0" err="1"/>
              <a:t>Đức</a:t>
            </a:r>
            <a:endParaRPr lang="en-US" dirty="0"/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6781800" y="685800"/>
            <a:ext cx="2362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FF"/>
                </a:solidFill>
              </a:rPr>
              <a:t>Lời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xưng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với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người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nhận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thư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5791200" y="381000"/>
            <a:ext cx="8382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6858000" y="2667000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Nội</a:t>
            </a:r>
            <a:r>
              <a:rPr lang="en-US" sz="2400" dirty="0">
                <a:solidFill>
                  <a:srgbClr val="FF00FF"/>
                </a:solidFill>
              </a:rPr>
              <a:t> dung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7" name="AutoShape 29"/>
          <p:cNvSpPr>
            <a:spLocks/>
          </p:cNvSpPr>
          <p:nvPr/>
        </p:nvSpPr>
        <p:spPr bwMode="auto">
          <a:xfrm>
            <a:off x="6096000" y="990600"/>
            <a:ext cx="457200" cy="3810000"/>
          </a:xfrm>
          <a:prstGeom prst="rightBrace">
            <a:avLst>
              <a:gd name="adj1" fmla="val 5277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 sz="1800">
              <a:cs typeface="Arial" charset="0"/>
            </a:endParaRP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6705600" y="5562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Cuối</a:t>
            </a:r>
            <a:r>
              <a:rPr lang="en-US" sz="2400" dirty="0">
                <a:solidFill>
                  <a:srgbClr val="FF00FF"/>
                </a:solidFill>
              </a:rPr>
              <a:t>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9" name="AutoShape 36"/>
          <p:cNvSpPr>
            <a:spLocks/>
          </p:cNvSpPr>
          <p:nvPr/>
        </p:nvSpPr>
        <p:spPr bwMode="auto">
          <a:xfrm>
            <a:off x="6096000" y="5334000"/>
            <a:ext cx="228600" cy="838200"/>
          </a:xfrm>
          <a:prstGeom prst="rightBrace">
            <a:avLst>
              <a:gd name="adj1" fmla="val 22222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6781800" y="0"/>
            <a:ext cx="2362200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rgbClr val="FF00FF"/>
                </a:solidFill>
              </a:rPr>
              <a:t>Địa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điểm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ngày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tháng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viết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thư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 flipV="1">
            <a:off x="2971800" y="685800"/>
            <a:ext cx="388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Action Button: Beginning 11">
            <a:hlinkClick r:id="rId2" action="ppaction://hlinksldjump" highlightClick="1"/>
          </p:cNvPr>
          <p:cNvSpPr/>
          <p:nvPr/>
        </p:nvSpPr>
        <p:spPr>
          <a:xfrm>
            <a:off x="0" y="6477000"/>
            <a:ext cx="1219200" cy="381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15240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Office PowerPoint</Application>
  <PresentationFormat>On-screen Show (4:3)</PresentationFormat>
  <Paragraphs>236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Arial Black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Hãy viết thư thăm một người thân hoặc một người mà em quý mến ( ông, bà, cô, bác, cô giáo cũ, b ạn cũ …) 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le ha</cp:lastModifiedBy>
  <cp:revision>61</cp:revision>
  <dcterms:created xsi:type="dcterms:W3CDTF">2012-11-26T07:18:10Z</dcterms:created>
  <dcterms:modified xsi:type="dcterms:W3CDTF">2018-11-23T03:29:16Z</dcterms:modified>
</cp:coreProperties>
</file>