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345" r:id="rId2"/>
    <p:sldId id="340" r:id="rId3"/>
    <p:sldId id="320" r:id="rId4"/>
    <p:sldId id="322" r:id="rId5"/>
    <p:sldId id="339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41" r:id="rId14"/>
    <p:sldId id="333" r:id="rId15"/>
    <p:sldId id="334" r:id="rId16"/>
    <p:sldId id="335" r:id="rId17"/>
    <p:sldId id="336" r:id="rId18"/>
    <p:sldId id="337" r:id="rId19"/>
    <p:sldId id="338" r:id="rId20"/>
    <p:sldId id="342" r:id="rId21"/>
    <p:sldId id="344" r:id="rId22"/>
    <p:sldId id="316" r:id="rId23"/>
    <p:sldId id="343" r:id="rId24"/>
    <p:sldId id="317" r:id="rId25"/>
    <p:sldId id="318" r:id="rId26"/>
    <p:sldId id="332" r:id="rId27"/>
  </p:sldIdLst>
  <p:sldSz cx="6858000" cy="5143500"/>
  <p:notesSz cx="6858000" cy="9144000"/>
  <p:embeddedFontLst>
    <p:embeddedFont>
      <p:font typeface="Kalam" panose="020B0604020202020204" charset="0"/>
      <p:regular r:id="rId29"/>
      <p:bold r:id="rId30"/>
    </p:embeddedFont>
    <p:embeddedFont>
      <p:font typeface="Montserrat" panose="02000505000000020004" pitchFamily="2" charset="0"/>
      <p:regular r:id="rId31"/>
      <p:bold r:id="rId32"/>
      <p:italic r:id="rId33"/>
      <p:boldItalic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UTM Cookies" panose="02040603050506020204" pitchFamily="18" charset="0"/>
      <p:regular r:id="rId39"/>
    </p:embeddedFont>
    <p:embeddedFont>
      <p:font typeface="UTM Charlotte" panose="0204060305050602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000000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microsoft.com/office/2007/relationships/hdphoto" Target="../media/hdphoto1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42E34-B24D-DD4E-9FEE-BD7EB7AD7998}"/>
              </a:ext>
            </a:extLst>
          </p:cNvPr>
          <p:cNvGrpSpPr/>
          <p:nvPr/>
        </p:nvGrpSpPr>
        <p:grpSpPr>
          <a:xfrm rot="21318935">
            <a:off x="225642" y="2169869"/>
            <a:ext cx="1029761" cy="1524861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:a16="http://schemas.microsoft.com/office/drawing/2014/main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337311" y="2398958"/>
            <a:ext cx="5392001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61" y="1270682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B0BEB-2CEA-4DEB-A3FC-80A1DD339C62}"/>
              </a:ext>
            </a:extLst>
          </p:cNvPr>
          <p:cNvSpPr txBox="1"/>
          <p:nvPr/>
        </p:nvSpPr>
        <p:spPr>
          <a:xfrm>
            <a:off x="357277" y="3056939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89577-11F7-42D0-9145-62F86A2C4AAD}"/>
              </a:ext>
            </a:extLst>
          </p:cNvPr>
          <p:cNvSpPr txBox="1"/>
          <p:nvPr/>
        </p:nvSpPr>
        <p:spPr>
          <a:xfrm>
            <a:off x="626180" y="3482047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943536" y="1944368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cuối bài thơ.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2" y="52108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1173018" y="1056908"/>
            <a:ext cx="4938891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1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1976582" y="928815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510145" y="1450669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4E319-CF11-2D4A-8041-7D528DA21928}"/>
              </a:ext>
            </a:extLst>
          </p:cNvPr>
          <p:cNvCxnSpPr>
            <a:cxnSpLocks/>
          </p:cNvCxnSpPr>
          <p:nvPr/>
        </p:nvCxnSpPr>
        <p:spPr>
          <a:xfrm>
            <a:off x="1542548" y="1797032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893B5-23C6-FB47-81E5-F0B8ADA0E306}"/>
              </a:ext>
            </a:extLst>
          </p:cNvPr>
          <p:cNvCxnSpPr>
            <a:cxnSpLocks/>
          </p:cNvCxnSpPr>
          <p:nvPr/>
        </p:nvCxnSpPr>
        <p:spPr>
          <a:xfrm>
            <a:off x="1533311" y="217110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AD4D5-E846-444A-B01B-959373C3E27A}"/>
              </a:ext>
            </a:extLst>
          </p:cNvPr>
          <p:cNvCxnSpPr>
            <a:cxnSpLocks/>
          </p:cNvCxnSpPr>
          <p:nvPr/>
        </p:nvCxnSpPr>
        <p:spPr>
          <a:xfrm>
            <a:off x="1517696" y="2571750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17B70E-B916-434B-89E9-6E2F63404928}"/>
              </a:ext>
            </a:extLst>
          </p:cNvPr>
          <p:cNvCxnSpPr>
            <a:cxnSpLocks/>
          </p:cNvCxnSpPr>
          <p:nvPr/>
        </p:nvCxnSpPr>
        <p:spPr>
          <a:xfrm>
            <a:off x="1487058" y="3154776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A818B3-5C27-D542-9F7A-FA04C6E5EC17}"/>
              </a:ext>
            </a:extLst>
          </p:cNvPr>
          <p:cNvCxnSpPr>
            <a:cxnSpLocks/>
          </p:cNvCxnSpPr>
          <p:nvPr/>
        </p:nvCxnSpPr>
        <p:spPr>
          <a:xfrm>
            <a:off x="1500989" y="3501139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8B6BDE-65E1-F04E-A4D3-CA0F640CCA2E}"/>
              </a:ext>
            </a:extLst>
          </p:cNvPr>
          <p:cNvCxnSpPr>
            <a:cxnSpLocks/>
          </p:cNvCxnSpPr>
          <p:nvPr/>
        </p:nvCxnSpPr>
        <p:spPr>
          <a:xfrm>
            <a:off x="1516759" y="3875211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3C9E57-DBE1-6848-8B4C-41022DE7D13F}"/>
              </a:ext>
            </a:extLst>
          </p:cNvPr>
          <p:cNvCxnSpPr>
            <a:cxnSpLocks/>
          </p:cNvCxnSpPr>
          <p:nvPr/>
        </p:nvCxnSpPr>
        <p:spPr>
          <a:xfrm>
            <a:off x="1534057" y="4275857"/>
            <a:ext cx="293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2BC817-9F6D-884A-8F2B-E3876877C488}"/>
              </a:ext>
            </a:extLst>
          </p:cNvPr>
          <p:cNvCxnSpPr>
            <a:cxnSpLocks/>
          </p:cNvCxnSpPr>
          <p:nvPr/>
        </p:nvCxnSpPr>
        <p:spPr>
          <a:xfrm>
            <a:off x="4328061" y="4622219"/>
            <a:ext cx="1333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ở lại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ước mong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082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</a:t>
                      </a:r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32293"/>
              </p:ext>
            </p:extLst>
          </p:nvPr>
        </p:nvGraphicFramePr>
        <p:xfrm>
          <a:off x="3694257" y="1389495"/>
          <a:ext cx="2641890" cy="2363048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57713" y="282632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48227" y="375254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4791111" y="187960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81607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VN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2FF328-4FCC-F34C-892E-684B517C9689}"/>
              </a:ext>
            </a:extLst>
          </p:cNvPr>
          <p:cNvGrpSpPr/>
          <p:nvPr/>
        </p:nvGrpSpPr>
        <p:grpSpPr>
          <a:xfrm>
            <a:off x="4461862" y="1443559"/>
            <a:ext cx="1001347" cy="1001347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E58AC2-BBCA-D641-A4A6-681F95D2604A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E0D45A-C2C6-4D4C-8797-78B1F077F0C9}"/>
              </a:ext>
            </a:extLst>
          </p:cNvPr>
          <p:cNvGrpSpPr/>
          <p:nvPr/>
        </p:nvGrpSpPr>
        <p:grpSpPr>
          <a:xfrm>
            <a:off x="493418" y="1443559"/>
            <a:ext cx="1001347" cy="1001347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09308B-C9F4-7D47-B830-1A35148546BC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4EB8F8-DBD2-ED43-ABC7-A858FB446166}"/>
              </a:ext>
            </a:extLst>
          </p:cNvPr>
          <p:cNvGrpSpPr/>
          <p:nvPr/>
        </p:nvGrpSpPr>
        <p:grpSpPr>
          <a:xfrm>
            <a:off x="1476293" y="1443559"/>
            <a:ext cx="1001347" cy="1001347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833DA0-12CF-7649-AFB4-32F82D53F99C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85E21-B43A-0C43-A45B-D963FBC96338}"/>
              </a:ext>
            </a:extLst>
          </p:cNvPr>
          <p:cNvGrpSpPr/>
          <p:nvPr/>
        </p:nvGrpSpPr>
        <p:grpSpPr>
          <a:xfrm>
            <a:off x="2477640" y="1443559"/>
            <a:ext cx="1001347" cy="1001347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93529-6AAF-CA46-A447-6CB972C78C75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93A4CF-7C69-0A41-98AF-AE66C0642344}"/>
              </a:ext>
            </a:extLst>
          </p:cNvPr>
          <p:cNvGrpSpPr/>
          <p:nvPr/>
        </p:nvGrpSpPr>
        <p:grpSpPr>
          <a:xfrm>
            <a:off x="3460515" y="1443559"/>
            <a:ext cx="1001347" cy="1001347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701862-91BD-3F4C-AA1B-522F237E98D3}"/>
              </a:ext>
            </a:extLst>
          </p:cNvPr>
          <p:cNvGrpSpPr/>
          <p:nvPr/>
        </p:nvGrpSpPr>
        <p:grpSpPr>
          <a:xfrm>
            <a:off x="5444737" y="1443559"/>
            <a:ext cx="1001347" cy="1001347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35C799-BC6F-6642-B48C-170093B7D02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14607 0.3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5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607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0.58565 0.315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0.00254 0.3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1B47CEB-D0DD-4F16-89AA-81B61732A7E0}"/>
              </a:ext>
            </a:extLst>
          </p:cNvPr>
          <p:cNvGrpSpPr/>
          <p:nvPr/>
        </p:nvGrpSpPr>
        <p:grpSpPr>
          <a:xfrm>
            <a:off x="551842" y="3274828"/>
            <a:ext cx="2249406" cy="1502673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F022A2-3CE4-40DE-9FDB-BEE65A2B9D23}"/>
              </a:ext>
            </a:extLst>
          </p:cNvPr>
          <p:cNvGrpSpPr/>
          <p:nvPr/>
        </p:nvGrpSpPr>
        <p:grpSpPr>
          <a:xfrm>
            <a:off x="458510" y="995791"/>
            <a:ext cx="2652575" cy="2274107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1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544717" y="1480614"/>
            <a:ext cx="17138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người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cặp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F15ED2C-84DD-4926-960D-BA2919F5A115}"/>
              </a:ext>
            </a:extLst>
          </p:cNvPr>
          <p:cNvSpPr txBox="1"/>
          <p:nvPr/>
        </p:nvSpPr>
        <p:spPr>
          <a:xfrm>
            <a:off x="638829" y="3831642"/>
            <a:ext cx="9229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6FAED-7A37-49BB-ABAD-F0CDD08F79F4}"/>
              </a:ext>
            </a:extLst>
          </p:cNvPr>
          <p:cNvSpPr txBox="1"/>
          <p:nvPr/>
        </p:nvSpPr>
        <p:spPr>
          <a:xfrm>
            <a:off x="1540793" y="2601829"/>
            <a:ext cx="121024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31EBFA-C809-4E3C-BC45-B81C69595595}"/>
              </a:ext>
            </a:extLst>
          </p:cNvPr>
          <p:cNvSpPr txBox="1"/>
          <p:nvPr/>
        </p:nvSpPr>
        <p:spPr>
          <a:xfrm>
            <a:off x="1504909" y="1767642"/>
            <a:ext cx="121024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650D884-9EB0-42F8-890C-9AB4B656AE20}"/>
              </a:ext>
            </a:extLst>
          </p:cNvPr>
          <p:cNvSpPr txBox="1"/>
          <p:nvPr/>
        </p:nvSpPr>
        <p:spPr>
          <a:xfrm>
            <a:off x="617622" y="2912371"/>
            <a:ext cx="107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3BEFD3F-EF90-4D7C-92AE-CC02260DEC34}"/>
              </a:ext>
            </a:extLst>
          </p:cNvPr>
          <p:cNvSpPr txBox="1"/>
          <p:nvPr/>
        </p:nvSpPr>
        <p:spPr>
          <a:xfrm>
            <a:off x="1520495" y="2912371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C92A25F-EE05-4191-BBC7-019C9144D22A}"/>
              </a:ext>
            </a:extLst>
          </p:cNvPr>
          <p:cNvSpPr txBox="1"/>
          <p:nvPr/>
        </p:nvSpPr>
        <p:spPr>
          <a:xfrm>
            <a:off x="545653" y="2039565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A359561-8D9B-4AB0-B90D-F19723614F9F}"/>
              </a:ext>
            </a:extLst>
          </p:cNvPr>
          <p:cNvSpPr txBox="1"/>
          <p:nvPr/>
        </p:nvSpPr>
        <p:spPr>
          <a:xfrm>
            <a:off x="1326516" y="3842033"/>
            <a:ext cx="11629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chải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D609B04-1C21-4560-8D35-33C3D9BA03A4}"/>
              </a:ext>
            </a:extLst>
          </p:cNvPr>
          <p:cNvSpPr txBox="1"/>
          <p:nvPr/>
        </p:nvSpPr>
        <p:spPr>
          <a:xfrm>
            <a:off x="679326" y="4144591"/>
            <a:ext cx="1319824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bài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2652131" y="916371"/>
            <a:ext cx="3800623" cy="36764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id="{9C1B21F9-3FD0-45D8-AFBE-359A824F9E37}"/>
              </a:ext>
            </a:extLst>
          </p:cNvPr>
          <p:cNvSpPr/>
          <p:nvPr/>
        </p:nvSpPr>
        <p:spPr>
          <a:xfrm>
            <a:off x="2878282" y="2525091"/>
            <a:ext cx="727364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id="{3B8FC995-0A5D-4C45-88A5-66E22689680A}"/>
              </a:ext>
            </a:extLst>
          </p:cNvPr>
          <p:cNvSpPr/>
          <p:nvPr/>
        </p:nvSpPr>
        <p:spPr>
          <a:xfrm>
            <a:off x="2826327" y="2781472"/>
            <a:ext cx="850258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sinh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id="{D3B67330-487B-4A2D-A3A9-D8745A2E3D30}"/>
              </a:ext>
            </a:extLst>
          </p:cNvPr>
          <p:cNvSpPr/>
          <p:nvPr/>
        </p:nvSpPr>
        <p:spPr>
          <a:xfrm>
            <a:off x="4001397" y="4520246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cặp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id="{BA5D5D4E-BAAD-45B4-9690-B9EBB400C5B6}"/>
              </a:ext>
            </a:extLst>
          </p:cNvPr>
          <p:cNvSpPr/>
          <p:nvPr/>
        </p:nvSpPr>
        <p:spPr>
          <a:xfrm>
            <a:off x="3811023" y="133018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khăn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mặt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id="{D5C235FD-4ED1-4145-AECC-E3C10313D297}"/>
              </a:ext>
            </a:extLst>
          </p:cNvPr>
          <p:cNvSpPr/>
          <p:nvPr/>
        </p:nvSpPr>
        <p:spPr>
          <a:xfrm>
            <a:off x="5047541" y="1786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cô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id="{AD087AE6-8F93-46FE-AB29-E94103409E5D}"/>
              </a:ext>
            </a:extLst>
          </p:cNvPr>
          <p:cNvSpPr/>
          <p:nvPr/>
        </p:nvSpPr>
        <p:spPr>
          <a:xfrm>
            <a:off x="4001396" y="306917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quần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id="{BF5B3900-7E27-48F3-9AEB-CE183DC8D247}"/>
              </a:ext>
            </a:extLst>
          </p:cNvPr>
          <p:cNvSpPr/>
          <p:nvPr/>
        </p:nvSpPr>
        <p:spPr>
          <a:xfrm>
            <a:off x="5943190" y="2660868"/>
            <a:ext cx="456300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mũ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id="{A0F7CB3D-1184-4DD3-8FCB-9AEFADFCDEA1}"/>
              </a:ext>
            </a:extLst>
          </p:cNvPr>
          <p:cNvSpPr/>
          <p:nvPr/>
        </p:nvSpPr>
        <p:spPr>
          <a:xfrm>
            <a:off x="2731013" y="4450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chải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đầu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id="{43D68887-633C-4131-B26B-99F0811432CC}"/>
              </a:ext>
            </a:extLst>
          </p:cNvPr>
          <p:cNvSpPr/>
          <p:nvPr/>
        </p:nvSpPr>
        <p:spPr>
          <a:xfrm>
            <a:off x="5425399" y="4438226"/>
            <a:ext cx="662329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bác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sĩ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id="{0FE30716-B460-4C70-8DD7-04C8888103F5}"/>
              </a:ext>
            </a:extLst>
          </p:cNvPr>
          <p:cNvSpPr/>
          <p:nvPr/>
        </p:nvSpPr>
        <p:spPr>
          <a:xfrm>
            <a:off x="5488784" y="2076242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>
                <a:solidFill>
                  <a:schemeClr val="accent2"/>
                </a:solidFill>
                <a:latin typeface="UTM Avo" panose="02040603050506020204" pitchFamily="18" charset="0"/>
              </a:rPr>
              <a:t>giảng bài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6745" y="955964"/>
            <a:ext cx="976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6755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339056"/>
            <a:ext cx="17976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0714" y="195926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714" y="2593110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714" y="322695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459" y="1959265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0459" y="2593110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0460" y="3226955"/>
            <a:ext cx="3740728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470" y="1393478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16413" y="2169935"/>
            <a:ext cx="676905" cy="1303249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0279" y="2163188"/>
            <a:ext cx="688166" cy="681231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0279" y="2792787"/>
            <a:ext cx="688166" cy="681231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8920" y="3871032"/>
            <a:ext cx="587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8863" y="1593234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3781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90" y="1186252"/>
            <a:ext cx="2384715" cy="1121830"/>
            <a:chOff x="467590" y="1186252"/>
            <a:chExt cx="2384715" cy="1121830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4308" y="1066452"/>
            <a:ext cx="3138056" cy="1312680"/>
            <a:chOff x="467590" y="1186252"/>
            <a:chExt cx="2384715" cy="1312680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8003" y="1641595"/>
            <a:ext cx="4831772" cy="2511698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34208" y="2456863"/>
            <a:ext cx="4392897" cy="120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Sở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4" y="1780672"/>
            <a:ext cx="2861297" cy="247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506038" y="2022556"/>
            <a:ext cx="318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506038" y="3180623"/>
            <a:ext cx="318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00500" y="1318109"/>
            <a:ext cx="3910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Hôm qua em đã làm những việc gì?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6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hạt 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5996762" cy="223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5368422" y="2305702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4549797" y="1754081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4752297" y="2829004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993219" y="339941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944388" y="339941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37309-39F0-49A7-9D9E-CF356E402A8D}"/>
              </a:ext>
            </a:extLst>
          </p:cNvPr>
          <p:cNvCxnSpPr/>
          <p:nvPr/>
        </p:nvCxnSpPr>
        <p:spPr>
          <a:xfrm flipH="1">
            <a:off x="3604756" y="3442211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3" y="1188939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vở hồng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12075" y="1652397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quyển 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en-VN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hỏi bố điều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503841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bố, ngày hôm qua ở những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1259" y="538410"/>
            <a:ext cx="1444318" cy="10551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7C831-A90D-DC4E-ADED-DC72288F946F}"/>
              </a:ext>
            </a:extLst>
          </p:cNvPr>
          <p:cNvSpPr txBox="1"/>
          <p:nvPr/>
        </p:nvSpPr>
        <p:spPr>
          <a:xfrm>
            <a:off x="503841" y="2955150"/>
            <a:ext cx="6119826" cy="17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Theo bố, ngày hôm qua ở trong: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Hạt lúa mẹ trồng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Trên cành hoa trong vườn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Nụ hồng lớn lên mãi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1309</Words>
  <Application>Microsoft Office PowerPoint</Application>
  <PresentationFormat>Custom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Kalam</vt:lpstr>
      <vt:lpstr>Arial</vt:lpstr>
      <vt:lpstr>UTM Avo</vt:lpstr>
      <vt:lpstr>Montserrat</vt:lpstr>
      <vt:lpstr>UTM Cookies</vt:lpstr>
      <vt:lpstr>UTM Charlotte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Thanh Hằng (ADAS – GV)</cp:lastModifiedBy>
  <cp:revision>34</cp:revision>
  <dcterms:modified xsi:type="dcterms:W3CDTF">2021-06-01T16:04:19Z</dcterms:modified>
</cp:coreProperties>
</file>