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45" r:id="rId2"/>
    <p:sldId id="320" r:id="rId3"/>
    <p:sldId id="337" r:id="rId4"/>
    <p:sldId id="359" r:id="rId5"/>
    <p:sldId id="360" r:id="rId6"/>
    <p:sldId id="361" r:id="rId7"/>
    <p:sldId id="362" r:id="rId8"/>
    <p:sldId id="363" r:id="rId9"/>
    <p:sldId id="327" r:id="rId10"/>
    <p:sldId id="364" r:id="rId11"/>
    <p:sldId id="365" r:id="rId12"/>
    <p:sldId id="330" r:id="rId13"/>
    <p:sldId id="366" r:id="rId14"/>
    <p:sldId id="351" r:id="rId15"/>
    <p:sldId id="354" r:id="rId16"/>
    <p:sldId id="367" r:id="rId17"/>
    <p:sldId id="368" r:id="rId18"/>
    <p:sldId id="369" r:id="rId19"/>
    <p:sldId id="370" r:id="rId20"/>
    <p:sldId id="346" r:id="rId21"/>
    <p:sldId id="347" r:id="rId22"/>
    <p:sldId id="338" r:id="rId23"/>
    <p:sldId id="371" r:id="rId24"/>
    <p:sldId id="372" r:id="rId25"/>
    <p:sldId id="373" r:id="rId26"/>
    <p:sldId id="358" r:id="rId27"/>
    <p:sldId id="374" r:id="rId28"/>
  </p:sldIdLst>
  <p:sldSz cx="6858000" cy="5143500"/>
  <p:notesSz cx="6858000" cy="9144000"/>
  <p:embeddedFontLst>
    <p:embeddedFont>
      <p:font typeface="HP001" panose="020B0603050302020204" pitchFamily="34" charset="0"/>
      <p:regular r:id="rId30"/>
      <p:bold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Kalam" panose="020B0604020202020204" charset="0"/>
      <p:regular r:id="rId34"/>
      <p:bold r:id="rId35"/>
    </p:embeddedFont>
    <p:embeddedFont>
      <p:font typeface="Montserrat" panose="02000505000000020004" pitchFamily="2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Cookies" panose="02040603050506020204" pitchFamily="18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455481" y="471656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1779453" y="885058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4" y="1778282"/>
            <a:ext cx="790566" cy="948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220" y="900782"/>
            <a:ext cx="1067442" cy="74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1779453" y="1873302"/>
            <a:ext cx="444478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vẽ tặng em búp bê và quấn áo đủ các màu sắc.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455481" y="2773485"/>
            <a:ext cx="61198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313010" y="3225153"/>
            <a:ext cx="6292616" cy="389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346053" y="3537621"/>
            <a:ext cx="6119826" cy="73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016296" y="4220723"/>
            <a:ext cx="590366" cy="5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1606662" y="4220723"/>
            <a:ext cx="4617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dirty="0">
                <a:latin typeface="UTM Avo" panose="02040603050506020204" pitchFamily="18" charset="0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2AC53-DDDD-4440-8569-08134E617834}"/>
              </a:ext>
            </a:extLst>
          </p:cNvPr>
          <p:cNvSpPr txBox="1"/>
          <p:nvPr/>
        </p:nvSpPr>
        <p:spPr>
          <a:xfrm>
            <a:off x="1218102" y="460493"/>
            <a:ext cx="278239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9DF3C-5780-4554-AA71-6349F9B50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63394-F9ED-479A-AD47-BA05AF69194A}"/>
              </a:ext>
            </a:extLst>
          </p:cNvPr>
          <p:cNvSpPr txBox="1"/>
          <p:nvPr/>
        </p:nvSpPr>
        <p:spPr>
          <a:xfrm>
            <a:off x="746084" y="783143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5B139B-3029-49A5-9AB3-F2B47751BC10}"/>
              </a:ext>
            </a:extLst>
          </p:cNvPr>
          <p:cNvSpPr txBox="1"/>
          <p:nvPr/>
        </p:nvSpPr>
        <p:spPr>
          <a:xfrm>
            <a:off x="437944" y="1097822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2D7A29-4AE7-48B8-A217-E2643E3D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17" y="1802510"/>
            <a:ext cx="5939366" cy="1367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34622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Xếp các từ ngữ vào nhóm thích hợp.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72690-228B-4565-8F12-7B1A24C28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459317" y="1802510"/>
            <a:ext cx="1290208" cy="632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CFA340-EDC9-4F2B-9FFE-C8692E2F7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27594-B338-4185-A991-24512FD69855}"/>
              </a:ext>
            </a:extLst>
          </p:cNvPr>
          <p:cNvSpPr txBox="1"/>
          <p:nvPr/>
        </p:nvSpPr>
        <p:spPr>
          <a:xfrm>
            <a:off x="459317" y="3237085"/>
            <a:ext cx="6119826" cy="113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người:</a:t>
            </a:r>
          </a:p>
          <a:p>
            <a:pPr marL="342900" indent="-342900" algn="just">
              <a:lnSpc>
                <a:spcPct val="2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Từ ngữ chỉ vật: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680DAA-0E2F-4A7C-AA18-513D121CFE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2211572" y="1802510"/>
            <a:ext cx="1063256" cy="727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075B2A-F7AF-4528-A72B-B199FBFB0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3736875" y="1802511"/>
            <a:ext cx="1063256" cy="632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DD0504-88C0-496D-A9A6-99B6557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5039833" y="1802510"/>
            <a:ext cx="1063256" cy="727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ECD4E-A6BA-4C41-AE19-C97573C03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1091485" y="2443094"/>
            <a:ext cx="1290208" cy="727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C8DF68-4C53-48B3-B28F-37D36D2FA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2594343" y="2501578"/>
            <a:ext cx="988831" cy="668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2479D0-1125-4F70-895B-645683ED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3902149" y="2443094"/>
            <a:ext cx="1446030" cy="7272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A5E9E0-2F94-4252-83D8-2D4E8DA1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5465135" y="2596498"/>
            <a:ext cx="933548" cy="57386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803BE6-CCD0-4872-A51F-323E067A263D}"/>
              </a:ext>
            </a:extLst>
          </p:cNvPr>
          <p:cNvCxnSpPr>
            <a:cxnSpLocks/>
          </p:cNvCxnSpPr>
          <p:nvPr/>
        </p:nvCxnSpPr>
        <p:spPr>
          <a:xfrm flipH="1">
            <a:off x="797442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26BC9B-F730-4DB1-BC1A-DC505A65C536}"/>
              </a:ext>
            </a:extLst>
          </p:cNvPr>
          <p:cNvCxnSpPr>
            <a:cxnSpLocks/>
          </p:cNvCxnSpPr>
          <p:nvPr/>
        </p:nvCxnSpPr>
        <p:spPr>
          <a:xfrm flipH="1">
            <a:off x="2360433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9F3BDE-B171-4E2C-AFA1-3CD41C70E90B}"/>
              </a:ext>
            </a:extLst>
          </p:cNvPr>
          <p:cNvCxnSpPr>
            <a:cxnSpLocks/>
          </p:cNvCxnSpPr>
          <p:nvPr/>
        </p:nvCxnSpPr>
        <p:spPr>
          <a:xfrm flipH="1">
            <a:off x="3801141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1B80B7-6689-49FA-84D1-4A23DD4E7966}"/>
              </a:ext>
            </a:extLst>
          </p:cNvPr>
          <p:cNvCxnSpPr>
            <a:cxnSpLocks/>
          </p:cNvCxnSpPr>
          <p:nvPr/>
        </p:nvCxnSpPr>
        <p:spPr>
          <a:xfrm flipH="1">
            <a:off x="1435399" y="2490555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409515-28ED-4C82-A792-239B1AA2E268}"/>
              </a:ext>
            </a:extLst>
          </p:cNvPr>
          <p:cNvCxnSpPr>
            <a:cxnSpLocks/>
          </p:cNvCxnSpPr>
          <p:nvPr/>
        </p:nvCxnSpPr>
        <p:spPr>
          <a:xfrm flipH="1">
            <a:off x="2684725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5A9460-7453-4E53-B79C-F6E18148310B}"/>
              </a:ext>
            </a:extLst>
          </p:cNvPr>
          <p:cNvCxnSpPr>
            <a:cxnSpLocks/>
          </p:cNvCxnSpPr>
          <p:nvPr/>
        </p:nvCxnSpPr>
        <p:spPr>
          <a:xfrm flipH="1">
            <a:off x="410948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11F5EB-3B47-4610-AD4E-8C36B1946B65}"/>
              </a:ext>
            </a:extLst>
          </p:cNvPr>
          <p:cNvCxnSpPr>
            <a:cxnSpLocks/>
          </p:cNvCxnSpPr>
          <p:nvPr/>
        </p:nvCxnSpPr>
        <p:spPr>
          <a:xfrm flipH="1">
            <a:off x="5643777" y="2486437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AA472D-CE57-4BC1-8653-2213B7A3C34F}"/>
              </a:ext>
            </a:extLst>
          </p:cNvPr>
          <p:cNvCxnSpPr>
            <a:cxnSpLocks/>
          </p:cNvCxnSpPr>
          <p:nvPr/>
        </p:nvCxnSpPr>
        <p:spPr>
          <a:xfrm flipH="1">
            <a:off x="5151946" y="1810748"/>
            <a:ext cx="712379" cy="63234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1.60494E-6 L 0.2537 0.4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5" y="2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568E-6 L 0.03102 0.29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1.60494E-6 L -0.05347 0.29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" y="1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2.34568E-6 L -0.13611 0.298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9.87654E-7 L 0.34514 0.2660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5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4.5679E-6 L 0.28472 0.266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9.87654E-7 L 0.21088 0.266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2" y="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82716E-6 L -0.06806 0.156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3" y="7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36C3E-B074-4297-AF28-5E07674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905308" y="1242562"/>
            <a:ext cx="5047383" cy="3552766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41C05-674B-4C62-A099-C7CCCA9598FF}"/>
              </a:ext>
            </a:extLst>
          </p:cNvPr>
          <p:cNvSpPr txBox="1"/>
          <p:nvPr/>
        </p:nvSpPr>
        <p:spPr>
          <a:xfrm>
            <a:off x="521766" y="506720"/>
            <a:ext cx="5814463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trong bài những câu cho thấy sự ngạc nhiên của Bi khi nhìn thấy cầu vồng.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810A15-9AA0-410D-865B-D58E0C05E2D5}"/>
              </a:ext>
            </a:extLst>
          </p:cNvPr>
          <p:cNvGrpSpPr/>
          <p:nvPr/>
        </p:nvGrpSpPr>
        <p:grpSpPr>
          <a:xfrm>
            <a:off x="1382233" y="1484666"/>
            <a:ext cx="4149083" cy="493738"/>
            <a:chOff x="1382233" y="1484666"/>
            <a:chExt cx="4149083" cy="4937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1839674-0B01-4E17-9B16-1C89077CA132}"/>
                </a:ext>
              </a:extLst>
            </p:cNvPr>
            <p:cNvSpPr/>
            <p:nvPr/>
          </p:nvSpPr>
          <p:spPr>
            <a:xfrm>
              <a:off x="1382233" y="1484666"/>
              <a:ext cx="3657600" cy="493738"/>
            </a:xfrm>
            <a:prstGeom prst="wedgeRoundRectCallout">
              <a:avLst>
                <a:gd name="adj1" fmla="val -36243"/>
                <a:gd name="adj2" fmla="val 140025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9EF83C-C76A-407B-A0BA-7D150D8EDB51}"/>
                </a:ext>
              </a:extLst>
            </p:cNvPr>
            <p:cNvSpPr txBox="1"/>
            <p:nvPr/>
          </p:nvSpPr>
          <p:spPr>
            <a:xfrm>
              <a:off x="1382233" y="1484666"/>
              <a:ext cx="4149083" cy="394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500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Cầu vồng kìa! Em nhìn xem! Đẹp quá!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59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88168" y="1341391"/>
            <a:ext cx="5365827" cy="73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Đoán xem hai bạn nhỏ nói gì với nhau.</a:t>
            </a:r>
            <a:endParaRPr lang="en-US" sz="15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09857-1CCB-4D2F-A2CD-6785761D2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65" y="2056637"/>
            <a:ext cx="5443870" cy="271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868A4D-D623-4D61-AB5D-C11395E49477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5171F3-3B93-4135-A20C-19EEB07B37E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8F7802-FEDD-41A3-B2E2-29D5F5DEE090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7362B-5DBE-48F6-88DE-E84AF9C6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815168" y="738600"/>
            <a:ext cx="2051858" cy="1821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22625-8661-436B-8200-709432881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815168" y="2655308"/>
            <a:ext cx="2147107" cy="1917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6639F-9B40-48BF-B728-62729966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12970" y="738600"/>
            <a:ext cx="1925493" cy="182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CB8A8-F660-4D46-B383-762AB21F0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3848906" y="2655308"/>
            <a:ext cx="1839769" cy="1917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372486" y="2191476"/>
            <a:ext cx="26725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3109686" y="2194692"/>
            <a:ext cx="3446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435970" y="4117888"/>
            <a:ext cx="3043326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3771237" y="4117888"/>
            <a:ext cx="2131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Chọn kể lại 1-2 đoạn của câu chuyện theo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8CD09-2D6D-4603-8377-DB1D4A99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824692" y="738600"/>
            <a:ext cx="5034140" cy="1921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35BC9-46AD-4341-B795-FD42A5EA8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824693" y="2655308"/>
            <a:ext cx="5034140" cy="20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BB25D-FDCE-49BA-8B63-8971AD5C2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723900" y="1781174"/>
            <a:ext cx="4562041" cy="3046117"/>
          </a:xfrm>
          <a:prstGeom prst="round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047750"/>
            <a:ext cx="3638550" cy="252412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700402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527283"/>
            <a:ext cx="5834378" cy="877900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nghe câu chuyện </a:t>
              </a:r>
              <a:r>
                <a:rPr lang="vi-VN" sz="1600" i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Niềm vui của Bi và Bống.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C7AC5-24D2-4A80-98D9-039279B18D44}"/>
              </a:ext>
            </a:extLst>
          </p:cNvPr>
          <p:cNvGrpSpPr/>
          <p:nvPr/>
        </p:nvGrpSpPr>
        <p:grpSpPr>
          <a:xfrm>
            <a:off x="531204" y="1507030"/>
            <a:ext cx="3488762" cy="3270006"/>
            <a:chOff x="816954" y="1488195"/>
            <a:chExt cx="3488762" cy="32700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1E7A93-342D-4137-AC0F-4EE689D08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EC593F-581A-48B9-A471-9C3C9DBFA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85FF8D-681D-485C-A0BC-C68ECA63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AB8EC3-A5B8-4AEE-8EBE-70539D409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93A43D-9094-4067-A73E-58633550B993}"/>
              </a:ext>
            </a:extLst>
          </p:cNvPr>
          <p:cNvSpPr txBox="1"/>
          <p:nvPr/>
        </p:nvSpPr>
        <p:spPr>
          <a:xfrm>
            <a:off x="4036407" y="1615981"/>
            <a:ext cx="2387349" cy="281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93E6E9-FEE4-402E-8784-DBAC091360CB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0D9FF2-F066-4A89-A8C4-DF9010C4BEB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F5FEB-EF01-43E5-B850-3D0937F5D7FC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EE2E91-E282-4291-B2B6-F66E5943938C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49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EA5AD3-C367-44D1-B699-5B86991ADEE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55B7-D13A-4B5D-86C9-E8D053D9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D02AF-8B24-4D36-8F50-BDF44D7C2D8A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7C2F1-DDD3-4C5E-80C8-5B1CD2B28DC3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bảy hũ vàng 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hưởng ứng: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màu sắc.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bảy hũ vàng 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33373-DA16-4749-9D75-D4B88F0BB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" y="107428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72E2E-5D10-4DC6-841C-61B1F882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1" y="2743184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9DD203-3F47-4E76-AAE9-452CD4BBB7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9" y="41240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7FE83-BF93-4694-B917-9330EF96A976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4E7DA-5661-42DC-9977-CFB76EBF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EB0A4-DC24-4D7D-9506-6DAA7DAC1326}"/>
              </a:ext>
            </a:extLst>
          </p:cNvPr>
          <p:cNvSpPr txBox="1"/>
          <p:nvPr/>
        </p:nvSpPr>
        <p:spPr>
          <a:xfrm>
            <a:off x="746084" y="687446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Niềm vui của Bi và Bống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5C21A-C876-4213-8032-F8AADF175404}"/>
              </a:ext>
            </a:extLst>
          </p:cNvPr>
          <p:cNvSpPr txBox="1"/>
          <p:nvPr/>
        </p:nvSpPr>
        <p:spPr>
          <a:xfrm>
            <a:off x="437944" y="1034024"/>
            <a:ext cx="5961431" cy="3663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Khi cơn mưa vừa dứt, hai anh em Bi và Bống chợt thấy cầu vồng: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Cầu vồng kìa! Em nhìn xem. Đẹp quá!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Bi chỉ lên bầu trời và nói tiếp: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Anh nghe nói dưới chân cầu vồng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đấy.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hưởng ứng</a:t>
            </a:r>
            <a:r>
              <a:rPr lang="vi-VN" sz="12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mua một con ngựa hồng và một cái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Bỗng nhiên, cầu vồng biến mất. Bi cười: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Em ơi! Anh đùa đấy! Ở đó không có vàng đâu.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Bống vui vẻ: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Thế ạ? Nếu vậy, em sẽ lấy bút màu để vẽ tặng anh ngựa hồng và ô tô.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- Còn anh sẽ vẽ tặng em nhiều búp bê và quần áo đủ các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màu sắc</a:t>
            </a:r>
            <a:r>
              <a:rPr lang="vi-VN" sz="12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      Không có </a:t>
            </a:r>
            <a:r>
              <a:rPr lang="vi-VN" sz="1200" b="1" dirty="0">
                <a:solidFill>
                  <a:srgbClr val="FF0000"/>
                </a:solidFill>
                <a:latin typeface="UTM Avo" panose="02040603050506020204" pitchFamily="18" charset="0"/>
              </a:rPr>
              <a:t>bảy hũ vàng </a:t>
            </a:r>
            <a:r>
              <a:rPr lang="vi-VN" sz="1200" dirty="0">
                <a:latin typeface="UTM Avo" panose="02040603050506020204" pitchFamily="18" charset="0"/>
              </a:rPr>
              <a:t>dưới chân cầu vồng, hai anh em vẫn cười vui vẻ.</a:t>
            </a:r>
          </a:p>
          <a:p>
            <a:pPr algn="r">
              <a:lnSpc>
                <a:spcPct val="130000"/>
              </a:lnSpc>
            </a:pPr>
            <a:r>
              <a:rPr lang="vi-VN" sz="1200" dirty="0">
                <a:latin typeface="UTM Avo" panose="02040603050506020204" pitchFamily="18" charset="0"/>
              </a:rPr>
              <a:t>(Theo </a:t>
            </a:r>
            <a:r>
              <a:rPr lang="vi-VN" sz="1200" i="1" dirty="0">
                <a:latin typeface="UTM Avo" panose="02040603050506020204" pitchFamily="18" charset="0"/>
              </a:rPr>
              <a:t>108 truyện mẹ kể con nghe</a:t>
            </a:r>
            <a:r>
              <a:rPr lang="vi-VN" sz="1200" dirty="0">
                <a:latin typeface="UTM Avo" panose="02040603050506020204" pitchFamily="18" charset="0"/>
              </a:rPr>
              <a:t>)</a:t>
            </a:r>
            <a:endParaRPr lang="en-US" sz="1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66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6C4AA-D24A-4838-8957-143074A26767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CC596-6E21-4FA3-AFA3-8D93D2FFB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2542F-31BB-42E4-9236-4FB0EC5B5EEE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 số câu văn dài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2185C-7415-4416-8E7F-C06A25A20C17}"/>
              </a:ext>
            </a:extLst>
          </p:cNvPr>
          <p:cNvSpPr/>
          <p:nvPr/>
        </p:nvSpPr>
        <p:spPr>
          <a:xfrm>
            <a:off x="430620" y="1698229"/>
            <a:ext cx="5996762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Nếu vậy, em sẽ lấy bút màu để vẽ tặng anh ngựa hồng và ô tô.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9A6964-F04A-4EEE-AB4B-B28AE8477F57}"/>
              </a:ext>
            </a:extLst>
          </p:cNvPr>
          <p:cNvSpPr/>
          <p:nvPr/>
        </p:nvSpPr>
        <p:spPr>
          <a:xfrm>
            <a:off x="521001" y="183565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A1888-AD68-4A58-A081-3660E096F3B5}"/>
              </a:ext>
            </a:extLst>
          </p:cNvPr>
          <p:cNvSpPr/>
          <p:nvPr/>
        </p:nvSpPr>
        <p:spPr>
          <a:xfrm>
            <a:off x="430619" y="2816059"/>
            <a:ext cx="5996761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Còn anh sẽ vẽ tặng em nhiều búp bê và quần áo đủ các màu sắc.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BE2C75-39F3-4245-87AE-D7E4510ABA8F}"/>
              </a:ext>
            </a:extLst>
          </p:cNvPr>
          <p:cNvSpPr/>
          <p:nvPr/>
        </p:nvSpPr>
        <p:spPr>
          <a:xfrm>
            <a:off x="521001" y="296394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6578F3-E32E-4526-B6C8-386D76814BB0}"/>
              </a:ext>
            </a:extLst>
          </p:cNvPr>
          <p:cNvCxnSpPr/>
          <p:nvPr/>
        </p:nvCxnSpPr>
        <p:spPr>
          <a:xfrm flipH="1">
            <a:off x="4263656" y="169822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31DB44-C5F7-48CF-AD5D-4DE44C539FA4}"/>
              </a:ext>
            </a:extLst>
          </p:cNvPr>
          <p:cNvCxnSpPr/>
          <p:nvPr/>
        </p:nvCxnSpPr>
        <p:spPr>
          <a:xfrm flipH="1">
            <a:off x="1888155" y="171720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422319-8144-48FC-B93E-EDB2FE811073}"/>
              </a:ext>
            </a:extLst>
          </p:cNvPr>
          <p:cNvCxnSpPr/>
          <p:nvPr/>
        </p:nvCxnSpPr>
        <p:spPr>
          <a:xfrm flipH="1">
            <a:off x="1702020" y="2170443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61B3C3-A46A-4315-922A-2CB78B2C7534}"/>
              </a:ext>
            </a:extLst>
          </p:cNvPr>
          <p:cNvCxnSpPr/>
          <p:nvPr/>
        </p:nvCxnSpPr>
        <p:spPr>
          <a:xfrm flipH="1">
            <a:off x="2713897" y="216904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E3B7E2-E061-4431-B820-D7AEBF44893B}"/>
              </a:ext>
            </a:extLst>
          </p:cNvPr>
          <p:cNvCxnSpPr/>
          <p:nvPr/>
        </p:nvCxnSpPr>
        <p:spPr>
          <a:xfrm flipH="1">
            <a:off x="2676684" y="216904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6E3E2B-2C79-480F-93F4-0FF61CBCC550}"/>
              </a:ext>
            </a:extLst>
          </p:cNvPr>
          <p:cNvCxnSpPr/>
          <p:nvPr/>
        </p:nvCxnSpPr>
        <p:spPr>
          <a:xfrm flipH="1">
            <a:off x="1850003" y="281605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25BCB9-DBAC-4631-86B0-4CC56E0528C2}"/>
              </a:ext>
            </a:extLst>
          </p:cNvPr>
          <p:cNvCxnSpPr/>
          <p:nvPr/>
        </p:nvCxnSpPr>
        <p:spPr>
          <a:xfrm flipH="1">
            <a:off x="5242373" y="281605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E62750-64B3-49E2-AB26-122AF69AA391}"/>
              </a:ext>
            </a:extLst>
          </p:cNvPr>
          <p:cNvCxnSpPr/>
          <p:nvPr/>
        </p:nvCxnSpPr>
        <p:spPr>
          <a:xfrm flipH="1">
            <a:off x="2852120" y="325137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30288-B53C-4B59-8271-6CDCF2EA86D7}"/>
              </a:ext>
            </a:extLst>
          </p:cNvPr>
          <p:cNvCxnSpPr/>
          <p:nvPr/>
        </p:nvCxnSpPr>
        <p:spPr>
          <a:xfrm flipH="1">
            <a:off x="2814907" y="325137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7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6A0F7-447C-40BB-AC6F-D33C756EF6CE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813ED-E339-4718-98DF-AE5D0AC1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10033-EE12-43BF-807E-9C70DE707D09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776B3D-57CA-4114-8FDE-6100B70B3896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Hũ</a:t>
            </a:r>
            <a:endParaRPr lang="vi-V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9207B0-C3D7-471F-96AA-BA3F8DBE362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60E8D-FE69-4071-A241-D610A64EA27F}"/>
              </a:ext>
            </a:extLst>
          </p:cNvPr>
          <p:cNvSpPr txBox="1"/>
          <p:nvPr/>
        </p:nvSpPr>
        <p:spPr>
          <a:xfrm>
            <a:off x="1116641" y="1435804"/>
            <a:ext cx="4995270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bình sành sứ (thủy tinh,...) loại nhỏ, ở giữa phình ra, nhỏ dần về đáp, dùng để đựng.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Bánh kem Hũ vàng Thần Tài">
            <a:extLst>
              <a:ext uri="{FF2B5EF4-FFF2-40B4-BE49-F238E27FC236}">
                <a16:creationId xmlns:a16="http://schemas.microsoft.com/office/drawing/2014/main" id="{472E5DF3-DD03-4B76-B2C5-ED82750F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7" y="2389448"/>
            <a:ext cx="2412344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ũ thủy tinh nắp vặn đa năng mà bạn nên lựa chọn – Chai Lọ Thủy Tinh Sài Gòn">
            <a:extLst>
              <a:ext uri="{FF2B5EF4-FFF2-40B4-BE49-F238E27FC236}">
                <a16:creationId xmlns:a16="http://schemas.microsoft.com/office/drawing/2014/main" id="{A524483F-E994-417F-AD25-0BEBA4A1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8" y="2389448"/>
            <a:ext cx="2039737" cy="203973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619150" y="1388345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Nếu có bảy hũ vàng, Bi và Bống sẽ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8CD41-A964-485C-9709-D79DAA9E4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50757" y="1919842"/>
            <a:ext cx="1946613" cy="10852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141BC1-059D-418A-8329-1D3FCF67924B}"/>
              </a:ext>
            </a:extLst>
          </p:cNvPr>
          <p:cNvSpPr txBox="1"/>
          <p:nvPr/>
        </p:nvSpPr>
        <p:spPr>
          <a:xfrm>
            <a:off x="4226917" y="1941297"/>
            <a:ext cx="2239270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F199C4-B4ED-45F5-8DD1-D6DF43EE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2297370" y="1941297"/>
            <a:ext cx="1946613" cy="1085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D96A3-CB34-47E6-8F2B-73056CAAED00}"/>
              </a:ext>
            </a:extLst>
          </p:cNvPr>
          <p:cNvSpPr txBox="1"/>
          <p:nvPr/>
        </p:nvSpPr>
        <p:spPr>
          <a:xfrm>
            <a:off x="371285" y="3422615"/>
            <a:ext cx="2090532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DAB3B2-BBDB-4253-A326-F3AEFBB5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2679287" y="3226462"/>
            <a:ext cx="1946613" cy="1085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3A923-9C6C-48D7-AEF0-FBC11ECC8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4625900" y="3247917"/>
            <a:ext cx="1946613" cy="10852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AC99F3-4249-4804-B2F3-00A36416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1329</Words>
  <Application>Microsoft Office PowerPoint</Application>
  <PresentationFormat>Custom</PresentationFormat>
  <Paragraphs>123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UTM Avo</vt:lpstr>
      <vt:lpstr>Kalam</vt:lpstr>
      <vt:lpstr>UTM Cookies</vt:lpstr>
      <vt:lpstr>Arial</vt:lpstr>
      <vt:lpstr>HP001</vt:lpstr>
      <vt:lpstr>HP001 4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Phạm Thanh Hằng (ADAS – GV)</cp:lastModifiedBy>
  <cp:revision>60</cp:revision>
  <dcterms:modified xsi:type="dcterms:W3CDTF">2021-06-01T16:39:37Z</dcterms:modified>
</cp:coreProperties>
</file>