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304" r:id="rId3"/>
    <p:sldId id="303" r:id="rId4"/>
    <p:sldId id="330" r:id="rId5"/>
    <p:sldId id="305" r:id="rId6"/>
    <p:sldId id="341" r:id="rId7"/>
    <p:sldId id="323" r:id="rId8"/>
    <p:sldId id="324" r:id="rId9"/>
    <p:sldId id="325" r:id="rId10"/>
    <p:sldId id="326" r:id="rId11"/>
    <p:sldId id="327" r:id="rId12"/>
    <p:sldId id="328" r:id="rId13"/>
    <p:sldId id="329" r:id="rId14"/>
    <p:sldId id="322" r:id="rId15"/>
    <p:sldId id="345" r:id="rId16"/>
    <p:sldId id="356" r:id="rId17"/>
    <p:sldId id="307" r:id="rId18"/>
    <p:sldId id="308" r:id="rId19"/>
    <p:sldId id="352" r:id="rId20"/>
    <p:sldId id="353" r:id="rId21"/>
    <p:sldId id="355" r:id="rId22"/>
    <p:sldId id="309" r:id="rId23"/>
    <p:sldId id="310" r:id="rId24"/>
    <p:sldId id="358" r:id="rId25"/>
    <p:sldId id="294" r:id="rId26"/>
    <p:sldId id="311" r:id="rId27"/>
    <p:sldId id="312" r:id="rId28"/>
    <p:sldId id="331" r:id="rId29"/>
    <p:sldId id="332" r:id="rId30"/>
    <p:sldId id="267"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0C25"/>
    <a:srgbClr val="FF8ED3"/>
    <a:srgbClr val="FFF0FA"/>
    <a:srgbClr val="FFFFFF"/>
    <a:srgbClr val="00A650"/>
    <a:srgbClr val="BCD85F"/>
    <a:srgbClr val="DCDDDF"/>
    <a:srgbClr val="FFB340"/>
    <a:srgbClr val="00ADEF"/>
    <a:srgbClr val="EE40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33" autoAdjust="0"/>
  </p:normalViewPr>
  <p:slideViewPr>
    <p:cSldViewPr snapToGrid="0" showGuides="1">
      <p:cViewPr varScale="1">
        <p:scale>
          <a:sx n="78" d="100"/>
          <a:sy n="78" d="100"/>
        </p:scale>
        <p:origin x="202" y="-61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4/14/2022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inherit"/>
              </a:rPr>
              <a:t>oet</a:t>
            </a:r>
            <a:r>
              <a:rPr lang="en-US" sz="1200" dirty="0">
                <a:effectLst/>
                <a:latin typeface="inherit"/>
              </a:rPr>
              <a:t>: </a:t>
            </a:r>
            <a:r>
              <a:rPr lang="en-US" sz="1200" dirty="0" err="1">
                <a:effectLst/>
                <a:latin typeface="inherit"/>
              </a:rPr>
              <a:t>đỏ</a:t>
            </a:r>
            <a:r>
              <a:rPr lang="en-US" sz="1200" dirty="0">
                <a:effectLst/>
                <a:latin typeface="inherit"/>
              </a:rPr>
              <a:t> </a:t>
            </a:r>
            <a:r>
              <a:rPr lang="en-US" sz="1200" dirty="0" err="1">
                <a:effectLst/>
                <a:latin typeface="inherit"/>
              </a:rPr>
              <a:t>choét</a:t>
            </a:r>
            <a:r>
              <a:rPr lang="en-US" sz="1200" dirty="0">
                <a:effectLst/>
                <a:latin typeface="inherit"/>
              </a:rPr>
              <a:t>, </a:t>
            </a:r>
            <a:r>
              <a:rPr lang="en-US" sz="1200" dirty="0" err="1">
                <a:effectLst/>
                <a:latin typeface="inherit"/>
              </a:rPr>
              <a:t>khoét</a:t>
            </a:r>
            <a:r>
              <a:rPr lang="en-US" sz="1200" dirty="0">
                <a:effectLst/>
                <a:latin typeface="inherit"/>
              </a:rPr>
              <a:t> </a:t>
            </a:r>
            <a:r>
              <a:rPr lang="en-US" sz="1200" dirty="0" err="1">
                <a:effectLst/>
                <a:latin typeface="inherit"/>
              </a:rPr>
              <a:t>lỗ</a:t>
            </a:r>
            <a:endParaRPr lang="en-US" sz="1200" dirty="0">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inherit"/>
              </a:rPr>
              <a:t>yêng</a:t>
            </a:r>
            <a:r>
              <a:rPr lang="en-US" sz="1200" dirty="0">
                <a:effectLst/>
                <a:latin typeface="inherit"/>
              </a:rPr>
              <a:t>: </a:t>
            </a:r>
            <a:r>
              <a:rPr lang="en-US" sz="1200" dirty="0" err="1">
                <a:effectLst/>
                <a:latin typeface="inherit"/>
              </a:rPr>
              <a:t>chim</a:t>
            </a:r>
            <a:r>
              <a:rPr lang="en-US" sz="1200" dirty="0">
                <a:effectLst/>
                <a:latin typeface="inherit"/>
              </a:rPr>
              <a:t> </a:t>
            </a:r>
            <a:r>
              <a:rPr lang="en-US" sz="1200" dirty="0" err="1">
                <a:effectLst/>
                <a:latin typeface="inherit"/>
              </a:rPr>
              <a:t>yểng</a:t>
            </a:r>
            <a:endParaRPr lang="en-US" sz="1200" dirty="0">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inherit"/>
              </a:rPr>
              <a:t>ooc</a:t>
            </a:r>
            <a:r>
              <a:rPr lang="en-US" sz="1200" dirty="0">
                <a:effectLst/>
                <a:latin typeface="inherit"/>
              </a:rPr>
              <a:t>: </a:t>
            </a:r>
            <a:r>
              <a:rPr lang="en-US" sz="1200" dirty="0" err="1">
                <a:effectLst/>
                <a:latin typeface="inherit"/>
              </a:rPr>
              <a:t>quần</a:t>
            </a:r>
            <a:r>
              <a:rPr lang="en-US" sz="1200" dirty="0">
                <a:effectLst/>
                <a:latin typeface="inherit"/>
              </a:rPr>
              <a:t> </a:t>
            </a:r>
            <a:r>
              <a:rPr lang="en-US" sz="1200" dirty="0" err="1">
                <a:effectLst/>
                <a:latin typeface="inherit"/>
              </a:rPr>
              <a:t>soóc</a:t>
            </a:r>
            <a:endParaRPr lang="en-US" sz="1200" dirty="0">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inherit"/>
              </a:rPr>
              <a:t>oao</a:t>
            </a:r>
            <a:r>
              <a:rPr lang="en-US" sz="1200" dirty="0">
                <a:effectLst/>
                <a:latin typeface="inherit"/>
              </a:rPr>
              <a:t>: </a:t>
            </a:r>
            <a:r>
              <a:rPr lang="en-US" sz="1200" dirty="0" err="1">
                <a:effectLst/>
                <a:latin typeface="inherit"/>
              </a:rPr>
              <a:t>ngoao</a:t>
            </a:r>
            <a:r>
              <a:rPr lang="en-US" sz="1200" dirty="0">
                <a:effectLst/>
                <a:latin typeface="inherit"/>
              </a:rPr>
              <a:t> </a:t>
            </a:r>
            <a:r>
              <a:rPr lang="en-US" sz="1200" dirty="0" err="1">
                <a:effectLst/>
                <a:latin typeface="inherit"/>
              </a:rPr>
              <a:t>ngoao</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inherit"/>
              </a:rPr>
              <a:t>uênh</a:t>
            </a:r>
            <a:r>
              <a:rPr lang="en-US" sz="1200" dirty="0">
                <a:effectLst/>
                <a:latin typeface="inherit"/>
              </a:rPr>
              <a:t>: </a:t>
            </a:r>
            <a:r>
              <a:rPr lang="en-US" sz="1200" dirty="0" err="1">
                <a:effectLst/>
                <a:latin typeface="inherit"/>
              </a:rPr>
              <a:t>huênh</a:t>
            </a:r>
            <a:r>
              <a:rPr lang="en-US" sz="1200" dirty="0">
                <a:effectLst/>
                <a:latin typeface="inherit"/>
              </a:rPr>
              <a:t> </a:t>
            </a:r>
            <a:r>
              <a:rPr lang="en-US" sz="1200" dirty="0" err="1">
                <a:effectLst/>
                <a:latin typeface="inherit"/>
              </a:rPr>
              <a:t>hoang</a:t>
            </a:r>
            <a:endParaRPr lang="en-US" dirty="0">
              <a:effectLst/>
            </a:endParaRPr>
          </a:p>
        </p:txBody>
      </p:sp>
      <p:sp>
        <p:nvSpPr>
          <p:cNvPr id="4" name="Slide Number Placeholder 3"/>
          <p:cNvSpPr>
            <a:spLocks noGrp="1"/>
          </p:cNvSpPr>
          <p:nvPr>
            <p:ph type="sldNum" sz="quarter" idx="5"/>
          </p:nvPr>
        </p:nvSpPr>
        <p:spPr/>
        <p:txBody>
          <a:bodyPr/>
          <a:lstStyle/>
          <a:p>
            <a:fld id="{48B0A5D9-32C8-403F-B7F4-4B438583C0C0}" type="slidenum">
              <a:rPr lang="en-US" smtClean="0"/>
              <a:t>3</a:t>
            </a:fld>
            <a:endParaRPr lang="en-US"/>
          </a:p>
        </p:txBody>
      </p:sp>
    </p:spTree>
    <p:extLst>
      <p:ext uri="{BB962C8B-B14F-4D97-AF65-F5344CB8AC3E}">
        <p14:creationId xmlns:p14="http://schemas.microsoft.com/office/powerpoint/2010/main" val="4178976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CA6EE-D120-405B-A31A-77ED0FE27AE5}" type="slidenum">
              <a:rPr lang="en-US" smtClean="0"/>
              <a:t>9</a:t>
            </a:fld>
            <a:endParaRPr lang="en-US"/>
          </a:p>
        </p:txBody>
      </p:sp>
    </p:spTree>
    <p:extLst>
      <p:ext uri="{BB962C8B-B14F-4D97-AF65-F5344CB8AC3E}">
        <p14:creationId xmlns:p14="http://schemas.microsoft.com/office/powerpoint/2010/main" val="702224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effectLst/>
                <a:latin typeface="Arial" panose="020B0604020202020204" pitchFamily="34" charset="0"/>
              </a:rPr>
              <a:t>Các từ ngữ chỉ thiên nhiên là: nắng, mưa, gió, biển, rừng, sông.</a:t>
            </a:r>
            <a:endParaRPr lang="en-US" dirty="0"/>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18</a:t>
            </a:fld>
            <a:endParaRPr lang="en-US"/>
          </a:p>
        </p:txBody>
      </p:sp>
    </p:spTree>
    <p:extLst>
      <p:ext uri="{BB962C8B-B14F-4D97-AF65-F5344CB8AC3E}">
        <p14:creationId xmlns:p14="http://schemas.microsoft.com/office/powerpoint/2010/main" val="1824680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22</a:t>
            </a:fld>
            <a:endParaRPr lang="en-US"/>
          </a:p>
        </p:txBody>
      </p:sp>
    </p:spTree>
    <p:extLst>
      <p:ext uri="{BB962C8B-B14F-4D97-AF65-F5344CB8AC3E}">
        <p14:creationId xmlns:p14="http://schemas.microsoft.com/office/powerpoint/2010/main" val="118418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effectLst/>
                <a:latin typeface="Arial" panose="020B0604020202020204" pitchFamily="34" charset="0"/>
              </a:rPr>
              <a:t>Em rất thích những dòng sông. Vì chúng vừa cung cấp nước cho đồng ruộng, lại là nơi để tắm mát vào những ngày hè.</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23</a:t>
            </a:fld>
            <a:endParaRPr lang="en-US"/>
          </a:p>
        </p:txBody>
      </p:sp>
    </p:spTree>
    <p:extLst>
      <p:ext uri="{BB962C8B-B14F-4D97-AF65-F5344CB8AC3E}">
        <p14:creationId xmlns:p14="http://schemas.microsoft.com/office/powerpoint/2010/main" val="241471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27</a:t>
            </a:fld>
            <a:endParaRPr lang="en-US"/>
          </a:p>
        </p:txBody>
      </p:sp>
    </p:spTree>
    <p:extLst>
      <p:ext uri="{BB962C8B-B14F-4D97-AF65-F5344CB8AC3E}">
        <p14:creationId xmlns:p14="http://schemas.microsoft.com/office/powerpoint/2010/main" val="2784024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60">
            <a:extLst>
              <a:ext uri="{FF2B5EF4-FFF2-40B4-BE49-F238E27FC236}">
                <a16:creationId xmlns:a16="http://schemas.microsoft.com/office/drawing/2014/main" id="{DF57E13B-C2C8-48F9-A89F-9C64A0AD625F}"/>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2" name="PHẠM DUYÊN">
            <a:extLst>
              <a:ext uri="{FF2B5EF4-FFF2-40B4-BE49-F238E27FC236}">
                <a16:creationId xmlns:a16="http://schemas.microsoft.com/office/drawing/2014/main" id="{B528ECAA-72DD-472D-8AF0-4682327B7B49}"/>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3" name="63">
            <a:extLst>
              <a:ext uri="{FF2B5EF4-FFF2-40B4-BE49-F238E27FC236}">
                <a16:creationId xmlns:a16="http://schemas.microsoft.com/office/drawing/2014/main" id="{B937249D-499C-448F-8AFD-149CF41F1E4F}"/>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5" name="21">
            <a:extLst>
              <a:ext uri="{FF2B5EF4-FFF2-40B4-BE49-F238E27FC236}">
                <a16:creationId xmlns:a16="http://schemas.microsoft.com/office/drawing/2014/main" id="{561440AB-4094-4B97-AE83-A1EEB3F7B9ED}"/>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24" name="58">
            <a:extLst>
              <a:ext uri="{FF2B5EF4-FFF2-40B4-BE49-F238E27FC236}">
                <a16:creationId xmlns:a16="http://schemas.microsoft.com/office/drawing/2014/main" id="{7D085659-AFB7-4B67-89CF-5C625DE33F34}"/>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26" name="Picture 25">
            <a:extLst>
              <a:ext uri="{FF2B5EF4-FFF2-40B4-BE49-F238E27FC236}">
                <a16:creationId xmlns:a16="http://schemas.microsoft.com/office/drawing/2014/main" id="{C4668543-BD88-44FB-A005-A1988EDDFF69}"/>
              </a:ext>
            </a:extLst>
          </p:cNvPr>
          <p:cNvPicPr>
            <a:picLocks noChangeAspect="1"/>
          </p:cNvPicPr>
          <p:nvPr userDrawn="1"/>
        </p:nvPicPr>
        <p:blipFill rotWithShape="1">
          <a:blip r:embed="rId2"/>
          <a:srcRect r="36145" b="27940"/>
          <a:stretch/>
        </p:blipFill>
        <p:spPr>
          <a:xfrm>
            <a:off x="1957682" y="123033"/>
            <a:ext cx="2059449" cy="659164"/>
          </a:xfrm>
          <a:prstGeom prst="rect">
            <a:avLst/>
          </a:prstGeom>
        </p:spPr>
      </p:pic>
      <p:pic>
        <p:nvPicPr>
          <p:cNvPr id="27" name="Picture 26">
            <a:extLst>
              <a:ext uri="{FF2B5EF4-FFF2-40B4-BE49-F238E27FC236}">
                <a16:creationId xmlns:a16="http://schemas.microsoft.com/office/drawing/2014/main" id="{8FA79C21-5057-4745-9C20-18C240360BF6}"/>
              </a:ext>
            </a:extLst>
          </p:cNvPr>
          <p:cNvPicPr>
            <a:picLocks noChangeAspect="1"/>
          </p:cNvPicPr>
          <p:nvPr userDrawn="1"/>
        </p:nvPicPr>
        <p:blipFill rotWithShape="1">
          <a:blip r:embed="rId3"/>
          <a:srcRect l="27653" t="17949" r="23621" b="34735"/>
          <a:stretch/>
        </p:blipFill>
        <p:spPr>
          <a:xfrm>
            <a:off x="2790811" y="624381"/>
            <a:ext cx="635337" cy="791464"/>
          </a:xfrm>
          <a:prstGeom prst="rect">
            <a:avLst/>
          </a:prstGeom>
        </p:spPr>
      </p:pic>
      <p:pic>
        <p:nvPicPr>
          <p:cNvPr id="28" name="Picture 27">
            <a:extLst>
              <a:ext uri="{FF2B5EF4-FFF2-40B4-BE49-F238E27FC236}">
                <a16:creationId xmlns:a16="http://schemas.microsoft.com/office/drawing/2014/main" id="{D6987B02-2FCC-445F-AC24-CD92E0935845}"/>
              </a:ext>
            </a:extLst>
          </p:cNvPr>
          <p:cNvPicPr>
            <a:picLocks noChangeAspect="1"/>
          </p:cNvPicPr>
          <p:nvPr userDrawn="1"/>
        </p:nvPicPr>
        <p:blipFill>
          <a:blip r:embed="rId4"/>
          <a:stretch>
            <a:fillRect/>
          </a:stretch>
        </p:blipFill>
        <p:spPr>
          <a:xfrm>
            <a:off x="4702822" y="316523"/>
            <a:ext cx="3312627" cy="1426064"/>
          </a:xfrm>
          <a:prstGeom prst="rect">
            <a:avLst/>
          </a:prstGeom>
        </p:spPr>
      </p:pic>
    </p:spTree>
    <p:extLst>
      <p:ext uri="{BB962C8B-B14F-4D97-AF65-F5344CB8AC3E}">
        <p14:creationId xmlns:p14="http://schemas.microsoft.com/office/powerpoint/2010/main" val="159081132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 calcmode="lin" valueType="num">
                                      <p:cBhvr>
                                        <p:cTn id="24" dur="500" fill="hold"/>
                                        <p:tgtEl>
                                          <p:spTgt spid="24"/>
                                        </p:tgtEl>
                                        <p:attrNameLst>
                                          <p:attrName>style.rotation</p:attrName>
                                        </p:attrNameLst>
                                      </p:cBhvr>
                                      <p:tavLst>
                                        <p:tav tm="0">
                                          <p:val>
                                            <p:fltVal val="90"/>
                                          </p:val>
                                        </p:tav>
                                        <p:tav tm="100000">
                                          <p:val>
                                            <p:fltVal val="0"/>
                                          </p:val>
                                        </p:tav>
                                      </p:tavLst>
                                    </p:anim>
                                    <p:animEffect transition="in" filter="fade">
                                      <p:cBhvr>
                                        <p:cTn id="25" dur="500"/>
                                        <p:tgtEl>
                                          <p:spTgt spid="24"/>
                                        </p:tgtEl>
                                      </p:cBhvr>
                                    </p:animEffect>
                                  </p:childTnLst>
                                </p:cTn>
                              </p:par>
                              <p:par>
                                <p:cTn id="26" presetID="22" presetClass="entr" presetSubtype="8" fill="hold" nodeType="withEffect">
                                  <p:stCondLst>
                                    <p:cond delay="200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1000"/>
                                        <p:tgtEl>
                                          <p:spTgt spid="26"/>
                                        </p:tgtEl>
                                      </p:cBhvr>
                                    </p:animEffect>
                                  </p:childTnLst>
                                </p:cTn>
                              </p:par>
                              <p:par>
                                <p:cTn id="29" presetID="22" presetClass="entr" presetSubtype="8" fill="hold" nodeType="withEffect">
                                  <p:stCondLst>
                                    <p:cond delay="300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par>
                                <p:cTn id="32" presetID="53" presetClass="entr" presetSubtype="16" fill="hold" nodeType="withEffect">
                                  <p:stCondLst>
                                    <p:cond delay="350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2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CE9F-D087-43D0-AE23-80035E169E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69F7D-FDDD-4447-A3F0-2A10EF81D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D549B-61FA-4E7B-A6AF-CB01539DB263}"/>
              </a:ext>
            </a:extLst>
          </p:cNvPr>
          <p:cNvSpPr>
            <a:spLocks noGrp="1"/>
          </p:cNvSpPr>
          <p:nvPr>
            <p:ph type="dt" sz="half" idx="10"/>
          </p:nvPr>
        </p:nvSpPr>
        <p:spPr/>
        <p:txBody>
          <a:bodyPr/>
          <a:lstStyle/>
          <a:p>
            <a:fld id="{73AF918C-415C-4299-9F97-D5FD12D3444D}" type="datetimeFigureOut">
              <a:rPr lang="en-US" smtClean="0"/>
              <a:t>4/14/2022</a:t>
            </a:fld>
            <a:endParaRPr lang="en-US"/>
          </a:p>
        </p:txBody>
      </p:sp>
      <p:sp>
        <p:nvSpPr>
          <p:cNvPr id="5" name="Footer Placeholder 4">
            <a:extLst>
              <a:ext uri="{FF2B5EF4-FFF2-40B4-BE49-F238E27FC236}">
                <a16:creationId xmlns:a16="http://schemas.microsoft.com/office/drawing/2014/main" id="{67C91E4D-74F7-4634-A937-891B6FE2B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C7E7E-4EEA-4297-B048-17BC3C84DE13}"/>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3448628898"/>
      </p:ext>
    </p:extLst>
  </p:cSld>
  <p:clrMapOvr>
    <a:masterClrMapping/>
  </p:clrMapOvr>
  <p:transition spd="slow">
    <p:comb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1E6F8-CB17-4D39-96FF-C30B141F3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CA2BA-3309-4647-8E94-BE6BFCA5DF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D7510-5D22-47DB-8667-15AE5054B7B6}"/>
              </a:ext>
            </a:extLst>
          </p:cNvPr>
          <p:cNvSpPr>
            <a:spLocks noGrp="1"/>
          </p:cNvSpPr>
          <p:nvPr>
            <p:ph type="dt" sz="half" idx="10"/>
          </p:nvPr>
        </p:nvSpPr>
        <p:spPr/>
        <p:txBody>
          <a:bodyPr/>
          <a:lstStyle/>
          <a:p>
            <a:fld id="{73AF918C-415C-4299-9F97-D5FD12D3444D}" type="datetimeFigureOut">
              <a:rPr lang="en-US" smtClean="0"/>
              <a:t>4/14/2022</a:t>
            </a:fld>
            <a:endParaRPr lang="en-US"/>
          </a:p>
        </p:txBody>
      </p:sp>
      <p:sp>
        <p:nvSpPr>
          <p:cNvPr id="5" name="Footer Placeholder 4">
            <a:extLst>
              <a:ext uri="{FF2B5EF4-FFF2-40B4-BE49-F238E27FC236}">
                <a16:creationId xmlns:a16="http://schemas.microsoft.com/office/drawing/2014/main" id="{92A1698F-76FF-46B6-903E-B774483FB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E3B05-96EB-4BDB-A776-C8D5ACD54117}"/>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756254666"/>
      </p:ext>
    </p:extLst>
  </p:cSld>
  <p:clrMapOvr>
    <a:masterClrMapping/>
  </p:clrMapOvr>
  <p:transition spd="slow">
    <p:comb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4/14/2022</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a:xfrm>
            <a:off x="8610600" y="6356350"/>
            <a:ext cx="2743200" cy="365125"/>
          </a:xfrm>
          <a:prstGeom prst="rect">
            <a:avLst/>
          </a:prstGeom>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94079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AF918C-415C-4299-9F97-D5FD12D3444D}"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D9E4F-2343-4237-9B7E-951022795324}" type="slidenum">
              <a:rPr lang="en-US" smtClean="0"/>
              <a:t>‹#›</a:t>
            </a:fld>
            <a:endParaRPr lang="en-US"/>
          </a:p>
        </p:txBody>
      </p:sp>
    </p:spTree>
    <p:extLst>
      <p:ext uri="{BB962C8B-B14F-4D97-AF65-F5344CB8AC3E}">
        <p14:creationId xmlns:p14="http://schemas.microsoft.com/office/powerpoint/2010/main" val="29553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PHẠM DUYÊN">
            <a:extLst>
              <a:ext uri="{FF2B5EF4-FFF2-40B4-BE49-F238E27FC236}">
                <a16:creationId xmlns:a16="http://schemas.microsoft.com/office/drawing/2014/main" id="{AC507E8E-1F68-49B5-A497-9940D225C333}"/>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5" name="21">
            <a:extLst>
              <a:ext uri="{FF2B5EF4-FFF2-40B4-BE49-F238E27FC236}">
                <a16:creationId xmlns:a16="http://schemas.microsoft.com/office/drawing/2014/main" id="{721DEB0D-D509-418E-94BC-C36093496289}"/>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16BD34-3E84-480C-9880-23FE2BEA4D21}"/>
              </a:ext>
            </a:extLst>
          </p:cNvPr>
          <p:cNvPicPr>
            <a:picLocks noChangeAspect="1"/>
          </p:cNvPicPr>
          <p:nvPr userDrawn="1"/>
        </p:nvPicPr>
        <p:blipFill>
          <a:blip r:embed="rId2"/>
          <a:stretch>
            <a:fillRect/>
          </a:stretch>
        </p:blipFill>
        <p:spPr>
          <a:xfrm>
            <a:off x="10277430" y="3454895"/>
            <a:ext cx="1767993" cy="2133785"/>
          </a:xfrm>
          <a:prstGeom prst="rect">
            <a:avLst/>
          </a:prstGeom>
        </p:spPr>
      </p:pic>
      <p:sp>
        <p:nvSpPr>
          <p:cNvPr id="7" name="21">
            <a:extLst>
              <a:ext uri="{FF2B5EF4-FFF2-40B4-BE49-F238E27FC236}">
                <a16:creationId xmlns:a16="http://schemas.microsoft.com/office/drawing/2014/main" id="{03306E33-1466-4FAA-AFC6-76916E8194A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11" name="90">
            <a:extLst>
              <a:ext uri="{FF2B5EF4-FFF2-40B4-BE49-F238E27FC236}">
                <a16:creationId xmlns:a16="http://schemas.microsoft.com/office/drawing/2014/main" id="{6AA8E4ED-84FF-4EE9-9B87-79CAB13F2774}"/>
              </a:ext>
            </a:extLst>
          </p:cNvPr>
          <p:cNvGrpSpPr/>
          <p:nvPr userDrawn="1"/>
        </p:nvGrpSpPr>
        <p:grpSpPr>
          <a:xfrm>
            <a:off x="9642732" y="5004862"/>
            <a:ext cx="2308359" cy="1447795"/>
            <a:chOff x="594424" y="1153191"/>
            <a:chExt cx="2605976" cy="1634460"/>
          </a:xfrm>
        </p:grpSpPr>
        <p:sp>
          <p:nvSpPr>
            <p:cNvPr id="12" name="81">
              <a:extLst>
                <a:ext uri="{FF2B5EF4-FFF2-40B4-BE49-F238E27FC236}">
                  <a16:creationId xmlns:a16="http://schemas.microsoft.com/office/drawing/2014/main" id="{C2865D08-25E4-46AA-B518-24B214D6FBA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13" name="82">
              <a:extLst>
                <a:ext uri="{FF2B5EF4-FFF2-40B4-BE49-F238E27FC236}">
                  <a16:creationId xmlns:a16="http://schemas.microsoft.com/office/drawing/2014/main" id="{6B2BEAB4-27E7-45F2-BF46-401A3E26EAC3}"/>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sp>
        <p:nvSpPr>
          <p:cNvPr id="14" name="PHẠM DUYÊN">
            <a:extLst>
              <a:ext uri="{FF2B5EF4-FFF2-40B4-BE49-F238E27FC236}">
                <a16:creationId xmlns:a16="http://schemas.microsoft.com/office/drawing/2014/main" id="{0718CE57-F4D5-4188-8468-D4DB4E98CF58}"/>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15" name="Picture 14">
            <a:extLst>
              <a:ext uri="{FF2B5EF4-FFF2-40B4-BE49-F238E27FC236}">
                <a16:creationId xmlns:a16="http://schemas.microsoft.com/office/drawing/2014/main" id="{2473F769-E49E-441D-8693-3B42C6248DAA}"/>
              </a:ext>
            </a:extLst>
          </p:cNvPr>
          <p:cNvPicPr>
            <a:picLocks noChangeAspect="1"/>
          </p:cNvPicPr>
          <p:nvPr userDrawn="1"/>
        </p:nvPicPr>
        <p:blipFill>
          <a:blip r:embed="rId3"/>
          <a:stretch>
            <a:fillRect/>
          </a:stretch>
        </p:blipFill>
        <p:spPr>
          <a:xfrm>
            <a:off x="967374" y="316523"/>
            <a:ext cx="9443522" cy="6023370"/>
          </a:xfrm>
          <a:prstGeom prst="rect">
            <a:avLst/>
          </a:prstGeom>
        </p:spPr>
      </p:pic>
      <p:pic>
        <p:nvPicPr>
          <p:cNvPr id="16" name="Picture 15">
            <a:extLst>
              <a:ext uri="{FF2B5EF4-FFF2-40B4-BE49-F238E27FC236}">
                <a16:creationId xmlns:a16="http://schemas.microsoft.com/office/drawing/2014/main" id="{3FB93BD2-1B67-4AFE-83FB-76406259B4C1}"/>
              </a:ext>
            </a:extLst>
          </p:cNvPr>
          <p:cNvPicPr>
            <a:picLocks noChangeAspect="1"/>
          </p:cNvPicPr>
          <p:nvPr userDrawn="1"/>
        </p:nvPicPr>
        <p:blipFill>
          <a:blip r:embed="rId4"/>
          <a:stretch>
            <a:fillRect/>
          </a:stretch>
        </p:blipFill>
        <p:spPr>
          <a:xfrm>
            <a:off x="174271" y="405831"/>
            <a:ext cx="899758" cy="907318"/>
          </a:xfrm>
          <a:prstGeom prst="rect">
            <a:avLst/>
          </a:prstGeom>
        </p:spPr>
      </p:pic>
      <p:pic>
        <p:nvPicPr>
          <p:cNvPr id="17" name="Picture 16">
            <a:extLst>
              <a:ext uri="{FF2B5EF4-FFF2-40B4-BE49-F238E27FC236}">
                <a16:creationId xmlns:a16="http://schemas.microsoft.com/office/drawing/2014/main" id="{4F07BBEE-A4B5-4C04-B429-023651AC5DA4}"/>
              </a:ext>
            </a:extLst>
          </p:cNvPr>
          <p:cNvPicPr>
            <a:picLocks noChangeAspect="1"/>
          </p:cNvPicPr>
          <p:nvPr userDrawn="1"/>
        </p:nvPicPr>
        <p:blipFill>
          <a:blip r:embed="rId5"/>
          <a:stretch>
            <a:fillRect/>
          </a:stretch>
        </p:blipFill>
        <p:spPr>
          <a:xfrm>
            <a:off x="11556482" y="4856472"/>
            <a:ext cx="621846" cy="615749"/>
          </a:xfrm>
          <a:prstGeom prst="rect">
            <a:avLst/>
          </a:prstGeom>
        </p:spPr>
      </p:pic>
    </p:spTree>
    <p:extLst>
      <p:ext uri="{BB962C8B-B14F-4D97-AF65-F5344CB8AC3E}">
        <p14:creationId xmlns:p14="http://schemas.microsoft.com/office/powerpoint/2010/main" val="134313758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par>
                          <p:cTn id="22" fill="hold">
                            <p:stCondLst>
                              <p:cond delay="2500"/>
                            </p:stCondLst>
                            <p:childTnLst>
                              <p:par>
                                <p:cTn id="23" presetID="8" presetClass="emph" presetSubtype="0" fill="hold" nodeType="afterEffect">
                                  <p:stCondLst>
                                    <p:cond delay="0"/>
                                  </p:stCondLst>
                                  <p:childTnLst>
                                    <p:animRot by="-10800000">
                                      <p:cBhvr>
                                        <p:cTn id="24" dur="2000" fill="hold"/>
                                        <p:tgtEl>
                                          <p:spTgt spid="17"/>
                                        </p:tgtEl>
                                        <p:attrNameLst>
                                          <p:attrName>r</p:attrName>
                                        </p:attrNameLst>
                                      </p:cBhvr>
                                    </p:animRot>
                                  </p:childTnLst>
                                </p:cTn>
                              </p:par>
                            </p:childTnLst>
                          </p:cTn>
                        </p:par>
                        <p:par>
                          <p:cTn id="25" fill="hold">
                            <p:stCondLst>
                              <p:cond delay="4500"/>
                            </p:stCondLst>
                            <p:childTnLst>
                              <p:par>
                                <p:cTn id="26" presetID="53" presetClass="entr" presetSubtype="16"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par>
                          <p:cTn id="31" fill="hold">
                            <p:stCondLst>
                              <p:cond delay="5000"/>
                            </p:stCondLst>
                            <p:childTnLst>
                              <p:par>
                                <p:cTn id="32" presetID="8" presetClass="emph" presetSubtype="0" fill="hold" nodeType="afterEffect">
                                  <p:stCondLst>
                                    <p:cond delay="0"/>
                                  </p:stCondLst>
                                  <p:childTnLst>
                                    <p:animRot by="21600000">
                                      <p:cBhvr>
                                        <p:cTn id="33" dur="2250" fill="hold"/>
                                        <p:tgtEl>
                                          <p:spTgt spid="1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0416-0CCA-44DA-B1DC-D22401BD5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D33592-7E46-417A-BF3A-4007B8FF32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EE41B1-5EA8-4111-A6D3-02FC8C570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B094C3-6BF5-4A70-AF11-B06FB7353F3C}"/>
              </a:ext>
            </a:extLst>
          </p:cNvPr>
          <p:cNvSpPr>
            <a:spLocks noGrp="1"/>
          </p:cNvSpPr>
          <p:nvPr>
            <p:ph type="dt" sz="half" idx="10"/>
          </p:nvPr>
        </p:nvSpPr>
        <p:spPr/>
        <p:txBody>
          <a:bodyPr/>
          <a:lstStyle/>
          <a:p>
            <a:fld id="{73AF918C-415C-4299-9F97-D5FD12D3444D}" type="datetimeFigureOut">
              <a:rPr lang="en-US" smtClean="0"/>
              <a:t>4/14/2022</a:t>
            </a:fld>
            <a:endParaRPr lang="en-US"/>
          </a:p>
        </p:txBody>
      </p:sp>
      <p:sp>
        <p:nvSpPr>
          <p:cNvPr id="6" name="Footer Placeholder 5">
            <a:extLst>
              <a:ext uri="{FF2B5EF4-FFF2-40B4-BE49-F238E27FC236}">
                <a16:creationId xmlns:a16="http://schemas.microsoft.com/office/drawing/2014/main" id="{6ADA3FE6-65E1-4DC4-99AE-599BCD99A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B1D4C-F4FB-43F4-AB2F-3942B14FF829}"/>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67830283"/>
      </p:ext>
    </p:extLst>
  </p:cSld>
  <p:clrMapOvr>
    <a:masterClrMapping/>
  </p:clrMapOvr>
  <p:transition spd="slow">
    <p:comb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3E17-171A-4921-837F-B002B798CB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DF7C6-0A52-4EF9-9116-D69D7F85C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1C3AC-AB7E-4FFD-BAFE-E37887D6F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505F02-AC00-4E75-BE28-A5F08C776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9C6A-CF2B-47F9-80B8-576852036A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74442-75AA-4FDA-8B00-38F929BDFDF7}"/>
              </a:ext>
            </a:extLst>
          </p:cNvPr>
          <p:cNvSpPr>
            <a:spLocks noGrp="1"/>
          </p:cNvSpPr>
          <p:nvPr>
            <p:ph type="dt" sz="half" idx="10"/>
          </p:nvPr>
        </p:nvSpPr>
        <p:spPr/>
        <p:txBody>
          <a:bodyPr/>
          <a:lstStyle/>
          <a:p>
            <a:fld id="{73AF918C-415C-4299-9F97-D5FD12D3444D}" type="datetimeFigureOut">
              <a:rPr lang="en-US" smtClean="0"/>
              <a:t>4/14/2022</a:t>
            </a:fld>
            <a:endParaRPr lang="en-US"/>
          </a:p>
        </p:txBody>
      </p:sp>
      <p:sp>
        <p:nvSpPr>
          <p:cNvPr id="8" name="Footer Placeholder 7">
            <a:extLst>
              <a:ext uri="{FF2B5EF4-FFF2-40B4-BE49-F238E27FC236}">
                <a16:creationId xmlns:a16="http://schemas.microsoft.com/office/drawing/2014/main" id="{E0B112F9-7649-4726-98FE-6B30FDB54C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9556CE-DAD4-44A5-8F7E-6BD5F461EDDE}"/>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425122002"/>
      </p:ext>
    </p:extLst>
  </p:cSld>
  <p:clrMapOvr>
    <a:masterClrMapping/>
  </p:clrMapOvr>
  <p:transition spd="slow">
    <p:comb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4E9D-3143-4ADF-91ED-31FCA4814C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477072-53A9-44F9-A7AF-7AE4C58FD2CF}"/>
              </a:ext>
            </a:extLst>
          </p:cNvPr>
          <p:cNvSpPr>
            <a:spLocks noGrp="1"/>
          </p:cNvSpPr>
          <p:nvPr>
            <p:ph type="dt" sz="half" idx="10"/>
          </p:nvPr>
        </p:nvSpPr>
        <p:spPr/>
        <p:txBody>
          <a:bodyPr/>
          <a:lstStyle/>
          <a:p>
            <a:fld id="{73AF918C-415C-4299-9F97-D5FD12D3444D}" type="datetimeFigureOut">
              <a:rPr lang="en-US" smtClean="0"/>
              <a:t>4/14/2022</a:t>
            </a:fld>
            <a:endParaRPr lang="en-US"/>
          </a:p>
        </p:txBody>
      </p:sp>
      <p:sp>
        <p:nvSpPr>
          <p:cNvPr id="4" name="Footer Placeholder 3">
            <a:extLst>
              <a:ext uri="{FF2B5EF4-FFF2-40B4-BE49-F238E27FC236}">
                <a16:creationId xmlns:a16="http://schemas.microsoft.com/office/drawing/2014/main" id="{7D5FDBB7-C84A-4E87-8E58-8B8EE8A5A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387A0-B2E0-4BE9-95B6-5737A2BC6F14}"/>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1756147022"/>
      </p:ext>
    </p:extLst>
  </p:cSld>
  <p:clrMapOvr>
    <a:masterClrMapping/>
  </p:clrMapOvr>
  <p:transition spd="slow">
    <p:comb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ECB1C-A006-436F-8278-8583514CDCF4}"/>
              </a:ext>
            </a:extLst>
          </p:cNvPr>
          <p:cNvSpPr>
            <a:spLocks noGrp="1"/>
          </p:cNvSpPr>
          <p:nvPr>
            <p:ph type="dt" sz="half" idx="10"/>
          </p:nvPr>
        </p:nvSpPr>
        <p:spPr/>
        <p:txBody>
          <a:bodyPr/>
          <a:lstStyle/>
          <a:p>
            <a:fld id="{73AF918C-415C-4299-9F97-D5FD12D3444D}" type="datetimeFigureOut">
              <a:rPr lang="en-US" smtClean="0"/>
              <a:t>4/14/2022</a:t>
            </a:fld>
            <a:endParaRPr lang="en-US"/>
          </a:p>
        </p:txBody>
      </p:sp>
      <p:sp>
        <p:nvSpPr>
          <p:cNvPr id="3" name="Footer Placeholder 2">
            <a:extLst>
              <a:ext uri="{FF2B5EF4-FFF2-40B4-BE49-F238E27FC236}">
                <a16:creationId xmlns:a16="http://schemas.microsoft.com/office/drawing/2014/main" id="{7141B71B-4A29-4790-879A-EF55D6952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79B72B-086E-4108-BB2C-6A06B5CF5F7F}"/>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59074005"/>
      </p:ext>
    </p:extLst>
  </p:cSld>
  <p:clrMapOvr>
    <a:masterClrMapping/>
  </p:clrMapOvr>
  <p:transition spd="slow">
    <p:comb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4E88-1621-45AC-9326-520B1E4BA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459699-674A-48B4-BF1A-A007A3BC9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322A5-9EE7-42D3-9A09-9D095F58E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AF5CD-C602-4B32-93AF-B20CBF60983C}"/>
              </a:ext>
            </a:extLst>
          </p:cNvPr>
          <p:cNvSpPr>
            <a:spLocks noGrp="1"/>
          </p:cNvSpPr>
          <p:nvPr>
            <p:ph type="dt" sz="half" idx="10"/>
          </p:nvPr>
        </p:nvSpPr>
        <p:spPr/>
        <p:txBody>
          <a:bodyPr/>
          <a:lstStyle/>
          <a:p>
            <a:fld id="{73AF918C-415C-4299-9F97-D5FD12D3444D}" type="datetimeFigureOut">
              <a:rPr lang="en-US" smtClean="0"/>
              <a:t>4/14/2022</a:t>
            </a:fld>
            <a:endParaRPr lang="en-US"/>
          </a:p>
        </p:txBody>
      </p:sp>
      <p:sp>
        <p:nvSpPr>
          <p:cNvPr id="6" name="Footer Placeholder 5">
            <a:extLst>
              <a:ext uri="{FF2B5EF4-FFF2-40B4-BE49-F238E27FC236}">
                <a16:creationId xmlns:a16="http://schemas.microsoft.com/office/drawing/2014/main" id="{4FCDB590-7050-4477-B834-B10DAB052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3B764-48A0-4DFB-BEE5-48A5A756A472}"/>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135870777"/>
      </p:ext>
    </p:extLst>
  </p:cSld>
  <p:clrMapOvr>
    <a:masterClrMapping/>
  </p:clrMapOvr>
  <p:transition spd="slow">
    <p:comb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AAA2-D9F0-4DD3-A893-780D652E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12D21B-3BAD-4646-A742-667C0141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19284-7DA4-45CE-A0E8-2104D534C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3E3A4-4037-4797-9C71-4565C6F99416}"/>
              </a:ext>
            </a:extLst>
          </p:cNvPr>
          <p:cNvSpPr>
            <a:spLocks noGrp="1"/>
          </p:cNvSpPr>
          <p:nvPr>
            <p:ph type="dt" sz="half" idx="10"/>
          </p:nvPr>
        </p:nvSpPr>
        <p:spPr/>
        <p:txBody>
          <a:bodyPr/>
          <a:lstStyle/>
          <a:p>
            <a:fld id="{73AF918C-415C-4299-9F97-D5FD12D3444D}" type="datetimeFigureOut">
              <a:rPr lang="en-US" smtClean="0"/>
              <a:t>4/14/2022</a:t>
            </a:fld>
            <a:endParaRPr lang="en-US"/>
          </a:p>
        </p:txBody>
      </p:sp>
      <p:sp>
        <p:nvSpPr>
          <p:cNvPr id="6" name="Footer Placeholder 5">
            <a:extLst>
              <a:ext uri="{FF2B5EF4-FFF2-40B4-BE49-F238E27FC236}">
                <a16:creationId xmlns:a16="http://schemas.microsoft.com/office/drawing/2014/main" id="{9B869AA2-445F-4F20-B535-CB5556EAD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339E6-E1E9-452C-A1F8-B9E86A51FC96}"/>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596075620"/>
      </p:ext>
    </p:extLst>
  </p:cSld>
  <p:clrMapOvr>
    <a:masterClrMapping/>
  </p:clrMapOvr>
  <p:transition spd="slow">
    <p:comb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9E014AF8-70B3-42E5-BAEC-A0976AC693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4/14/2022</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6" name="Picture 5">
            <a:extLst>
              <a:ext uri="{FF2B5EF4-FFF2-40B4-BE49-F238E27FC236}">
                <a16:creationId xmlns:a16="http://schemas.microsoft.com/office/drawing/2014/main" id="{7E41046C-0EA5-431E-B783-D8D8DEBC86D2}"/>
              </a:ext>
            </a:extLst>
          </p:cNvPr>
          <p:cNvPicPr>
            <a:picLocks noChangeAspect="1"/>
          </p:cNvPicPr>
          <p:nvPr userDrawn="1"/>
        </p:nvPicPr>
        <p:blipFill>
          <a:blip r:embed="rId16"/>
          <a:stretch>
            <a:fillRect/>
          </a:stretch>
        </p:blipFill>
        <p:spPr>
          <a:xfrm>
            <a:off x="-11683019" y="2999195"/>
            <a:ext cx="810838" cy="859611"/>
          </a:xfrm>
          <a:prstGeom prst="rect">
            <a:avLst/>
          </a:prstGeom>
        </p:spPr>
      </p:pic>
      <p:pic>
        <p:nvPicPr>
          <p:cNvPr id="7" name="Picture 6">
            <a:extLst>
              <a:ext uri="{FF2B5EF4-FFF2-40B4-BE49-F238E27FC236}">
                <a16:creationId xmlns:a16="http://schemas.microsoft.com/office/drawing/2014/main" id="{C1818B08-3E26-4350-9848-7C5951A8E15F}"/>
              </a:ext>
            </a:extLst>
          </p:cNvPr>
          <p:cNvPicPr>
            <a:picLocks noChangeAspect="1"/>
          </p:cNvPicPr>
          <p:nvPr userDrawn="1"/>
        </p:nvPicPr>
        <p:blipFill>
          <a:blip r:embed="rId16"/>
          <a:stretch>
            <a:fillRect/>
          </a:stretch>
        </p:blipFill>
        <p:spPr>
          <a:xfrm>
            <a:off x="5690581" y="13534721"/>
            <a:ext cx="810838" cy="859611"/>
          </a:xfrm>
          <a:prstGeom prst="rect">
            <a:avLst/>
          </a:prstGeom>
        </p:spPr>
      </p:pic>
      <p:pic>
        <p:nvPicPr>
          <p:cNvPr id="8" name="Picture 7">
            <a:extLst>
              <a:ext uri="{FF2B5EF4-FFF2-40B4-BE49-F238E27FC236}">
                <a16:creationId xmlns:a16="http://schemas.microsoft.com/office/drawing/2014/main" id="{BBF47B7B-BCA2-4E31-A253-420F3D349FA2}"/>
              </a:ext>
            </a:extLst>
          </p:cNvPr>
          <p:cNvPicPr>
            <a:picLocks noChangeAspect="1"/>
          </p:cNvPicPr>
          <p:nvPr userDrawn="1"/>
        </p:nvPicPr>
        <p:blipFill>
          <a:blip r:embed="rId16"/>
          <a:stretch>
            <a:fillRect/>
          </a:stretch>
        </p:blipFill>
        <p:spPr>
          <a:xfrm>
            <a:off x="23064181" y="2999195"/>
            <a:ext cx="810838" cy="859611"/>
          </a:xfrm>
          <a:prstGeom prst="rect">
            <a:avLst/>
          </a:prstGeom>
        </p:spPr>
      </p:pic>
      <p:pic>
        <p:nvPicPr>
          <p:cNvPr id="9" name="Picture 8">
            <a:extLst>
              <a:ext uri="{FF2B5EF4-FFF2-40B4-BE49-F238E27FC236}">
                <a16:creationId xmlns:a16="http://schemas.microsoft.com/office/drawing/2014/main" id="{F74560EF-B19B-44B9-9E2F-7962B55870FC}"/>
              </a:ext>
            </a:extLst>
          </p:cNvPr>
          <p:cNvPicPr>
            <a:picLocks noChangeAspect="1"/>
          </p:cNvPicPr>
          <p:nvPr userDrawn="1"/>
        </p:nvPicPr>
        <p:blipFill>
          <a:blip r:embed="rId16"/>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comb dir="vert"/>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video" Target="../media/media5.mp4"/><Relationship Id="rId16" Type="http://schemas.openxmlformats.org/officeDocument/2006/relationships/image" Target="../media/image40.png"/><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image" Target="../media/image36.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video" Target="../media/media5.mp4"/><Relationship Id="rId16" Type="http://schemas.openxmlformats.org/officeDocument/2006/relationships/image" Target="../media/image40.png"/><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image" Target="../media/image36.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video" Target="../media/media5.mp4"/><Relationship Id="rId16" Type="http://schemas.openxmlformats.org/officeDocument/2006/relationships/image" Target="../media/image40.png"/><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image" Target="../media/image36.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pngimg.com/download/71170" TargetMode="External"/><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pngimg.com/download/71170" TargetMode="External"/><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hyperlink" Target="http://pngimg.com/download/7117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pngimg.com/download/71170" TargetMode="External"/><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pngimg.com/download/71170" TargetMode="External"/><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hyperlink" Target="http://pngimg.com/download/71170" TargetMode="External"/><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9.xml"/><Relationship Id="rId3" Type="http://schemas.microsoft.com/office/2007/relationships/media" Target="../media/media3.mp3"/><Relationship Id="rId7" Type="http://schemas.openxmlformats.org/officeDocument/2006/relationships/slideLayout" Target="../slideLayouts/slideLayout7.xml"/><Relationship Id="rId12"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media4.wav"/><Relationship Id="rId11" Type="http://schemas.openxmlformats.org/officeDocument/2006/relationships/slide" Target="slide1.xml"/><Relationship Id="rId5" Type="http://schemas.microsoft.com/office/2007/relationships/media" Target="../media/media4.wav"/><Relationship Id="rId10" Type="http://schemas.openxmlformats.org/officeDocument/2006/relationships/image" Target="../media/image29.png"/><Relationship Id="rId4" Type="http://schemas.openxmlformats.org/officeDocument/2006/relationships/audio" Target="../media/media3.mp3"/><Relationship Id="rId9" Type="http://schemas.openxmlformats.org/officeDocument/2006/relationships/image" Target="../media/image28.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36.png"/><Relationship Id="rId17" Type="http://schemas.openxmlformats.org/officeDocument/2006/relationships/image" Target="../media/image40.png"/><Relationship Id="rId2" Type="http://schemas.openxmlformats.org/officeDocument/2006/relationships/video" Target="../media/media5.mp4"/><Relationship Id="rId16" Type="http://schemas.microsoft.com/office/2007/relationships/hdphoto" Target="../media/hdphoto2.wdp"/><Relationship Id="rId20" Type="http://schemas.openxmlformats.org/officeDocument/2006/relationships/image" Target="../media/image43.png"/><Relationship Id="rId1" Type="http://schemas.microsoft.com/office/2007/relationships/media" Target="../media/media5.mp4"/><Relationship Id="rId6" Type="http://schemas.openxmlformats.org/officeDocument/2006/relationships/audio" Target="../media/audio2.wav"/><Relationship Id="rId11" Type="http://schemas.openxmlformats.org/officeDocument/2006/relationships/image" Target="../media/image35.png"/><Relationship Id="rId5" Type="http://schemas.openxmlformats.org/officeDocument/2006/relationships/audio" Target="../media/audio1.wav"/><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notesSlide" Target="../notesSlides/notesSlide2.xml"/><Relationship Id="rId9" Type="http://schemas.openxmlformats.org/officeDocument/2006/relationships/image" Target="../media/image33.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18ADFE2-EA2F-4620-87BE-729A06CB2B4E}"/>
              </a:ext>
            </a:extLst>
          </p:cNvPr>
          <p:cNvGrpSpPr/>
          <p:nvPr/>
        </p:nvGrpSpPr>
        <p:grpSpPr>
          <a:xfrm>
            <a:off x="2491989" y="3023139"/>
            <a:ext cx="7208022" cy="2296806"/>
            <a:chOff x="2359335" y="2764722"/>
            <a:chExt cx="7208022" cy="2296806"/>
          </a:xfrm>
        </p:grpSpPr>
        <p:sp>
          <p:nvSpPr>
            <p:cNvPr id="5" name="62">
              <a:extLst>
                <a:ext uri="{FF2B5EF4-FFF2-40B4-BE49-F238E27FC236}">
                  <a16:creationId xmlns:a16="http://schemas.microsoft.com/office/drawing/2014/main" id="{481B44FE-7BCE-42F3-90E3-F5C5521C22C6}"/>
                </a:ext>
              </a:extLst>
            </p:cNvPr>
            <p:cNvSpPr/>
            <p:nvPr/>
          </p:nvSpPr>
          <p:spPr>
            <a:xfrm>
              <a:off x="2496792" y="3002256"/>
              <a:ext cx="7070565" cy="2059272"/>
            </a:xfrm>
            <a:prstGeom prst="roundRect">
              <a:avLst/>
            </a:pr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64">
              <a:extLst>
                <a:ext uri="{FF2B5EF4-FFF2-40B4-BE49-F238E27FC236}">
                  <a16:creationId xmlns:a16="http://schemas.microsoft.com/office/drawing/2014/main" id="{3502406E-51F2-4245-9213-430893CA2103}"/>
                </a:ext>
              </a:extLst>
            </p:cNvPr>
            <p:cNvSpPr/>
            <p:nvPr/>
          </p:nvSpPr>
          <p:spPr>
            <a:xfrm>
              <a:off x="2359335" y="2911764"/>
              <a:ext cx="1391943" cy="2059272"/>
            </a:xfrm>
            <a:custGeom>
              <a:avLst/>
              <a:gdLst>
                <a:gd name="connsiteX0" fmla="*/ 439429 w 1782127"/>
                <a:gd name="connsiteY0" fmla="*/ 0 h 2636520"/>
                <a:gd name="connsiteX1" fmla="*/ 1782127 w 1782127"/>
                <a:gd name="connsiteY1" fmla="*/ 0 h 2636520"/>
                <a:gd name="connsiteX2" fmla="*/ 1782127 w 1782127"/>
                <a:gd name="connsiteY2" fmla="*/ 2636520 h 2636520"/>
                <a:gd name="connsiteX3" fmla="*/ 439429 w 1782127"/>
                <a:gd name="connsiteY3" fmla="*/ 2636520 h 2636520"/>
                <a:gd name="connsiteX4" fmla="*/ 0 w 1782127"/>
                <a:gd name="connsiteY4" fmla="*/ 2197091 h 2636520"/>
                <a:gd name="connsiteX5" fmla="*/ 0 w 1782127"/>
                <a:gd name="connsiteY5" fmla="*/ 439429 h 2636520"/>
                <a:gd name="connsiteX6" fmla="*/ 439429 w 1782127"/>
                <a:gd name="connsiteY6" fmla="*/ 0 h 2636520"/>
                <a:gd name="connsiteX0" fmla="*/ 1782127 w 1873567"/>
                <a:gd name="connsiteY0" fmla="*/ 2636520 h 2727960"/>
                <a:gd name="connsiteX1" fmla="*/ 439429 w 1873567"/>
                <a:gd name="connsiteY1" fmla="*/ 2636520 h 2727960"/>
                <a:gd name="connsiteX2" fmla="*/ 0 w 1873567"/>
                <a:gd name="connsiteY2" fmla="*/ 2197091 h 2727960"/>
                <a:gd name="connsiteX3" fmla="*/ 0 w 1873567"/>
                <a:gd name="connsiteY3" fmla="*/ 439429 h 2727960"/>
                <a:gd name="connsiteX4" fmla="*/ 439429 w 1873567"/>
                <a:gd name="connsiteY4" fmla="*/ 0 h 2727960"/>
                <a:gd name="connsiteX5" fmla="*/ 1782127 w 1873567"/>
                <a:gd name="connsiteY5" fmla="*/ 0 h 2727960"/>
                <a:gd name="connsiteX6" fmla="*/ 1873567 w 1873567"/>
                <a:gd name="connsiteY6" fmla="*/ 2727960 h 2727960"/>
                <a:gd name="connsiteX0" fmla="*/ 1782127 w 1782127"/>
                <a:gd name="connsiteY0" fmla="*/ 2636520 h 2636520"/>
                <a:gd name="connsiteX1" fmla="*/ 439429 w 1782127"/>
                <a:gd name="connsiteY1" fmla="*/ 2636520 h 2636520"/>
                <a:gd name="connsiteX2" fmla="*/ 0 w 1782127"/>
                <a:gd name="connsiteY2" fmla="*/ 2197091 h 2636520"/>
                <a:gd name="connsiteX3" fmla="*/ 0 w 1782127"/>
                <a:gd name="connsiteY3" fmla="*/ 439429 h 2636520"/>
                <a:gd name="connsiteX4" fmla="*/ 439429 w 1782127"/>
                <a:gd name="connsiteY4" fmla="*/ 0 h 2636520"/>
                <a:gd name="connsiteX5" fmla="*/ 1782127 w 1782127"/>
                <a:gd name="connsiteY5" fmla="*/ 0 h 263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2127" h="2636520">
                  <a:moveTo>
                    <a:pt x="1782127" y="2636520"/>
                  </a:moveTo>
                  <a:lnTo>
                    <a:pt x="439429" y="2636520"/>
                  </a:lnTo>
                  <a:cubicBezTo>
                    <a:pt x="196739" y="2636520"/>
                    <a:pt x="0" y="2439781"/>
                    <a:pt x="0" y="2197091"/>
                  </a:cubicBezTo>
                  <a:lnTo>
                    <a:pt x="0" y="439429"/>
                  </a:lnTo>
                  <a:cubicBezTo>
                    <a:pt x="0" y="196739"/>
                    <a:pt x="196739" y="0"/>
                    <a:pt x="439429" y="0"/>
                  </a:cubicBezTo>
                  <a:lnTo>
                    <a:pt x="1782127" y="0"/>
                  </a:lnTo>
                </a:path>
              </a:pathLst>
            </a:custGeom>
            <a:noFill/>
            <a:ln w="38100">
              <a:solidFill>
                <a:srgbClr val="BCD8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5">
              <a:extLst>
                <a:ext uri="{FF2B5EF4-FFF2-40B4-BE49-F238E27FC236}">
                  <a16:creationId xmlns:a16="http://schemas.microsoft.com/office/drawing/2014/main" id="{10574DC7-9288-47FD-9B27-00DB9AFDECC4}"/>
                </a:ext>
              </a:extLst>
            </p:cNvPr>
            <p:cNvSpPr/>
            <p:nvPr/>
          </p:nvSpPr>
          <p:spPr>
            <a:xfrm>
              <a:off x="8287182" y="2911764"/>
              <a:ext cx="1142718" cy="2059272"/>
            </a:xfrm>
            <a:custGeom>
              <a:avLst/>
              <a:gdLst>
                <a:gd name="connsiteX0" fmla="*/ 0 w 1463040"/>
                <a:gd name="connsiteY0" fmla="*/ 0 h 2636520"/>
                <a:gd name="connsiteX1" fmla="*/ 1023611 w 1463040"/>
                <a:gd name="connsiteY1" fmla="*/ 0 h 2636520"/>
                <a:gd name="connsiteX2" fmla="*/ 1463040 w 1463040"/>
                <a:gd name="connsiteY2" fmla="*/ 439429 h 2636520"/>
                <a:gd name="connsiteX3" fmla="*/ 1463040 w 1463040"/>
                <a:gd name="connsiteY3" fmla="*/ 2197091 h 2636520"/>
                <a:gd name="connsiteX4" fmla="*/ 1023611 w 1463040"/>
                <a:gd name="connsiteY4" fmla="*/ 2636520 h 2636520"/>
                <a:gd name="connsiteX5" fmla="*/ 0 w 1463040"/>
                <a:gd name="connsiteY5" fmla="*/ 2636520 h 2636520"/>
                <a:gd name="connsiteX6" fmla="*/ 0 w 1463040"/>
                <a:gd name="connsiteY6" fmla="*/ 0 h 2636520"/>
                <a:gd name="connsiteX0" fmla="*/ 0 w 1463040"/>
                <a:gd name="connsiteY0" fmla="*/ 0 h 2636520"/>
                <a:gd name="connsiteX1" fmla="*/ 1023611 w 1463040"/>
                <a:gd name="connsiteY1" fmla="*/ 0 h 2636520"/>
                <a:gd name="connsiteX2" fmla="*/ 1463040 w 1463040"/>
                <a:gd name="connsiteY2" fmla="*/ 439429 h 2636520"/>
                <a:gd name="connsiteX3" fmla="*/ 1463040 w 1463040"/>
                <a:gd name="connsiteY3" fmla="*/ 2197091 h 2636520"/>
                <a:gd name="connsiteX4" fmla="*/ 1023611 w 1463040"/>
                <a:gd name="connsiteY4" fmla="*/ 2636520 h 2636520"/>
                <a:gd name="connsiteX5" fmla="*/ 0 w 1463040"/>
                <a:gd name="connsiteY5" fmla="*/ 2636520 h 2636520"/>
                <a:gd name="connsiteX6" fmla="*/ 91440 w 1463040"/>
                <a:gd name="connsiteY6" fmla="*/ 91440 h 2636520"/>
                <a:gd name="connsiteX0" fmla="*/ 0 w 1463040"/>
                <a:gd name="connsiteY0" fmla="*/ 0 h 2636520"/>
                <a:gd name="connsiteX1" fmla="*/ 1023611 w 1463040"/>
                <a:gd name="connsiteY1" fmla="*/ 0 h 2636520"/>
                <a:gd name="connsiteX2" fmla="*/ 1463040 w 1463040"/>
                <a:gd name="connsiteY2" fmla="*/ 439429 h 2636520"/>
                <a:gd name="connsiteX3" fmla="*/ 1463040 w 1463040"/>
                <a:gd name="connsiteY3" fmla="*/ 2197091 h 2636520"/>
                <a:gd name="connsiteX4" fmla="*/ 1023611 w 1463040"/>
                <a:gd name="connsiteY4" fmla="*/ 2636520 h 2636520"/>
                <a:gd name="connsiteX5" fmla="*/ 0 w 1463040"/>
                <a:gd name="connsiteY5" fmla="*/ 2636520 h 263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40" h="2636520">
                  <a:moveTo>
                    <a:pt x="0" y="0"/>
                  </a:moveTo>
                  <a:lnTo>
                    <a:pt x="1023611" y="0"/>
                  </a:lnTo>
                  <a:cubicBezTo>
                    <a:pt x="1266301" y="0"/>
                    <a:pt x="1463040" y="196739"/>
                    <a:pt x="1463040" y="439429"/>
                  </a:cubicBezTo>
                  <a:lnTo>
                    <a:pt x="1463040" y="2197091"/>
                  </a:lnTo>
                  <a:cubicBezTo>
                    <a:pt x="1463040" y="2439781"/>
                    <a:pt x="1266301" y="2636520"/>
                    <a:pt x="1023611" y="2636520"/>
                  </a:cubicBezTo>
                  <a:lnTo>
                    <a:pt x="0" y="2636520"/>
                  </a:lnTo>
                </a:path>
              </a:pathLst>
            </a:custGeom>
            <a:noFill/>
            <a:ln w="38100">
              <a:solidFill>
                <a:srgbClr val="BCD8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73">
              <a:extLst>
                <a:ext uri="{FF2B5EF4-FFF2-40B4-BE49-F238E27FC236}">
                  <a16:creationId xmlns:a16="http://schemas.microsoft.com/office/drawing/2014/main" id="{D11BC7B3-2AA9-4E56-ADAB-E9351FEDDEE8}"/>
                </a:ext>
              </a:extLst>
            </p:cNvPr>
            <p:cNvCxnSpPr/>
            <p:nvPr/>
          </p:nvCxnSpPr>
          <p:spPr>
            <a:xfrm>
              <a:off x="3901382" y="2911764"/>
              <a:ext cx="1823751" cy="0"/>
            </a:xfrm>
            <a:prstGeom prst="line">
              <a:avLst/>
            </a:prstGeom>
            <a:ln w="38100" cap="rnd">
              <a:solidFill>
                <a:srgbClr val="BCD85F"/>
              </a:solidFill>
            </a:ln>
          </p:spPr>
          <p:style>
            <a:lnRef idx="1">
              <a:schemeClr val="accent1"/>
            </a:lnRef>
            <a:fillRef idx="0">
              <a:schemeClr val="accent1"/>
            </a:fillRef>
            <a:effectRef idx="0">
              <a:schemeClr val="accent1"/>
            </a:effectRef>
            <a:fontRef idx="minor">
              <a:schemeClr val="tx1"/>
            </a:fontRef>
          </p:style>
        </p:cxnSp>
        <p:cxnSp>
          <p:nvCxnSpPr>
            <p:cNvPr id="9" name="74">
              <a:extLst>
                <a:ext uri="{FF2B5EF4-FFF2-40B4-BE49-F238E27FC236}">
                  <a16:creationId xmlns:a16="http://schemas.microsoft.com/office/drawing/2014/main" id="{ACACE3D5-4E9A-4F23-AC58-81F2D2EA6B84}"/>
                </a:ext>
              </a:extLst>
            </p:cNvPr>
            <p:cNvCxnSpPr/>
            <p:nvPr/>
          </p:nvCxnSpPr>
          <p:spPr>
            <a:xfrm>
              <a:off x="6032074" y="2911764"/>
              <a:ext cx="600548" cy="0"/>
            </a:xfrm>
            <a:prstGeom prst="line">
              <a:avLst/>
            </a:prstGeom>
            <a:ln w="38100" cap="rnd">
              <a:solidFill>
                <a:srgbClr val="BCD85F"/>
              </a:solidFill>
            </a:ln>
          </p:spPr>
          <p:style>
            <a:lnRef idx="1">
              <a:schemeClr val="accent1"/>
            </a:lnRef>
            <a:fillRef idx="0">
              <a:schemeClr val="accent1"/>
            </a:fillRef>
            <a:effectRef idx="0">
              <a:schemeClr val="accent1"/>
            </a:effectRef>
            <a:fontRef idx="minor">
              <a:schemeClr val="tx1"/>
            </a:fontRef>
          </p:style>
        </p:cxnSp>
        <p:cxnSp>
          <p:nvCxnSpPr>
            <p:cNvPr id="10" name="75">
              <a:extLst>
                <a:ext uri="{FF2B5EF4-FFF2-40B4-BE49-F238E27FC236}">
                  <a16:creationId xmlns:a16="http://schemas.microsoft.com/office/drawing/2014/main" id="{9A6EF043-63D9-4F42-877C-F387ACDD7CB3}"/>
                </a:ext>
              </a:extLst>
            </p:cNvPr>
            <p:cNvCxnSpPr/>
            <p:nvPr/>
          </p:nvCxnSpPr>
          <p:spPr>
            <a:xfrm>
              <a:off x="6787365" y="2911764"/>
              <a:ext cx="1499817" cy="0"/>
            </a:xfrm>
            <a:prstGeom prst="line">
              <a:avLst/>
            </a:prstGeom>
            <a:ln w="38100" cap="rnd">
              <a:solidFill>
                <a:srgbClr val="BCD85F"/>
              </a:solidFill>
            </a:ln>
          </p:spPr>
          <p:style>
            <a:lnRef idx="1">
              <a:schemeClr val="accent1"/>
            </a:lnRef>
            <a:fillRef idx="0">
              <a:schemeClr val="accent1"/>
            </a:fillRef>
            <a:effectRef idx="0">
              <a:schemeClr val="accent1"/>
            </a:effectRef>
            <a:fontRef idx="minor">
              <a:schemeClr val="tx1"/>
            </a:fontRef>
          </p:style>
        </p:cxnSp>
        <p:grpSp>
          <p:nvGrpSpPr>
            <p:cNvPr id="11" name="68">
              <a:extLst>
                <a:ext uri="{FF2B5EF4-FFF2-40B4-BE49-F238E27FC236}">
                  <a16:creationId xmlns:a16="http://schemas.microsoft.com/office/drawing/2014/main" id="{DA9458D0-F1A3-4334-861C-DB442ABD594F}"/>
                </a:ext>
              </a:extLst>
            </p:cNvPr>
            <p:cNvGrpSpPr/>
            <p:nvPr/>
          </p:nvGrpSpPr>
          <p:grpSpPr>
            <a:xfrm>
              <a:off x="3751278" y="4971036"/>
              <a:ext cx="3631254" cy="0"/>
              <a:chOff x="3726908" y="2286000"/>
              <a:chExt cx="4649153" cy="0"/>
            </a:xfrm>
          </p:grpSpPr>
          <p:cxnSp>
            <p:nvCxnSpPr>
              <p:cNvPr id="16" name="70">
                <a:extLst>
                  <a:ext uri="{FF2B5EF4-FFF2-40B4-BE49-F238E27FC236}">
                    <a16:creationId xmlns:a16="http://schemas.microsoft.com/office/drawing/2014/main" id="{4B6B6246-3C44-4CF0-A0A0-5C9121571E0B}"/>
                  </a:ext>
                </a:extLst>
              </p:cNvPr>
              <p:cNvCxnSpPr/>
              <p:nvPr/>
            </p:nvCxnSpPr>
            <p:spPr>
              <a:xfrm>
                <a:off x="3726908" y="2286000"/>
                <a:ext cx="2334978" cy="0"/>
              </a:xfrm>
              <a:prstGeom prst="line">
                <a:avLst/>
              </a:prstGeom>
              <a:ln w="38100" cap="rnd">
                <a:solidFill>
                  <a:srgbClr val="BCD85F"/>
                </a:solidFill>
              </a:ln>
            </p:spPr>
            <p:style>
              <a:lnRef idx="1">
                <a:schemeClr val="accent1"/>
              </a:lnRef>
              <a:fillRef idx="0">
                <a:schemeClr val="accent1"/>
              </a:fillRef>
              <a:effectRef idx="0">
                <a:schemeClr val="accent1"/>
              </a:effectRef>
              <a:fontRef idx="minor">
                <a:schemeClr val="tx1"/>
              </a:fontRef>
            </p:style>
          </p:cxnSp>
          <p:cxnSp>
            <p:nvCxnSpPr>
              <p:cNvPr id="17" name="71">
                <a:extLst>
                  <a:ext uri="{FF2B5EF4-FFF2-40B4-BE49-F238E27FC236}">
                    <a16:creationId xmlns:a16="http://schemas.microsoft.com/office/drawing/2014/main" id="{B6427478-355A-4F20-810A-5BB7E9B47979}"/>
                  </a:ext>
                </a:extLst>
              </p:cNvPr>
              <p:cNvCxnSpPr/>
              <p:nvPr/>
            </p:nvCxnSpPr>
            <p:spPr>
              <a:xfrm>
                <a:off x="6454868" y="2286000"/>
                <a:ext cx="768892" cy="0"/>
              </a:xfrm>
              <a:prstGeom prst="line">
                <a:avLst/>
              </a:prstGeom>
              <a:ln w="38100" cap="rnd">
                <a:solidFill>
                  <a:srgbClr val="BCD85F"/>
                </a:solidFill>
              </a:ln>
            </p:spPr>
            <p:style>
              <a:lnRef idx="1">
                <a:schemeClr val="accent1"/>
              </a:lnRef>
              <a:fillRef idx="0">
                <a:schemeClr val="accent1"/>
              </a:fillRef>
              <a:effectRef idx="0">
                <a:schemeClr val="accent1"/>
              </a:effectRef>
              <a:fontRef idx="minor">
                <a:schemeClr val="tx1"/>
              </a:fontRef>
            </p:style>
          </p:cxnSp>
          <p:cxnSp>
            <p:nvCxnSpPr>
              <p:cNvPr id="18" name="72">
                <a:extLst>
                  <a:ext uri="{FF2B5EF4-FFF2-40B4-BE49-F238E27FC236}">
                    <a16:creationId xmlns:a16="http://schemas.microsoft.com/office/drawing/2014/main" id="{E13BB7C7-3D12-4105-8447-FBDE61F87C7B}"/>
                  </a:ext>
                </a:extLst>
              </p:cNvPr>
              <p:cNvCxnSpPr/>
              <p:nvPr/>
            </p:nvCxnSpPr>
            <p:spPr>
              <a:xfrm>
                <a:off x="7421880" y="2286000"/>
                <a:ext cx="954181" cy="0"/>
              </a:xfrm>
              <a:prstGeom prst="line">
                <a:avLst/>
              </a:prstGeom>
              <a:ln w="38100" cap="rnd">
                <a:solidFill>
                  <a:srgbClr val="BCD85F"/>
                </a:solidFill>
              </a:ln>
            </p:spPr>
            <p:style>
              <a:lnRef idx="1">
                <a:schemeClr val="accent1"/>
              </a:lnRef>
              <a:fillRef idx="0">
                <a:schemeClr val="accent1"/>
              </a:fillRef>
              <a:effectRef idx="0">
                <a:schemeClr val="accent1"/>
              </a:effectRef>
              <a:fontRef idx="minor">
                <a:schemeClr val="tx1"/>
              </a:fontRef>
            </p:style>
          </p:cxnSp>
        </p:grpSp>
        <p:cxnSp>
          <p:nvCxnSpPr>
            <p:cNvPr id="12" name="69">
              <a:extLst>
                <a:ext uri="{FF2B5EF4-FFF2-40B4-BE49-F238E27FC236}">
                  <a16:creationId xmlns:a16="http://schemas.microsoft.com/office/drawing/2014/main" id="{3F666D14-10D9-419D-B79C-AB4444A1966A}"/>
                </a:ext>
              </a:extLst>
            </p:cNvPr>
            <p:cNvCxnSpPr/>
            <p:nvPr/>
          </p:nvCxnSpPr>
          <p:spPr>
            <a:xfrm>
              <a:off x="7541913" y="4971036"/>
              <a:ext cx="745270" cy="0"/>
            </a:xfrm>
            <a:prstGeom prst="line">
              <a:avLst/>
            </a:prstGeom>
            <a:ln w="38100" cap="rnd">
              <a:solidFill>
                <a:srgbClr val="BCD85F"/>
              </a:solidFill>
            </a:ln>
          </p:spPr>
          <p:style>
            <a:lnRef idx="1">
              <a:schemeClr val="accent1"/>
            </a:lnRef>
            <a:fillRef idx="0">
              <a:schemeClr val="accent1"/>
            </a:fillRef>
            <a:effectRef idx="0">
              <a:schemeClr val="accent1"/>
            </a:effectRef>
            <a:fontRef idx="minor">
              <a:schemeClr val="tx1"/>
            </a:fontRef>
          </p:style>
        </p:cxnSp>
        <p:sp>
          <p:nvSpPr>
            <p:cNvPr id="13" name="78">
              <a:extLst>
                <a:ext uri="{FF2B5EF4-FFF2-40B4-BE49-F238E27FC236}">
                  <a16:creationId xmlns:a16="http://schemas.microsoft.com/office/drawing/2014/main" id="{F8B4C987-A3EE-4E27-A5C8-7A48CDFAAE03}"/>
                </a:ext>
              </a:extLst>
            </p:cNvPr>
            <p:cNvSpPr/>
            <p:nvPr/>
          </p:nvSpPr>
          <p:spPr>
            <a:xfrm rot="5400000">
              <a:off x="8160008" y="3091313"/>
              <a:ext cx="397979" cy="431122"/>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DCEEF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21">
              <a:extLst>
                <a:ext uri="{FF2B5EF4-FFF2-40B4-BE49-F238E27FC236}">
                  <a16:creationId xmlns:a16="http://schemas.microsoft.com/office/drawing/2014/main" id="{399291D5-48CF-4572-A831-BDD0AFA75CC1}"/>
                </a:ext>
              </a:extLst>
            </p:cNvPr>
            <p:cNvSpPr/>
            <p:nvPr/>
          </p:nvSpPr>
          <p:spPr>
            <a:xfrm rot="10800000">
              <a:off x="3205520" y="4429919"/>
              <a:ext cx="586363" cy="58636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1">
              <a:extLst>
                <a:ext uri="{FF2B5EF4-FFF2-40B4-BE49-F238E27FC236}">
                  <a16:creationId xmlns:a16="http://schemas.microsoft.com/office/drawing/2014/main" id="{8262F953-D9C9-4EA5-8204-0ACF38188037}"/>
                </a:ext>
              </a:extLst>
            </p:cNvPr>
            <p:cNvSpPr/>
            <p:nvPr/>
          </p:nvSpPr>
          <p:spPr>
            <a:xfrm rot="5400000" flipH="1" flipV="1">
              <a:off x="3996297" y="2784788"/>
              <a:ext cx="399774" cy="359641"/>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0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9" name="Picture 18">
            <a:extLst>
              <a:ext uri="{FF2B5EF4-FFF2-40B4-BE49-F238E27FC236}">
                <a16:creationId xmlns:a16="http://schemas.microsoft.com/office/drawing/2014/main" id="{755CB2F5-5F6E-4F21-A30D-D66392D2FA24}"/>
              </a:ext>
            </a:extLst>
          </p:cNvPr>
          <p:cNvPicPr>
            <a:picLocks noChangeAspect="1"/>
          </p:cNvPicPr>
          <p:nvPr/>
        </p:nvPicPr>
        <p:blipFill>
          <a:blip r:embed="rId2">
            <a:duotone>
              <a:prstClr val="black"/>
              <a:schemeClr val="accent4">
                <a:tint val="45000"/>
                <a:satMod val="400000"/>
              </a:schemeClr>
            </a:duotone>
          </a:blip>
          <a:stretch>
            <a:fillRect/>
          </a:stretch>
        </p:blipFill>
        <p:spPr>
          <a:xfrm>
            <a:off x="3334816" y="3409839"/>
            <a:ext cx="5614903" cy="1670449"/>
          </a:xfrm>
          <a:prstGeom prst="rect">
            <a:avLst/>
          </a:prstGeom>
        </p:spPr>
      </p:pic>
      <p:pic>
        <p:nvPicPr>
          <p:cNvPr id="20" name="Picture 19">
            <a:extLst>
              <a:ext uri="{FF2B5EF4-FFF2-40B4-BE49-F238E27FC236}">
                <a16:creationId xmlns:a16="http://schemas.microsoft.com/office/drawing/2014/main" id="{BF929831-BD1B-473A-9582-6DCBD23FD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51335">
            <a:off x="1943018" y="4446680"/>
            <a:ext cx="1148944" cy="1717945"/>
          </a:xfrm>
          <a:prstGeom prst="rect">
            <a:avLst/>
          </a:prstGeom>
        </p:spPr>
      </p:pic>
    </p:spTree>
    <p:extLst>
      <p:ext uri="{BB962C8B-B14F-4D97-AF65-F5344CB8AC3E}">
        <p14:creationId xmlns:p14="http://schemas.microsoft.com/office/powerpoint/2010/main" val="417045821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out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39000" b="-3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BFA7622-83B5-4AB6-8F16-3A7DE72F8C9A}"/>
              </a:ext>
            </a:extLst>
          </p:cNvPr>
          <p:cNvSpPr/>
          <p:nvPr/>
        </p:nvSpPr>
        <p:spPr>
          <a:xfrm rot="2668956">
            <a:off x="793341" y="748637"/>
            <a:ext cx="1054930" cy="1097054"/>
          </a:xfrm>
          <a:prstGeom prst="roundRect">
            <a:avLst/>
          </a:prstGeom>
          <a:gradFill>
            <a:gsLst>
              <a:gs pos="0">
                <a:schemeClr val="accent1">
                  <a:lumMod val="75000"/>
                </a:schemeClr>
              </a:gs>
              <a:gs pos="80000">
                <a:srgbClr val="0684BE">
                  <a:alpha val="39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latin typeface="#9Slide07 Banque" panose="02040603050506020204" pitchFamily="18" charset="0"/>
            </a:endParaRPr>
          </a:p>
        </p:txBody>
      </p:sp>
      <p:pic>
        <p:nvPicPr>
          <p:cNvPr id="5" name="Dem nguoc 10 giay">
            <a:hlinkClick r:id="" action="ppaction://media"/>
            <a:extLst>
              <a:ext uri="{FF2B5EF4-FFF2-40B4-BE49-F238E27FC236}">
                <a16:creationId xmlns:a16="http://schemas.microsoft.com/office/drawing/2014/main" id="{D3053DF2-6226-47C2-AA9B-318AC47BECC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577216" y="4337214"/>
            <a:ext cx="1057275" cy="1032154"/>
          </a:xfrm>
          <a:prstGeom prst="rect">
            <a:avLst/>
          </a:prstGeom>
        </p:spPr>
      </p:pic>
      <p:sp>
        <p:nvSpPr>
          <p:cNvPr id="10" name="Oval 9">
            <a:extLst>
              <a:ext uri="{FF2B5EF4-FFF2-40B4-BE49-F238E27FC236}">
                <a16:creationId xmlns:a16="http://schemas.microsoft.com/office/drawing/2014/main" id="{D83FF1E2-CBEA-4DF4-96C8-29C695CECB26}"/>
              </a:ext>
            </a:extLst>
          </p:cNvPr>
          <p:cNvSpPr/>
          <p:nvPr/>
        </p:nvSpPr>
        <p:spPr>
          <a:xfrm>
            <a:off x="786914" y="780482"/>
            <a:ext cx="1032671" cy="1032671"/>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9Slide07 Banque" panose="02040603050506020204" pitchFamily="18" charset="0"/>
              </a:rPr>
              <a:t>2</a:t>
            </a:r>
          </a:p>
        </p:txBody>
      </p:sp>
      <p:grpSp>
        <p:nvGrpSpPr>
          <p:cNvPr id="34" name="Group 33">
            <a:extLst>
              <a:ext uri="{FF2B5EF4-FFF2-40B4-BE49-F238E27FC236}">
                <a16:creationId xmlns:a16="http://schemas.microsoft.com/office/drawing/2014/main" id="{FB7388AC-5795-49F9-8886-226A904E16FC}"/>
              </a:ext>
            </a:extLst>
          </p:cNvPr>
          <p:cNvGrpSpPr/>
          <p:nvPr/>
        </p:nvGrpSpPr>
        <p:grpSpPr>
          <a:xfrm>
            <a:off x="-294779" y="2913158"/>
            <a:ext cx="6184013" cy="2113325"/>
            <a:chOff x="-429098" y="2555462"/>
            <a:chExt cx="6184013" cy="2113325"/>
          </a:xfrm>
        </p:grpSpPr>
        <p:sp>
          <p:nvSpPr>
            <p:cNvPr id="30" name="Arrow: Pentagon 29">
              <a:extLst>
                <a:ext uri="{FF2B5EF4-FFF2-40B4-BE49-F238E27FC236}">
                  <a16:creationId xmlns:a16="http://schemas.microsoft.com/office/drawing/2014/main" id="{F01A446D-718F-43F3-8E43-CC58AF41EDB9}"/>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grpSp>
          <p:nvGrpSpPr>
            <p:cNvPr id="28" name="Group 27">
              <a:extLst>
                <a:ext uri="{FF2B5EF4-FFF2-40B4-BE49-F238E27FC236}">
                  <a16:creationId xmlns:a16="http://schemas.microsoft.com/office/drawing/2014/main" id="{A984D9C5-78AF-4D4F-9511-2256F59049AC}"/>
                </a:ext>
              </a:extLst>
            </p:cNvPr>
            <p:cNvGrpSpPr/>
            <p:nvPr/>
          </p:nvGrpSpPr>
          <p:grpSpPr>
            <a:xfrm>
              <a:off x="-429098" y="2555462"/>
              <a:ext cx="2055983" cy="2113325"/>
              <a:chOff x="417173" y="2850139"/>
              <a:chExt cx="1617878" cy="1663001"/>
            </a:xfrm>
          </p:grpSpPr>
          <p:pic>
            <p:nvPicPr>
              <p:cNvPr id="21" name="Picture 20" descr="A close up of a logo&#10;&#10;Description automatically generated">
                <a:extLst>
                  <a:ext uri="{FF2B5EF4-FFF2-40B4-BE49-F238E27FC236}">
                    <a16:creationId xmlns:a16="http://schemas.microsoft.com/office/drawing/2014/main" id="{C84DD0AC-FBCB-4547-9703-E2345B9AE12D}"/>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7173" y="2895262"/>
                <a:ext cx="1617878" cy="1617878"/>
              </a:xfrm>
              <a:prstGeom prst="rect">
                <a:avLst/>
              </a:prstGeom>
            </p:spPr>
          </p:pic>
          <p:pic>
            <p:nvPicPr>
              <p:cNvPr id="23" name="Picture 22" descr="A close up of a logo&#10;&#10;Description automatically generated">
                <a:extLst>
                  <a:ext uri="{FF2B5EF4-FFF2-40B4-BE49-F238E27FC236}">
                    <a16:creationId xmlns:a16="http://schemas.microsoft.com/office/drawing/2014/main" id="{8B5DA933-5F02-4070-9266-F880457BD4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0029" y="2850139"/>
                <a:ext cx="1514883" cy="1514883"/>
              </a:xfrm>
              <a:prstGeom prst="rect">
                <a:avLst/>
              </a:prstGeom>
            </p:spPr>
          </p:pic>
        </p:grpSp>
        <p:sp>
          <p:nvSpPr>
            <p:cNvPr id="31" name="Arrow: Chevron 30">
              <a:extLst>
                <a:ext uri="{FF2B5EF4-FFF2-40B4-BE49-F238E27FC236}">
                  <a16:creationId xmlns:a16="http://schemas.microsoft.com/office/drawing/2014/main" id="{2B71889A-F0C5-4733-9B51-CA1A21A04CFB}"/>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grpSp>
      <p:grpSp>
        <p:nvGrpSpPr>
          <p:cNvPr id="73" name="Group 72">
            <a:extLst>
              <a:ext uri="{FF2B5EF4-FFF2-40B4-BE49-F238E27FC236}">
                <a16:creationId xmlns:a16="http://schemas.microsoft.com/office/drawing/2014/main" id="{EE01E6B8-12A0-4354-B87E-9A7A94978358}"/>
              </a:ext>
            </a:extLst>
          </p:cNvPr>
          <p:cNvGrpSpPr/>
          <p:nvPr/>
        </p:nvGrpSpPr>
        <p:grpSpPr>
          <a:xfrm>
            <a:off x="6333112" y="2776254"/>
            <a:ext cx="6550397" cy="2247192"/>
            <a:chOff x="6333112" y="2416018"/>
            <a:chExt cx="6550397" cy="2247192"/>
          </a:xfrm>
        </p:grpSpPr>
        <p:grpSp>
          <p:nvGrpSpPr>
            <p:cNvPr id="52" name="Group 51">
              <a:extLst>
                <a:ext uri="{FF2B5EF4-FFF2-40B4-BE49-F238E27FC236}">
                  <a16:creationId xmlns:a16="http://schemas.microsoft.com/office/drawing/2014/main" id="{B60ADFEA-9DD9-44B5-9C2C-A2A6FBA36921}"/>
                </a:ext>
              </a:extLst>
            </p:cNvPr>
            <p:cNvGrpSpPr/>
            <p:nvPr/>
          </p:nvGrpSpPr>
          <p:grpSpPr>
            <a:xfrm>
              <a:off x="6333112" y="2913157"/>
              <a:ext cx="5858887" cy="1252915"/>
              <a:chOff x="6333112" y="2913157"/>
              <a:chExt cx="5858887" cy="1252915"/>
            </a:xfrm>
          </p:grpSpPr>
          <p:sp>
            <p:nvSpPr>
              <p:cNvPr id="36" name="Arrow: Pentagon 35">
                <a:extLst>
                  <a:ext uri="{FF2B5EF4-FFF2-40B4-BE49-F238E27FC236}">
                    <a16:creationId xmlns:a16="http://schemas.microsoft.com/office/drawing/2014/main" id="{668CA661-CCA7-463C-B990-5811CBC53B27}"/>
                  </a:ext>
                </a:extLst>
              </p:cNvPr>
              <p:cNvSpPr/>
              <p:nvPr/>
            </p:nvSpPr>
            <p:spPr>
              <a:xfrm flipH="1">
                <a:off x="6333112" y="2913157"/>
                <a:ext cx="5858887"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Chevron 37">
                <a:extLst>
                  <a:ext uri="{FF2B5EF4-FFF2-40B4-BE49-F238E27FC236}">
                    <a16:creationId xmlns:a16="http://schemas.microsoft.com/office/drawing/2014/main" id="{6CD06439-834E-4E67-B34E-EF47CBB79749}"/>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descr="A close up of a logo&#10;&#10;Description automatically generated">
              <a:extLst>
                <a:ext uri="{FF2B5EF4-FFF2-40B4-BE49-F238E27FC236}">
                  <a16:creationId xmlns:a16="http://schemas.microsoft.com/office/drawing/2014/main" id="{0068A83A-B2D0-43C9-A275-45ADD3167187}"/>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536423" y="2574279"/>
              <a:ext cx="2055983" cy="2055983"/>
            </a:xfrm>
            <a:prstGeom prst="rect">
              <a:avLst/>
            </a:prstGeom>
          </p:spPr>
        </p:pic>
        <p:pic>
          <p:nvPicPr>
            <p:cNvPr id="42" name="Picture 41" descr="A close up of a sign&#10;&#10;Description automatically generated">
              <a:extLst>
                <a:ext uri="{FF2B5EF4-FFF2-40B4-BE49-F238E27FC236}">
                  <a16:creationId xmlns:a16="http://schemas.microsoft.com/office/drawing/2014/main" id="{1479832E-EE4D-4321-ACFE-C319EB39FF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45109" y="2416018"/>
              <a:ext cx="2438400" cy="2247192"/>
            </a:xfrm>
            <a:prstGeom prst="rect">
              <a:avLst/>
            </a:prstGeom>
          </p:spPr>
        </p:pic>
      </p:grpSp>
      <p:grpSp>
        <p:nvGrpSpPr>
          <p:cNvPr id="8" name="Group 7">
            <a:extLst>
              <a:ext uri="{FF2B5EF4-FFF2-40B4-BE49-F238E27FC236}">
                <a16:creationId xmlns:a16="http://schemas.microsoft.com/office/drawing/2014/main" id="{3A50BF28-29EB-4FA7-9761-8208F39192C0}"/>
              </a:ext>
            </a:extLst>
          </p:cNvPr>
          <p:cNvGrpSpPr/>
          <p:nvPr/>
        </p:nvGrpSpPr>
        <p:grpSpPr>
          <a:xfrm>
            <a:off x="-294779" y="4723590"/>
            <a:ext cx="6184013" cy="2109018"/>
            <a:chOff x="-294779" y="4723590"/>
            <a:chExt cx="6184013" cy="2109018"/>
          </a:xfrm>
        </p:grpSpPr>
        <p:grpSp>
          <p:nvGrpSpPr>
            <p:cNvPr id="44" name="Group 43">
              <a:extLst>
                <a:ext uri="{FF2B5EF4-FFF2-40B4-BE49-F238E27FC236}">
                  <a16:creationId xmlns:a16="http://schemas.microsoft.com/office/drawing/2014/main" id="{5230688C-F6E8-4381-BF20-A179F0FFA890}"/>
                </a:ext>
              </a:extLst>
            </p:cNvPr>
            <p:cNvGrpSpPr/>
            <p:nvPr/>
          </p:nvGrpSpPr>
          <p:grpSpPr>
            <a:xfrm>
              <a:off x="-294779" y="4776625"/>
              <a:ext cx="6184013" cy="2055983"/>
              <a:chOff x="-429098" y="2612804"/>
              <a:chExt cx="6184013" cy="2055983"/>
            </a:xfrm>
          </p:grpSpPr>
          <p:sp>
            <p:nvSpPr>
              <p:cNvPr id="45" name="Arrow: Pentagon 44">
                <a:extLst>
                  <a:ext uri="{FF2B5EF4-FFF2-40B4-BE49-F238E27FC236}">
                    <a16:creationId xmlns:a16="http://schemas.microsoft.com/office/drawing/2014/main" id="{508814DF-53B6-4EC5-8178-3EC34E513212}"/>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A close up of a logo&#10;&#10;Description automatically generated">
                <a:extLst>
                  <a:ext uri="{FF2B5EF4-FFF2-40B4-BE49-F238E27FC236}">
                    <a16:creationId xmlns:a16="http://schemas.microsoft.com/office/drawing/2014/main" id="{E3D4D6E5-BF3A-4A90-BC57-56896F22B2E5}"/>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9098" y="2612804"/>
                <a:ext cx="2055983" cy="2055983"/>
              </a:xfrm>
              <a:prstGeom prst="rect">
                <a:avLst/>
              </a:prstGeom>
            </p:spPr>
          </p:pic>
          <p:sp>
            <p:nvSpPr>
              <p:cNvPr id="47" name="Arrow: Chevron 46">
                <a:extLst>
                  <a:ext uri="{FF2B5EF4-FFF2-40B4-BE49-F238E27FC236}">
                    <a16:creationId xmlns:a16="http://schemas.microsoft.com/office/drawing/2014/main" id="{ACCB8E02-A90C-47CD-9093-A96B55A50D17}"/>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1" name="Picture 50">
              <a:extLst>
                <a:ext uri="{FF2B5EF4-FFF2-40B4-BE49-F238E27FC236}">
                  <a16:creationId xmlns:a16="http://schemas.microsoft.com/office/drawing/2014/main" id="{B19000EB-BC9B-44F3-9517-0E5451A6414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4779" y="4723590"/>
              <a:ext cx="2055983" cy="2055983"/>
            </a:xfrm>
            <a:prstGeom prst="rect">
              <a:avLst/>
            </a:prstGeom>
          </p:spPr>
        </p:pic>
      </p:grpSp>
      <p:grpSp>
        <p:nvGrpSpPr>
          <p:cNvPr id="9" name="Group 8">
            <a:extLst>
              <a:ext uri="{FF2B5EF4-FFF2-40B4-BE49-F238E27FC236}">
                <a16:creationId xmlns:a16="http://schemas.microsoft.com/office/drawing/2014/main" id="{CBA0EDDD-05F9-406F-94F7-AABBAC9789E6}"/>
              </a:ext>
            </a:extLst>
          </p:cNvPr>
          <p:cNvGrpSpPr/>
          <p:nvPr/>
        </p:nvGrpSpPr>
        <p:grpSpPr>
          <a:xfrm>
            <a:off x="6318332" y="4802017"/>
            <a:ext cx="6215808" cy="2055983"/>
            <a:chOff x="6318332" y="4802017"/>
            <a:chExt cx="6215808" cy="2055983"/>
          </a:xfrm>
        </p:grpSpPr>
        <p:grpSp>
          <p:nvGrpSpPr>
            <p:cNvPr id="74" name="Group 73">
              <a:extLst>
                <a:ext uri="{FF2B5EF4-FFF2-40B4-BE49-F238E27FC236}">
                  <a16:creationId xmlns:a16="http://schemas.microsoft.com/office/drawing/2014/main" id="{AA9CD21A-9C09-4BF8-B25E-4252717D780E}"/>
                </a:ext>
              </a:extLst>
            </p:cNvPr>
            <p:cNvGrpSpPr/>
            <p:nvPr/>
          </p:nvGrpSpPr>
          <p:grpSpPr>
            <a:xfrm>
              <a:off x="6318332" y="4802017"/>
              <a:ext cx="6188021" cy="2055983"/>
              <a:chOff x="6333113" y="2597893"/>
              <a:chExt cx="6188021" cy="2055983"/>
            </a:xfrm>
          </p:grpSpPr>
          <p:grpSp>
            <p:nvGrpSpPr>
              <p:cNvPr id="76" name="Group 75">
                <a:extLst>
                  <a:ext uri="{FF2B5EF4-FFF2-40B4-BE49-F238E27FC236}">
                    <a16:creationId xmlns:a16="http://schemas.microsoft.com/office/drawing/2014/main" id="{8D94CB3F-DAC4-4381-B652-8B4D4F58AC45}"/>
                  </a:ext>
                </a:extLst>
              </p:cNvPr>
              <p:cNvGrpSpPr/>
              <p:nvPr/>
            </p:nvGrpSpPr>
            <p:grpSpPr>
              <a:xfrm>
                <a:off x="6333113" y="2913157"/>
                <a:ext cx="5754915" cy="1252915"/>
                <a:chOff x="6333113" y="2913157"/>
                <a:chExt cx="5754915" cy="1252915"/>
              </a:xfrm>
            </p:grpSpPr>
            <p:sp>
              <p:nvSpPr>
                <p:cNvPr id="78" name="Arrow: Pentagon 77">
                  <a:extLst>
                    <a:ext uri="{FF2B5EF4-FFF2-40B4-BE49-F238E27FC236}">
                      <a16:creationId xmlns:a16="http://schemas.microsoft.com/office/drawing/2014/main" id="{64CB3AE6-ECBA-43F0-AB86-3A2AADFF2523}"/>
                    </a:ext>
                  </a:extLst>
                </p:cNvPr>
                <p:cNvSpPr/>
                <p:nvPr/>
              </p:nvSpPr>
              <p:spPr>
                <a:xfrm flipH="1">
                  <a:off x="6333113" y="291315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row: Chevron 78">
                  <a:extLst>
                    <a:ext uri="{FF2B5EF4-FFF2-40B4-BE49-F238E27FC236}">
                      <a16:creationId xmlns:a16="http://schemas.microsoft.com/office/drawing/2014/main" id="{9E575F3D-59FE-4EC6-A629-3C43247DD952}"/>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75" name="Picture 74" descr="A close up of a logo&#10;&#10;Description automatically generated">
                <a:extLst>
                  <a:ext uri="{FF2B5EF4-FFF2-40B4-BE49-F238E27FC236}">
                    <a16:creationId xmlns:a16="http://schemas.microsoft.com/office/drawing/2014/main" id="{1286B01D-59BC-4BF3-9495-18B848885103}"/>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465151" y="2597893"/>
                <a:ext cx="2055983" cy="2055983"/>
              </a:xfrm>
              <a:prstGeom prst="rect">
                <a:avLst/>
              </a:prstGeom>
            </p:spPr>
          </p:pic>
        </p:grpSp>
        <p:pic>
          <p:nvPicPr>
            <p:cNvPr id="81" name="Picture 80" descr="A close up of a logo&#10;&#10;Description automatically generated">
              <a:extLst>
                <a:ext uri="{FF2B5EF4-FFF2-40B4-BE49-F238E27FC236}">
                  <a16:creationId xmlns:a16="http://schemas.microsoft.com/office/drawing/2014/main" id="{CA13CA19-D418-495F-9A58-2F608DC2DD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64149" y="4802017"/>
              <a:ext cx="1969991" cy="1969991"/>
            </a:xfrm>
            <a:prstGeom prst="rect">
              <a:avLst/>
            </a:prstGeom>
          </p:spPr>
        </p:pic>
      </p:grpSp>
      <p:grpSp>
        <p:nvGrpSpPr>
          <p:cNvPr id="2" name="Group 1">
            <a:extLst>
              <a:ext uri="{FF2B5EF4-FFF2-40B4-BE49-F238E27FC236}">
                <a16:creationId xmlns:a16="http://schemas.microsoft.com/office/drawing/2014/main" id="{230D2A19-F608-4B9C-9194-AA095B3DE31E}"/>
              </a:ext>
            </a:extLst>
          </p:cNvPr>
          <p:cNvGrpSpPr/>
          <p:nvPr/>
        </p:nvGrpSpPr>
        <p:grpSpPr>
          <a:xfrm>
            <a:off x="2097121" y="-477607"/>
            <a:ext cx="7616512" cy="3794809"/>
            <a:chOff x="1142727" y="-726496"/>
            <a:chExt cx="9798826" cy="4272081"/>
          </a:xfrm>
        </p:grpSpPr>
        <p:pic>
          <p:nvPicPr>
            <p:cNvPr id="32" name="Picture 31">
              <a:extLst>
                <a:ext uri="{FF2B5EF4-FFF2-40B4-BE49-F238E27FC236}">
                  <a16:creationId xmlns:a16="http://schemas.microsoft.com/office/drawing/2014/main" id="{1D1EB3EE-CE25-466E-94AD-B3440663BDB9}"/>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6000"/>
                      </a14:imgEffect>
                      <a14:imgEffect>
                        <a14:brightnessContrast bright="-36000"/>
                      </a14:imgEffect>
                    </a14:imgLayer>
                  </a14:imgProps>
                </a:ext>
                <a:ext uri="{28A0092B-C50C-407E-A947-70E740481C1C}">
                  <a14:useLocalDpi xmlns:a14="http://schemas.microsoft.com/office/drawing/2010/main" val="0"/>
                </a:ext>
              </a:extLst>
            </a:blip>
            <a:srcRect l="8357" r="8570"/>
            <a:stretch/>
          </p:blipFill>
          <p:spPr>
            <a:xfrm>
              <a:off x="1607112" y="-726496"/>
              <a:ext cx="9133310" cy="4272081"/>
            </a:xfrm>
            <a:prstGeom prst="rect">
              <a:avLst/>
            </a:prstGeom>
          </p:spPr>
        </p:pic>
        <p:pic>
          <p:nvPicPr>
            <p:cNvPr id="33" name="Picture 32">
              <a:extLst>
                <a:ext uri="{FF2B5EF4-FFF2-40B4-BE49-F238E27FC236}">
                  <a16:creationId xmlns:a16="http://schemas.microsoft.com/office/drawing/2014/main" id="{35D785FB-7177-4E68-85DB-F1468DB78E34}"/>
                </a:ext>
              </a:extLst>
            </p:cNvPr>
            <p:cNvPicPr>
              <a:picLocks noChangeAspect="1"/>
            </p:cNvPicPr>
            <p:nvPr/>
          </p:nvPicPr>
          <p:blipFill rotWithShape="1">
            <a:blip r:embed="rId16">
              <a:extLst>
                <a:ext uri="{28A0092B-C50C-407E-A947-70E740481C1C}">
                  <a14:useLocalDpi xmlns:a14="http://schemas.microsoft.com/office/drawing/2010/main" val="0"/>
                </a:ext>
              </a:extLst>
            </a:blip>
            <a:srcRect r="91725"/>
            <a:stretch/>
          </p:blipFill>
          <p:spPr>
            <a:xfrm>
              <a:off x="1142727" y="-475014"/>
              <a:ext cx="563616" cy="3889025"/>
            </a:xfrm>
            <a:prstGeom prst="rect">
              <a:avLst/>
            </a:prstGeom>
          </p:spPr>
        </p:pic>
        <p:pic>
          <p:nvPicPr>
            <p:cNvPr id="37" name="Picture 36">
              <a:extLst>
                <a:ext uri="{FF2B5EF4-FFF2-40B4-BE49-F238E27FC236}">
                  <a16:creationId xmlns:a16="http://schemas.microsoft.com/office/drawing/2014/main" id="{6ECEA3EB-DBB2-46D7-B2B5-F616EA102756}"/>
                </a:ext>
              </a:extLst>
            </p:cNvPr>
            <p:cNvPicPr>
              <a:picLocks noChangeAspect="1"/>
            </p:cNvPicPr>
            <p:nvPr/>
          </p:nvPicPr>
          <p:blipFill rotWithShape="1">
            <a:blip r:embed="rId16">
              <a:extLst>
                <a:ext uri="{28A0092B-C50C-407E-A947-70E740481C1C}">
                  <a14:useLocalDpi xmlns:a14="http://schemas.microsoft.com/office/drawing/2010/main" val="0"/>
                </a:ext>
              </a:extLst>
            </a:blip>
            <a:srcRect r="91725"/>
            <a:stretch/>
          </p:blipFill>
          <p:spPr>
            <a:xfrm>
              <a:off x="10377937" y="-571823"/>
              <a:ext cx="563616" cy="3889025"/>
            </a:xfrm>
            <a:prstGeom prst="rect">
              <a:avLst/>
            </a:prstGeom>
          </p:spPr>
        </p:pic>
      </p:grpSp>
      <p:pic>
        <p:nvPicPr>
          <p:cNvPr id="4" name="Picture 3">
            <a:extLst>
              <a:ext uri="{FF2B5EF4-FFF2-40B4-BE49-F238E27FC236}">
                <a16:creationId xmlns:a16="http://schemas.microsoft.com/office/drawing/2014/main" id="{176A6961-6530-4620-9F1E-FF99AE6F802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254174" y="487804"/>
            <a:ext cx="1512999" cy="1133440"/>
          </a:xfrm>
          <a:prstGeom prst="rect">
            <a:avLst/>
          </a:prstGeom>
        </p:spPr>
      </p:pic>
      <p:pic>
        <p:nvPicPr>
          <p:cNvPr id="6" name="Picture 5" descr="A close up of a necklace&#10;&#10;Description automatically generated">
            <a:extLst>
              <a:ext uri="{FF2B5EF4-FFF2-40B4-BE49-F238E27FC236}">
                <a16:creationId xmlns:a16="http://schemas.microsoft.com/office/drawing/2014/main" id="{A1877A6D-FA51-4B81-B6C0-CC3E267EB8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62372" y="270980"/>
            <a:ext cx="2055983" cy="2103740"/>
          </a:xfrm>
          <a:prstGeom prst="rect">
            <a:avLst/>
          </a:prstGeom>
        </p:spPr>
      </p:pic>
      <p:sp>
        <p:nvSpPr>
          <p:cNvPr id="11" name="CAU HOI">
            <a:extLst>
              <a:ext uri="{FF2B5EF4-FFF2-40B4-BE49-F238E27FC236}">
                <a16:creationId xmlns:a16="http://schemas.microsoft.com/office/drawing/2014/main" id="{53E96217-2E7B-4F24-97A8-36BAF2935D1E}"/>
              </a:ext>
            </a:extLst>
          </p:cNvPr>
          <p:cNvSpPr/>
          <p:nvPr/>
        </p:nvSpPr>
        <p:spPr>
          <a:xfrm>
            <a:off x="2793601" y="1074728"/>
            <a:ext cx="6505307" cy="646331"/>
          </a:xfrm>
          <a:prstGeom prst="rect">
            <a:avLst/>
          </a:prstGeom>
          <a:noFill/>
        </p:spPr>
        <p:txBody>
          <a:bodyPr wrap="none" lIns="91440" tIns="45720" rIns="91440" bIns="45720">
            <a:spAutoFit/>
          </a:bodyPr>
          <a:lstStyle/>
          <a:p>
            <a:pPr lvl="0">
              <a:defRPr/>
            </a:pPr>
            <a:r>
              <a:rPr lang="en-US" sz="3600" dirty="0" err="1">
                <a:solidFill>
                  <a:srgbClr val="FFFF00"/>
                </a:solidFill>
                <a:latin typeface="UTM Avo" panose="02040603050506020204" pitchFamily="18" charset="0"/>
                <a:cs typeface="Times New Roman" pitchFamily="18" charset="0"/>
              </a:rPr>
              <a:t>Bài</a:t>
            </a:r>
            <a:r>
              <a:rPr lang="en-US" sz="3600" dirty="0">
                <a:solidFill>
                  <a:srgbClr val="FFFF00"/>
                </a:solidFill>
                <a:latin typeface="UTM Avo" panose="02040603050506020204" pitchFamily="18" charset="0"/>
                <a:cs typeface="Times New Roman" pitchFamily="18" charset="0"/>
              </a:rPr>
              <a:t> </a:t>
            </a:r>
            <a:r>
              <a:rPr lang="en-US" sz="3600" dirty="0" err="1">
                <a:solidFill>
                  <a:srgbClr val="FFFF00"/>
                </a:solidFill>
                <a:latin typeface="UTM Avo" panose="02040603050506020204" pitchFamily="18" charset="0"/>
                <a:cs typeface="Times New Roman" pitchFamily="18" charset="0"/>
              </a:rPr>
              <a:t>đọc</a:t>
            </a:r>
            <a:r>
              <a:rPr lang="en-US" sz="3600" dirty="0">
                <a:solidFill>
                  <a:srgbClr val="FFFF00"/>
                </a:solidFill>
                <a:latin typeface="UTM Avo" panose="02040603050506020204" pitchFamily="18" charset="0"/>
                <a:cs typeface="Times New Roman" pitchFamily="18" charset="0"/>
              </a:rPr>
              <a:t> </a:t>
            </a:r>
            <a:r>
              <a:rPr lang="en-US" sz="3600" dirty="0" err="1">
                <a:solidFill>
                  <a:srgbClr val="FFFF00"/>
                </a:solidFill>
                <a:latin typeface="UTM Avo" panose="02040603050506020204" pitchFamily="18" charset="0"/>
                <a:cs typeface="Times New Roman" pitchFamily="18" charset="0"/>
              </a:rPr>
              <a:t>nào</a:t>
            </a:r>
            <a:r>
              <a:rPr lang="en-US" sz="3600" dirty="0">
                <a:solidFill>
                  <a:srgbClr val="FFFF00"/>
                </a:solidFill>
                <a:latin typeface="UTM Avo" panose="02040603050506020204" pitchFamily="18" charset="0"/>
                <a:cs typeface="Times New Roman" pitchFamily="18" charset="0"/>
              </a:rPr>
              <a:t> </a:t>
            </a:r>
            <a:r>
              <a:rPr lang="en-US" sz="3600" dirty="0" err="1">
                <a:solidFill>
                  <a:srgbClr val="FFFF00"/>
                </a:solidFill>
                <a:latin typeface="UTM Avo" panose="02040603050506020204" pitchFamily="18" charset="0"/>
                <a:cs typeface="Times New Roman" pitchFamily="18" charset="0"/>
              </a:rPr>
              <a:t>nói</a:t>
            </a:r>
            <a:r>
              <a:rPr lang="en-US" sz="3600" dirty="0">
                <a:solidFill>
                  <a:srgbClr val="FFFF00"/>
                </a:solidFill>
                <a:latin typeface="UTM Avo" panose="02040603050506020204" pitchFamily="18" charset="0"/>
                <a:cs typeface="Times New Roman" pitchFamily="18" charset="0"/>
              </a:rPr>
              <a:t> </a:t>
            </a:r>
            <a:r>
              <a:rPr lang="en-US" sz="3600" dirty="0" err="1">
                <a:solidFill>
                  <a:srgbClr val="FFFF00"/>
                </a:solidFill>
                <a:latin typeface="UTM Avo" panose="02040603050506020204" pitchFamily="18" charset="0"/>
                <a:cs typeface="Times New Roman" pitchFamily="18" charset="0"/>
              </a:rPr>
              <a:t>về</a:t>
            </a:r>
            <a:r>
              <a:rPr lang="en-US" sz="3600" dirty="0">
                <a:solidFill>
                  <a:srgbClr val="FFFF00"/>
                </a:solidFill>
                <a:latin typeface="UTM Avo" panose="02040603050506020204" pitchFamily="18" charset="0"/>
                <a:cs typeface="Times New Roman" pitchFamily="18" charset="0"/>
              </a:rPr>
              <a:t> </a:t>
            </a:r>
            <a:r>
              <a:rPr lang="en-US" sz="3600" dirty="0" err="1">
                <a:solidFill>
                  <a:srgbClr val="FFFF00"/>
                </a:solidFill>
                <a:latin typeface="UTM Avo" panose="02040603050506020204" pitchFamily="18" charset="0"/>
                <a:cs typeface="Times New Roman" pitchFamily="18" charset="0"/>
              </a:rPr>
              <a:t>cây</a:t>
            </a:r>
            <a:r>
              <a:rPr lang="en-US" sz="3600" dirty="0">
                <a:solidFill>
                  <a:srgbClr val="FFFF00"/>
                </a:solidFill>
                <a:latin typeface="UTM Avo" panose="02040603050506020204" pitchFamily="18" charset="0"/>
                <a:cs typeface="Times New Roman" pitchFamily="18" charset="0"/>
              </a:rPr>
              <a:t> </a:t>
            </a:r>
            <a:r>
              <a:rPr lang="en-US" sz="3600" dirty="0" err="1">
                <a:solidFill>
                  <a:srgbClr val="FFFF00"/>
                </a:solidFill>
                <a:latin typeface="UTM Avo" panose="02040603050506020204" pitchFamily="18" charset="0"/>
                <a:cs typeface="Times New Roman" pitchFamily="18" charset="0"/>
              </a:rPr>
              <a:t>cối</a:t>
            </a:r>
            <a:r>
              <a:rPr lang="en-US" sz="3600" dirty="0">
                <a:solidFill>
                  <a:srgbClr val="FFFF00"/>
                </a:solidFill>
                <a:latin typeface="UTM Avo" panose="02040603050506020204" pitchFamily="18" charset="0"/>
                <a:cs typeface="Times New Roman" pitchFamily="18" charset="0"/>
              </a:rPr>
              <a:t>?</a:t>
            </a:r>
          </a:p>
        </p:txBody>
      </p:sp>
      <p:sp>
        <p:nvSpPr>
          <p:cNvPr id="46" name="A. DUNG">
            <a:extLst>
              <a:ext uri="{FF2B5EF4-FFF2-40B4-BE49-F238E27FC236}">
                <a16:creationId xmlns:a16="http://schemas.microsoft.com/office/drawing/2014/main" id="{E9984D5E-333D-4D03-8F8F-5ABF15F3DFB0}"/>
              </a:ext>
            </a:extLst>
          </p:cNvPr>
          <p:cNvSpPr/>
          <p:nvPr/>
        </p:nvSpPr>
        <p:spPr>
          <a:xfrm>
            <a:off x="7209858" y="3600638"/>
            <a:ext cx="3498073" cy="584775"/>
          </a:xfrm>
          <a:prstGeom prst="rect">
            <a:avLst/>
          </a:prstGeom>
          <a:noFill/>
        </p:spPr>
        <p:txBody>
          <a:bodyPr wrap="none" lIns="91440" tIns="45720" rIns="91440" bIns="45720">
            <a:spAutoFit/>
          </a:bodyPr>
          <a:lstStyle/>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Cây</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liễu</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dẻo</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dai</a:t>
            </a:r>
            <a:endParaRPr lang="en-US" sz="3200" b="0" cap="none" spc="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endParaRPr>
          </a:p>
        </p:txBody>
      </p:sp>
      <p:sp>
        <p:nvSpPr>
          <p:cNvPr id="50" name="D. SAI">
            <a:extLst>
              <a:ext uri="{FF2B5EF4-FFF2-40B4-BE49-F238E27FC236}">
                <a16:creationId xmlns:a16="http://schemas.microsoft.com/office/drawing/2014/main" id="{C42898BC-7A38-4527-9153-5D526991FF62}"/>
              </a:ext>
            </a:extLst>
          </p:cNvPr>
          <p:cNvSpPr/>
          <p:nvPr/>
        </p:nvSpPr>
        <p:spPr>
          <a:xfrm>
            <a:off x="7041029" y="5272939"/>
            <a:ext cx="3788217" cy="1077218"/>
          </a:xfrm>
          <a:prstGeom prst="rect">
            <a:avLst/>
          </a:prstGeom>
          <a:noFill/>
        </p:spPr>
        <p:txBody>
          <a:bodyPr wrap="none" lIns="91440" tIns="45720" rIns="91440" bIns="45720">
            <a:spAutoFit/>
          </a:bodyPr>
          <a:lstStyle/>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Cuộc</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thi</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tài</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năng</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p>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rừng</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xanh</a:t>
            </a:r>
            <a:endPar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endParaRPr>
          </a:p>
        </p:txBody>
      </p:sp>
      <p:sp>
        <p:nvSpPr>
          <p:cNvPr id="53" name="C. SAI">
            <a:extLst>
              <a:ext uri="{FF2B5EF4-FFF2-40B4-BE49-F238E27FC236}">
                <a16:creationId xmlns:a16="http://schemas.microsoft.com/office/drawing/2014/main" id="{D505C5AE-2784-4EAC-A464-DE0840FD2154}"/>
              </a:ext>
            </a:extLst>
          </p:cNvPr>
          <p:cNvSpPr/>
          <p:nvPr/>
        </p:nvSpPr>
        <p:spPr>
          <a:xfrm>
            <a:off x="1207592" y="5422413"/>
            <a:ext cx="3786614" cy="584775"/>
          </a:xfrm>
          <a:prstGeom prst="rect">
            <a:avLst/>
          </a:prstGeom>
          <a:noFill/>
        </p:spPr>
        <p:txBody>
          <a:bodyPr wrap="none" lIns="91440" tIns="45720" rIns="91440" bIns="45720">
            <a:spAutoFit/>
          </a:bodyPr>
          <a:lstStyle/>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Bảy</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sắc</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cầu</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vồng</a:t>
            </a:r>
            <a:endParaRPr lang="en-US" sz="3200" b="0" cap="none" spc="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endParaRPr>
          </a:p>
        </p:txBody>
      </p:sp>
      <p:sp>
        <p:nvSpPr>
          <p:cNvPr id="3" name="Start">
            <a:extLst>
              <a:ext uri="{FF2B5EF4-FFF2-40B4-BE49-F238E27FC236}">
                <a16:creationId xmlns:a16="http://schemas.microsoft.com/office/drawing/2014/main" id="{C8F87B15-C34B-4310-B943-48A2DC80F1C0}"/>
              </a:ext>
            </a:extLst>
          </p:cNvPr>
          <p:cNvSpPr/>
          <p:nvPr/>
        </p:nvSpPr>
        <p:spPr>
          <a:xfrm>
            <a:off x="5580178" y="4358277"/>
            <a:ext cx="1057275" cy="1057275"/>
          </a:xfrm>
          <a:prstGeom prst="rect">
            <a:avLst/>
          </a:prstGeom>
          <a:solidFill>
            <a:srgbClr val="FF0000">
              <a:alpha val="70000"/>
            </a:srgbClr>
          </a:solidFill>
          <a:ln w="76200">
            <a:gradFill>
              <a:gsLst>
                <a:gs pos="0">
                  <a:srgbClr val="F83043"/>
                </a:gs>
                <a:gs pos="100000">
                  <a:srgbClr val="F2687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9Slide07 Banque" panose="02040603050506020204" pitchFamily="18" charset="0"/>
              </a:rPr>
              <a:t>START</a:t>
            </a:r>
          </a:p>
        </p:txBody>
      </p:sp>
      <p:sp>
        <p:nvSpPr>
          <p:cNvPr id="43" name="Rectangle: Rounded Corners 42">
            <a:extLst>
              <a:ext uri="{FF2B5EF4-FFF2-40B4-BE49-F238E27FC236}">
                <a16:creationId xmlns:a16="http://schemas.microsoft.com/office/drawing/2014/main" id="{3E864414-A88D-4565-A8B0-6711A958F0B3}"/>
              </a:ext>
            </a:extLst>
          </p:cNvPr>
          <p:cNvSpPr/>
          <p:nvPr/>
        </p:nvSpPr>
        <p:spPr>
          <a:xfrm rot="2668956">
            <a:off x="735244" y="701420"/>
            <a:ext cx="1176386" cy="122336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latin typeface="#9Slide07 Banque" panose="02040603050506020204" pitchFamily="18" charset="0"/>
            </a:endParaRPr>
          </a:p>
        </p:txBody>
      </p:sp>
      <p:pic>
        <p:nvPicPr>
          <p:cNvPr id="55" name="Picture 54" descr="A close up of a sign&#10;&#10;Description automatically generated">
            <a:hlinkClick r:id="" action="ppaction://hlinkshowjump?jump=nextslide"/>
            <a:extLst>
              <a:ext uri="{FF2B5EF4-FFF2-40B4-BE49-F238E27FC236}">
                <a16:creationId xmlns:a16="http://schemas.microsoft.com/office/drawing/2014/main" id="{10814380-E60B-4145-92D5-88A9E927398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38308" y="5922936"/>
            <a:ext cx="762745" cy="762745"/>
          </a:xfrm>
          <a:prstGeom prst="rect">
            <a:avLst/>
          </a:prstGeom>
        </p:spPr>
      </p:pic>
      <p:sp>
        <p:nvSpPr>
          <p:cNvPr id="54" name="C. SAI">
            <a:extLst>
              <a:ext uri="{FF2B5EF4-FFF2-40B4-BE49-F238E27FC236}">
                <a16:creationId xmlns:a16="http://schemas.microsoft.com/office/drawing/2014/main" id="{D505C5AE-2784-4EAC-A464-DE0840FD2154}"/>
              </a:ext>
            </a:extLst>
          </p:cNvPr>
          <p:cNvSpPr/>
          <p:nvPr/>
        </p:nvSpPr>
        <p:spPr>
          <a:xfrm>
            <a:off x="1393334" y="3629367"/>
            <a:ext cx="3922870" cy="584775"/>
          </a:xfrm>
          <a:prstGeom prst="rect">
            <a:avLst/>
          </a:prstGeom>
          <a:noFill/>
        </p:spPr>
        <p:txBody>
          <a:bodyPr wrap="none" lIns="91440" tIns="45720" rIns="91440" bIns="45720">
            <a:spAutoFit/>
          </a:bodyPr>
          <a:lstStyle/>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Chúa</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tể</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rừng</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xanh</a:t>
            </a:r>
            <a:endParaRPr lang="en-US" sz="3200" b="0" cap="none" spc="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endParaRPr>
          </a:p>
        </p:txBody>
      </p:sp>
    </p:spTree>
    <p:extLst>
      <p:ext uri="{BB962C8B-B14F-4D97-AF65-F5344CB8AC3E}">
        <p14:creationId xmlns:p14="http://schemas.microsoft.com/office/powerpoint/2010/main" val="33993415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decel="29333"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nhacdao 1.wav"/>
                                        </p:tgtEl>
                                      </p:cMediaNode>
                                    </p:audio>
                                  </p:subTnLst>
                                </p:cTn>
                              </p:par>
                            </p:childTnLst>
                          </p:cTn>
                        </p:par>
                        <p:par>
                          <p:cTn id="19" fill="hold">
                            <p:stCondLst>
                              <p:cond delay="17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3" dur="750" fill="hold"/>
                                        <p:tgtEl>
                                          <p:spTgt spid="11"/>
                                        </p:tgtEl>
                                        <p:attrNameLst>
                                          <p:attrName>ppt_y</p:attrName>
                                        </p:attrNameLst>
                                      </p:cBhvr>
                                      <p:tavLst>
                                        <p:tav tm="0">
                                          <p:val>
                                            <p:strVal val="#ppt_y"/>
                                          </p:val>
                                        </p:tav>
                                        <p:tav tm="100000">
                                          <p:val>
                                            <p:strVal val="#ppt_y"/>
                                          </p:val>
                                        </p:tav>
                                      </p:tavLst>
                                    </p:anim>
                                    <p:anim calcmode="lin" valueType="num">
                                      <p:cBhvr>
                                        <p:cTn id="24"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5"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750" tmFilter="0,0; .5, 1; 1, 1"/>
                                        <p:tgtEl>
                                          <p:spTgt spid="11"/>
                                        </p:tgtEl>
                                      </p:cBhvr>
                                    </p:animEffect>
                                  </p:childTnLst>
                                </p:cTn>
                              </p:par>
                              <p:par>
                                <p:cTn id="27" presetID="2" presetClass="entr" presetSubtype="8" decel="20000" fill="hold" nodeType="withEffect">
                                  <p:stCondLst>
                                    <p:cond delay="125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1500" fill="hold"/>
                                        <p:tgtEl>
                                          <p:spTgt spid="34"/>
                                        </p:tgtEl>
                                        <p:attrNameLst>
                                          <p:attrName>ppt_x</p:attrName>
                                        </p:attrNameLst>
                                      </p:cBhvr>
                                      <p:tavLst>
                                        <p:tav tm="0">
                                          <p:val>
                                            <p:strVal val="0-#ppt_w/2"/>
                                          </p:val>
                                        </p:tav>
                                        <p:tav tm="100000">
                                          <p:val>
                                            <p:strVal val="#ppt_x"/>
                                          </p:val>
                                        </p:tav>
                                      </p:tavLst>
                                    </p:anim>
                                    <p:anim calcmode="lin" valueType="num">
                                      <p:cBhvr additive="base">
                                        <p:cTn id="30" dur="1500" fill="hold"/>
                                        <p:tgtEl>
                                          <p:spTgt spid="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hien dap an.wav"/>
                                        </p:tgtEl>
                                      </p:cMediaNode>
                                    </p:audio>
                                  </p:subTnLst>
                                </p:cTn>
                              </p:par>
                              <p:par>
                                <p:cTn id="31" presetID="2" presetClass="entr" presetSubtype="2" decel="20000" fill="hold" grpId="0" nodeType="withEffect">
                                  <p:stCondLst>
                                    <p:cond delay="1750"/>
                                  </p:stCondLst>
                                  <p:iterate type="lt">
                                    <p:tmPct val="0"/>
                                  </p:iterate>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1200" fill="hold"/>
                                        <p:tgtEl>
                                          <p:spTgt spid="46"/>
                                        </p:tgtEl>
                                        <p:attrNameLst>
                                          <p:attrName>ppt_x</p:attrName>
                                        </p:attrNameLst>
                                      </p:cBhvr>
                                      <p:tavLst>
                                        <p:tav tm="0">
                                          <p:val>
                                            <p:strVal val="1+#ppt_w/2"/>
                                          </p:val>
                                        </p:tav>
                                        <p:tav tm="100000">
                                          <p:val>
                                            <p:strVal val="#ppt_x"/>
                                          </p:val>
                                        </p:tav>
                                      </p:tavLst>
                                    </p:anim>
                                    <p:anim calcmode="lin" valueType="num">
                                      <p:cBhvr additive="base">
                                        <p:cTn id="34" dur="1200" fill="hold"/>
                                        <p:tgtEl>
                                          <p:spTgt spid="4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125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1500" fill="hold"/>
                                        <p:tgtEl>
                                          <p:spTgt spid="73"/>
                                        </p:tgtEl>
                                        <p:attrNameLst>
                                          <p:attrName>ppt_x</p:attrName>
                                        </p:attrNameLst>
                                      </p:cBhvr>
                                      <p:tavLst>
                                        <p:tav tm="0">
                                          <p:val>
                                            <p:strVal val="1+#ppt_w/2"/>
                                          </p:val>
                                        </p:tav>
                                        <p:tav tm="100000">
                                          <p:val>
                                            <p:strVal val="#ppt_x"/>
                                          </p:val>
                                        </p:tav>
                                      </p:tavLst>
                                    </p:anim>
                                    <p:anim calcmode="lin" valueType="num">
                                      <p:cBhvr additive="base">
                                        <p:cTn id="38" dur="1500" fill="hold"/>
                                        <p:tgtEl>
                                          <p:spTgt spid="7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125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500" fill="hold"/>
                                        <p:tgtEl>
                                          <p:spTgt spid="8"/>
                                        </p:tgtEl>
                                        <p:attrNameLst>
                                          <p:attrName>ppt_x</p:attrName>
                                        </p:attrNameLst>
                                      </p:cBhvr>
                                      <p:tavLst>
                                        <p:tav tm="0">
                                          <p:val>
                                            <p:strVal val="0-#ppt_w/2"/>
                                          </p:val>
                                        </p:tav>
                                        <p:tav tm="100000">
                                          <p:val>
                                            <p:strVal val="#ppt_x"/>
                                          </p:val>
                                        </p:tav>
                                      </p:tavLst>
                                    </p:anim>
                                    <p:anim calcmode="lin" valueType="num">
                                      <p:cBhvr additive="base">
                                        <p:cTn id="42" dur="1500" fill="hold"/>
                                        <p:tgtEl>
                                          <p:spTgt spid="8"/>
                                        </p:tgtEl>
                                        <p:attrNameLst>
                                          <p:attrName>ppt_y</p:attrName>
                                        </p:attrNameLst>
                                      </p:cBhvr>
                                      <p:tavLst>
                                        <p:tav tm="0">
                                          <p:val>
                                            <p:strVal val="#ppt_y"/>
                                          </p:val>
                                        </p:tav>
                                        <p:tav tm="100000">
                                          <p:val>
                                            <p:strVal val="#ppt_y"/>
                                          </p:val>
                                        </p:tav>
                                      </p:tavLst>
                                    </p:anim>
                                  </p:childTnLst>
                                </p:cTn>
                              </p:par>
                              <p:par>
                                <p:cTn id="43" presetID="2" presetClass="entr" presetSubtype="8" decel="18000" fill="hold" grpId="0" nodeType="withEffect">
                                  <p:stCondLst>
                                    <p:cond delay="175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1300" fill="hold"/>
                                        <p:tgtEl>
                                          <p:spTgt spid="53"/>
                                        </p:tgtEl>
                                        <p:attrNameLst>
                                          <p:attrName>ppt_x</p:attrName>
                                        </p:attrNameLst>
                                      </p:cBhvr>
                                      <p:tavLst>
                                        <p:tav tm="0">
                                          <p:val>
                                            <p:strVal val="0-#ppt_w/2"/>
                                          </p:val>
                                        </p:tav>
                                        <p:tav tm="100000">
                                          <p:val>
                                            <p:strVal val="#ppt_x"/>
                                          </p:val>
                                        </p:tav>
                                      </p:tavLst>
                                    </p:anim>
                                    <p:anim calcmode="lin" valueType="num">
                                      <p:cBhvr additive="base">
                                        <p:cTn id="46" dur="1300" fill="hold"/>
                                        <p:tgtEl>
                                          <p:spTgt spid="53"/>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115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1500" fill="hold"/>
                                        <p:tgtEl>
                                          <p:spTgt spid="9"/>
                                        </p:tgtEl>
                                        <p:attrNameLst>
                                          <p:attrName>ppt_x</p:attrName>
                                        </p:attrNameLst>
                                      </p:cBhvr>
                                      <p:tavLst>
                                        <p:tav tm="0">
                                          <p:val>
                                            <p:strVal val="1+#ppt_w/2"/>
                                          </p:val>
                                        </p:tav>
                                        <p:tav tm="100000">
                                          <p:val>
                                            <p:strVal val="#ppt_x"/>
                                          </p:val>
                                        </p:tav>
                                      </p:tavLst>
                                    </p:anim>
                                    <p:anim calcmode="lin" valueType="num">
                                      <p:cBhvr additive="base">
                                        <p:cTn id="50" dur="1500" fill="hold"/>
                                        <p:tgtEl>
                                          <p:spTgt spid="9"/>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1750"/>
                                  </p:stCondLst>
                                  <p:childTnLst>
                                    <p:set>
                                      <p:cBhvr>
                                        <p:cTn id="52" dur="1" fill="hold">
                                          <p:stCondLst>
                                            <p:cond delay="0"/>
                                          </p:stCondLst>
                                        </p:cTn>
                                        <p:tgtEl>
                                          <p:spTgt spid="50"/>
                                        </p:tgtEl>
                                        <p:attrNameLst>
                                          <p:attrName>style.visibility</p:attrName>
                                        </p:attrNameLst>
                                      </p:cBhvr>
                                      <p:to>
                                        <p:strVal val="visible"/>
                                      </p:to>
                                    </p:set>
                                    <p:anim calcmode="lin" valueType="num">
                                      <p:cBhvr additive="base">
                                        <p:cTn id="53" dur="1300" fill="hold"/>
                                        <p:tgtEl>
                                          <p:spTgt spid="50"/>
                                        </p:tgtEl>
                                        <p:attrNameLst>
                                          <p:attrName>ppt_x</p:attrName>
                                        </p:attrNameLst>
                                      </p:cBhvr>
                                      <p:tavLst>
                                        <p:tav tm="0">
                                          <p:val>
                                            <p:strVal val="1+#ppt_w/2"/>
                                          </p:val>
                                        </p:tav>
                                        <p:tav tm="100000">
                                          <p:val>
                                            <p:strVal val="#ppt_x"/>
                                          </p:val>
                                        </p:tav>
                                      </p:tavLst>
                                    </p:anim>
                                    <p:anim calcmode="lin" valueType="num">
                                      <p:cBhvr additive="base">
                                        <p:cTn id="54" dur="1300" fill="hold"/>
                                        <p:tgtEl>
                                          <p:spTgt spid="50"/>
                                        </p:tgtEl>
                                        <p:attrNameLst>
                                          <p:attrName>ppt_y</p:attrName>
                                        </p:attrNameLst>
                                      </p:cBhvr>
                                      <p:tavLst>
                                        <p:tav tm="0">
                                          <p:val>
                                            <p:strVal val="#ppt_y"/>
                                          </p:val>
                                        </p:tav>
                                        <p:tav tm="100000">
                                          <p:val>
                                            <p:strVal val="#ppt_y"/>
                                          </p:val>
                                        </p:tav>
                                      </p:tavLst>
                                    </p:anim>
                                  </p:childTnLst>
                                </p:cTn>
                              </p:par>
                            </p:childTnLst>
                          </p:cTn>
                        </p:par>
                        <p:par>
                          <p:cTn id="55" fill="hold">
                            <p:stCondLst>
                              <p:cond delay="4800"/>
                            </p:stCondLst>
                            <p:childTnLst>
                              <p:par>
                                <p:cTn id="56" presetID="41" presetClass="entr" presetSubtype="0" fill="hold" grpId="1" nodeType="afterEffect">
                                  <p:stCondLst>
                                    <p:cond delay="0"/>
                                  </p:stCondLst>
                                  <p:iterate type="lt">
                                    <p:tmPct val="10000"/>
                                  </p:iterate>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3"/>
                                        </p:tgtEl>
                                        <p:attrNameLst>
                                          <p:attrName>ppt_y</p:attrName>
                                        </p:attrNameLst>
                                      </p:cBhvr>
                                      <p:tavLst>
                                        <p:tav tm="0">
                                          <p:val>
                                            <p:strVal val="#ppt_y"/>
                                          </p:val>
                                        </p:tav>
                                        <p:tav tm="100000">
                                          <p:val>
                                            <p:strVal val="#ppt_y"/>
                                          </p:val>
                                        </p:tav>
                                      </p:tavLst>
                                    </p:anim>
                                    <p:anim calcmode="lin" valueType="num">
                                      <p:cBhvr>
                                        <p:cTn id="6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3"/>
                                        </p:tgtEl>
                                      </p:cBhvr>
                                    </p:animEffect>
                                  </p:childTnLst>
                                </p:cTn>
                              </p:par>
                            </p:childTnLst>
                          </p:cTn>
                        </p:par>
                        <p:par>
                          <p:cTn id="63" fill="hold">
                            <p:stCondLst>
                              <p:cond delay="5500"/>
                            </p:stCondLst>
                            <p:childTnLst>
                              <p:par>
                                <p:cTn id="64" presetID="22" presetClass="entr" presetSubtype="4" fill="hold" grpId="0" nodeType="after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down)">
                                      <p:cBhvr>
                                        <p:cTn id="66" dur="10"/>
                                        <p:tgtEl>
                                          <p:spTgt spid="54"/>
                                        </p:tgtEl>
                                      </p:cBhvr>
                                    </p:animEffect>
                                  </p:childTnLst>
                                </p:cTn>
                              </p:par>
                            </p:childTnLst>
                          </p:cTn>
                        </p:par>
                        <p:par>
                          <p:cTn id="67" fill="hold">
                            <p:stCondLst>
                              <p:cond delay="5510"/>
                            </p:stCondLst>
                            <p:childTnLst>
                              <p:par>
                                <p:cTn id="68" presetID="1" presetClass="mediacall" presetSubtype="0" fill="hold" nodeType="afterEffect">
                                  <p:stCondLst>
                                    <p:cond delay="0"/>
                                  </p:stCondLst>
                                  <p:childTnLst>
                                    <p:cmd type="call" cmd="playFrom(0.0)">
                                      <p:cBhvr>
                                        <p:cTn id="69" dur="131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0" fill="hold" display="0">
                  <p:stCondLst>
                    <p:cond delay="indefinite"/>
                  </p:stCondLst>
                </p:cTn>
                <p:tgtEl>
                  <p:spTgt spid="5"/>
                </p:tgtEl>
              </p:cMediaNode>
            </p:video>
            <p:seq concurrent="1" nextAc="seek">
              <p:cTn id="71" restart="whenNotActive" fill="hold" evtFilter="cancelBubble" nodeType="interactiveSeq">
                <p:stCondLst>
                  <p:cond evt="onClick" delay="0">
                    <p:tgtEl>
                      <p:spTgt spid="3"/>
                    </p:tgtEl>
                  </p:cond>
                </p:stCondLst>
                <p:endSync evt="end" delay="0">
                  <p:rtn val="all"/>
                </p:endSync>
                <p:childTnLst>
                  <p:par>
                    <p:cTn id="72" fill="hold">
                      <p:stCondLst>
                        <p:cond delay="0"/>
                      </p:stCondLst>
                      <p:childTnLst>
                        <p:par>
                          <p:cTn id="73" fill="hold">
                            <p:stCondLst>
                              <p:cond delay="0"/>
                            </p:stCondLst>
                            <p:childTnLst>
                              <p:par>
                                <p:cTn id="74" presetID="31" presetClass="exit" presetSubtype="0" fill="hold" grpId="0" nodeType="clickEffect">
                                  <p:stCondLst>
                                    <p:cond delay="0"/>
                                  </p:stCondLst>
                                  <p:iterate type="lt">
                                    <p:tmPct val="0"/>
                                  </p:iterate>
                                  <p:childTnLst>
                                    <p:anim calcmode="lin" valueType="num">
                                      <p:cBhvr>
                                        <p:cTn id="75" dur="250"/>
                                        <p:tgtEl>
                                          <p:spTgt spid="3"/>
                                        </p:tgtEl>
                                        <p:attrNameLst>
                                          <p:attrName>ppt_w</p:attrName>
                                        </p:attrNameLst>
                                      </p:cBhvr>
                                      <p:tavLst>
                                        <p:tav tm="0">
                                          <p:val>
                                            <p:strVal val="ppt_w"/>
                                          </p:val>
                                        </p:tav>
                                        <p:tav tm="100000">
                                          <p:val>
                                            <p:fltVal val="0"/>
                                          </p:val>
                                        </p:tav>
                                      </p:tavLst>
                                    </p:anim>
                                    <p:anim calcmode="lin" valueType="num">
                                      <p:cBhvr>
                                        <p:cTn id="76" dur="250"/>
                                        <p:tgtEl>
                                          <p:spTgt spid="3"/>
                                        </p:tgtEl>
                                        <p:attrNameLst>
                                          <p:attrName>ppt_h</p:attrName>
                                        </p:attrNameLst>
                                      </p:cBhvr>
                                      <p:tavLst>
                                        <p:tav tm="0">
                                          <p:val>
                                            <p:strVal val="ppt_h"/>
                                          </p:val>
                                        </p:tav>
                                        <p:tav tm="100000">
                                          <p:val>
                                            <p:fltVal val="0"/>
                                          </p:val>
                                        </p:tav>
                                      </p:tavLst>
                                    </p:anim>
                                    <p:anim calcmode="lin" valueType="num">
                                      <p:cBhvr>
                                        <p:cTn id="77" dur="250"/>
                                        <p:tgtEl>
                                          <p:spTgt spid="3"/>
                                        </p:tgtEl>
                                        <p:attrNameLst>
                                          <p:attrName>style.rotation</p:attrName>
                                        </p:attrNameLst>
                                      </p:cBhvr>
                                      <p:tavLst>
                                        <p:tav tm="0">
                                          <p:val>
                                            <p:fltVal val="0"/>
                                          </p:val>
                                        </p:tav>
                                        <p:tav tm="100000">
                                          <p:val>
                                            <p:fltVal val="90"/>
                                          </p:val>
                                        </p:tav>
                                      </p:tavLst>
                                    </p:anim>
                                    <p:animEffect transition="out" filter="fade">
                                      <p:cBhvr>
                                        <p:cTn id="78" dur="250"/>
                                        <p:tgtEl>
                                          <p:spTgt spid="3"/>
                                        </p:tgtEl>
                                      </p:cBhvr>
                                    </p:animEffect>
                                    <p:set>
                                      <p:cBhvr>
                                        <p:cTn id="79" dur="1" fill="hold">
                                          <p:stCondLst>
                                            <p:cond delay="249"/>
                                          </p:stCondLst>
                                        </p:cTn>
                                        <p:tgtEl>
                                          <p:spTgt spid="3"/>
                                        </p:tgtEl>
                                        <p:attrNameLst>
                                          <p:attrName>style.visibility</p:attrName>
                                        </p:attrNameLst>
                                      </p:cBhvr>
                                      <p:to>
                                        <p:strVal val="hidden"/>
                                      </p:to>
                                    </p:set>
                                  </p:childTnLst>
                                </p:cTn>
                              </p:par>
                            </p:childTnLst>
                          </p:cTn>
                        </p:par>
                        <p:par>
                          <p:cTn id="80" fill="hold">
                            <p:stCondLst>
                              <p:cond delay="250"/>
                            </p:stCondLst>
                            <p:childTnLst>
                              <p:par>
                                <p:cTn id="81" presetID="2" presetClass="mediacall" presetSubtype="0" fill="hold" nodeType="afterEffect">
                                  <p:stCondLst>
                                    <p:cond delay="0"/>
                                  </p:stCondLst>
                                  <p:childTnLst>
                                    <p:cmd type="call" cmd="togglePause">
                                      <p:cBhvr>
                                        <p:cTn id="82" dur="1" fill="hold"/>
                                        <p:tgtEl>
                                          <p:spTgt spid="5"/>
                                        </p:tgtEl>
                                      </p:cBhvr>
                                    </p:cmd>
                                  </p:childTnLst>
                                </p:cTn>
                              </p:par>
                            </p:childTnLst>
                          </p:cTn>
                        </p:par>
                      </p:childTnLst>
                    </p:cTn>
                  </p:par>
                </p:childTnLst>
              </p:cTn>
              <p:nextCondLst>
                <p:cond evt="onClick" delay="0">
                  <p:tgtEl>
                    <p:spTgt spid="3"/>
                  </p:tgtEl>
                </p:cond>
              </p:nextCondLst>
            </p:seq>
            <p:seq concurrent="1" nextAc="seek">
              <p:cTn id="83" restart="whenNotActive" fill="hold" evtFilter="cancelBubble" nodeType="interactiveSeq">
                <p:stCondLst>
                  <p:cond evt="onClick" delay="0">
                    <p:tgtEl>
                      <p:spTgt spid="46"/>
                    </p:tgtEl>
                  </p:cond>
                </p:stCondLst>
                <p:endSync evt="end" delay="0">
                  <p:rtn val="all"/>
                </p:endSync>
                <p:childTnLst>
                  <p:par>
                    <p:cTn id="84" fill="hold">
                      <p:stCondLst>
                        <p:cond delay="0"/>
                      </p:stCondLst>
                      <p:childTnLst>
                        <p:par>
                          <p:cTn id="85" fill="hold">
                            <p:stCondLst>
                              <p:cond delay="0"/>
                            </p:stCondLst>
                            <p:childTnLst>
                              <p:par>
                                <p:cTn id="86" presetID="16" presetClass="emph" presetSubtype="0" fill="hold" grpId="1" nodeType="clickEffect">
                                  <p:stCondLst>
                                    <p:cond delay="0"/>
                                  </p:stCondLst>
                                  <p:iterate type="lt">
                                    <p:tmPct val="5556"/>
                                  </p:iterate>
                                  <p:childTnLst>
                                    <p:set>
                                      <p:cBhvr override="childStyle">
                                        <p:cTn id="87" dur="2000" fill="hold"/>
                                        <p:tgtEl>
                                          <p:spTgt spid="46"/>
                                        </p:tgtEl>
                                        <p:attrNameLst>
                                          <p:attrName>style.color</p:attrName>
                                        </p:attrNameLst>
                                      </p:cBhvr>
                                      <p:to>
                                        <p:clrVal>
                                          <a:schemeClr val="accent2"/>
                                        </p:clrVal>
                                      </p:to>
                                    </p:set>
                                    <p:set>
                                      <p:cBhvr>
                                        <p:cTn id="88" dur="2000" fill="hold"/>
                                        <p:tgtEl>
                                          <p:spTgt spid="46"/>
                                        </p:tgtEl>
                                        <p:attrNameLst>
                                          <p:attrName>fillcolor</p:attrName>
                                        </p:attrNameLst>
                                      </p:cBhvr>
                                      <p:to>
                                        <p:clrVal>
                                          <a:schemeClr val="accent2"/>
                                        </p:clrVal>
                                      </p:to>
                                    </p:set>
                                    <p:set>
                                      <p:cBhvr>
                                        <p:cTn id="89" dur="2000" fill="hold"/>
                                        <p:tgtEl>
                                          <p:spTgt spid="46"/>
                                        </p:tgtEl>
                                        <p:attrNameLst>
                                          <p:attrName>fill.type</p:attrName>
                                        </p:attrNameLst>
                                      </p:cBhvr>
                                      <p:to>
                                        <p:strVal val="solid"/>
                                      </p:to>
                                    </p:set>
                                  </p:childTnLst>
                                  <p:subTnLst>
                                    <p:audio>
                                      <p:cMediaNode>
                                        <p:cTn display="0" masterRel="sameClick">
                                          <p:stCondLst>
                                            <p:cond evt="begin" delay="0">
                                              <p:tn val="86"/>
                                            </p:cond>
                                          </p:stCondLst>
                                          <p:endCondLst>
                                            <p:cond evt="onStopAudio" delay="0">
                                              <p:tgtEl>
                                                <p:sldTgt/>
                                              </p:tgtEl>
                                            </p:cond>
                                          </p:endCondLst>
                                        </p:cTn>
                                        <p:tgtEl>
                                          <p:sndTgt r:embed="rId6" name="dung.wav"/>
                                        </p:tgtEl>
                                      </p:cMediaNode>
                                    </p:audio>
                                  </p:subTnLst>
                                </p:cTn>
                              </p:par>
                            </p:childTnLst>
                          </p:cTn>
                        </p:par>
                      </p:childTnLst>
                    </p:cTn>
                  </p:par>
                </p:childTnLst>
              </p:cTn>
              <p:nextCondLst>
                <p:cond evt="onClick" delay="0">
                  <p:tgtEl>
                    <p:spTgt spid="46"/>
                  </p:tgtEl>
                </p:cond>
              </p:nextCondLst>
            </p:seq>
          </p:childTnLst>
        </p:cTn>
      </p:par>
    </p:tnLst>
    <p:bldLst>
      <p:bldP spid="7" grpId="0" animBg="1"/>
      <p:bldP spid="10" grpId="0" animBg="1"/>
      <p:bldP spid="11" grpId="0"/>
      <p:bldP spid="46" grpId="0"/>
      <p:bldP spid="46" grpId="1"/>
      <p:bldP spid="50" grpId="0"/>
      <p:bldP spid="53" grpId="0"/>
      <p:bldP spid="3" grpId="0" animBg="1"/>
      <p:bldP spid="3" grpId="1" animBg="1"/>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39000" b="-3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BFA7622-83B5-4AB6-8F16-3A7DE72F8C9A}"/>
              </a:ext>
            </a:extLst>
          </p:cNvPr>
          <p:cNvSpPr/>
          <p:nvPr/>
        </p:nvSpPr>
        <p:spPr>
          <a:xfrm rot="2668956">
            <a:off x="793341" y="748637"/>
            <a:ext cx="1054930" cy="1097054"/>
          </a:xfrm>
          <a:prstGeom prst="roundRect">
            <a:avLst/>
          </a:prstGeom>
          <a:gradFill>
            <a:gsLst>
              <a:gs pos="0">
                <a:schemeClr val="accent1">
                  <a:lumMod val="75000"/>
                </a:schemeClr>
              </a:gs>
              <a:gs pos="80000">
                <a:srgbClr val="0684BE">
                  <a:alpha val="39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latin typeface="#9Slide07 Banque" panose="02040603050506020204" pitchFamily="18" charset="0"/>
            </a:endParaRPr>
          </a:p>
        </p:txBody>
      </p:sp>
      <p:pic>
        <p:nvPicPr>
          <p:cNvPr id="5" name="Dem nguoc 10 giay">
            <a:hlinkClick r:id="" action="ppaction://media"/>
            <a:extLst>
              <a:ext uri="{FF2B5EF4-FFF2-40B4-BE49-F238E27FC236}">
                <a16:creationId xmlns:a16="http://schemas.microsoft.com/office/drawing/2014/main" id="{D3053DF2-6226-47C2-AA9B-318AC47BECC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577216" y="4337214"/>
            <a:ext cx="1057275" cy="1032154"/>
          </a:xfrm>
          <a:prstGeom prst="rect">
            <a:avLst/>
          </a:prstGeom>
        </p:spPr>
      </p:pic>
      <p:sp>
        <p:nvSpPr>
          <p:cNvPr id="10" name="Oval 9">
            <a:extLst>
              <a:ext uri="{FF2B5EF4-FFF2-40B4-BE49-F238E27FC236}">
                <a16:creationId xmlns:a16="http://schemas.microsoft.com/office/drawing/2014/main" id="{D83FF1E2-CBEA-4DF4-96C8-29C695CECB26}"/>
              </a:ext>
            </a:extLst>
          </p:cNvPr>
          <p:cNvSpPr/>
          <p:nvPr/>
        </p:nvSpPr>
        <p:spPr>
          <a:xfrm>
            <a:off x="786914" y="780482"/>
            <a:ext cx="1032671" cy="1032671"/>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9Slide07 Banque" panose="02040603050506020204" pitchFamily="18" charset="0"/>
              </a:rPr>
              <a:t>3</a:t>
            </a:r>
          </a:p>
        </p:txBody>
      </p:sp>
      <p:grpSp>
        <p:nvGrpSpPr>
          <p:cNvPr id="34" name="Group 33">
            <a:extLst>
              <a:ext uri="{FF2B5EF4-FFF2-40B4-BE49-F238E27FC236}">
                <a16:creationId xmlns:a16="http://schemas.microsoft.com/office/drawing/2014/main" id="{FB7388AC-5795-49F9-8886-226A904E16FC}"/>
              </a:ext>
            </a:extLst>
          </p:cNvPr>
          <p:cNvGrpSpPr/>
          <p:nvPr/>
        </p:nvGrpSpPr>
        <p:grpSpPr>
          <a:xfrm>
            <a:off x="-294779" y="2913158"/>
            <a:ext cx="6184013" cy="2113325"/>
            <a:chOff x="-429098" y="2555462"/>
            <a:chExt cx="6184013" cy="2113325"/>
          </a:xfrm>
        </p:grpSpPr>
        <p:sp>
          <p:nvSpPr>
            <p:cNvPr id="30" name="Arrow: Pentagon 29">
              <a:extLst>
                <a:ext uri="{FF2B5EF4-FFF2-40B4-BE49-F238E27FC236}">
                  <a16:creationId xmlns:a16="http://schemas.microsoft.com/office/drawing/2014/main" id="{F01A446D-718F-43F3-8E43-CC58AF41EDB9}"/>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grpSp>
          <p:nvGrpSpPr>
            <p:cNvPr id="28" name="Group 27">
              <a:extLst>
                <a:ext uri="{FF2B5EF4-FFF2-40B4-BE49-F238E27FC236}">
                  <a16:creationId xmlns:a16="http://schemas.microsoft.com/office/drawing/2014/main" id="{A984D9C5-78AF-4D4F-9511-2256F59049AC}"/>
                </a:ext>
              </a:extLst>
            </p:cNvPr>
            <p:cNvGrpSpPr/>
            <p:nvPr/>
          </p:nvGrpSpPr>
          <p:grpSpPr>
            <a:xfrm>
              <a:off x="-429098" y="2555462"/>
              <a:ext cx="2055983" cy="2113325"/>
              <a:chOff x="417173" y="2850139"/>
              <a:chExt cx="1617878" cy="1663001"/>
            </a:xfrm>
          </p:grpSpPr>
          <p:pic>
            <p:nvPicPr>
              <p:cNvPr id="21" name="Picture 20" descr="A close up of a logo&#10;&#10;Description automatically generated">
                <a:extLst>
                  <a:ext uri="{FF2B5EF4-FFF2-40B4-BE49-F238E27FC236}">
                    <a16:creationId xmlns:a16="http://schemas.microsoft.com/office/drawing/2014/main" id="{C84DD0AC-FBCB-4547-9703-E2345B9AE12D}"/>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7173" y="2895262"/>
                <a:ext cx="1617878" cy="1617878"/>
              </a:xfrm>
              <a:prstGeom prst="rect">
                <a:avLst/>
              </a:prstGeom>
            </p:spPr>
          </p:pic>
          <p:pic>
            <p:nvPicPr>
              <p:cNvPr id="23" name="Picture 22" descr="A close up of a logo&#10;&#10;Description automatically generated">
                <a:extLst>
                  <a:ext uri="{FF2B5EF4-FFF2-40B4-BE49-F238E27FC236}">
                    <a16:creationId xmlns:a16="http://schemas.microsoft.com/office/drawing/2014/main" id="{8B5DA933-5F02-4070-9266-F880457BD4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0029" y="2850139"/>
                <a:ext cx="1514883" cy="1514883"/>
              </a:xfrm>
              <a:prstGeom prst="rect">
                <a:avLst/>
              </a:prstGeom>
            </p:spPr>
          </p:pic>
        </p:grpSp>
        <p:sp>
          <p:nvSpPr>
            <p:cNvPr id="31" name="Arrow: Chevron 30">
              <a:extLst>
                <a:ext uri="{FF2B5EF4-FFF2-40B4-BE49-F238E27FC236}">
                  <a16:creationId xmlns:a16="http://schemas.microsoft.com/office/drawing/2014/main" id="{2B71889A-F0C5-4733-9B51-CA1A21A04CFB}"/>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grpSp>
      <p:grpSp>
        <p:nvGrpSpPr>
          <p:cNvPr id="73" name="Group 72">
            <a:extLst>
              <a:ext uri="{FF2B5EF4-FFF2-40B4-BE49-F238E27FC236}">
                <a16:creationId xmlns:a16="http://schemas.microsoft.com/office/drawing/2014/main" id="{EE01E6B8-12A0-4354-B87E-9A7A94978358}"/>
              </a:ext>
            </a:extLst>
          </p:cNvPr>
          <p:cNvGrpSpPr/>
          <p:nvPr/>
        </p:nvGrpSpPr>
        <p:grpSpPr>
          <a:xfrm>
            <a:off x="6333112" y="2776254"/>
            <a:ext cx="6550397" cy="2247192"/>
            <a:chOff x="6333112" y="2416018"/>
            <a:chExt cx="6550397" cy="2247192"/>
          </a:xfrm>
        </p:grpSpPr>
        <p:grpSp>
          <p:nvGrpSpPr>
            <p:cNvPr id="52" name="Group 51">
              <a:extLst>
                <a:ext uri="{FF2B5EF4-FFF2-40B4-BE49-F238E27FC236}">
                  <a16:creationId xmlns:a16="http://schemas.microsoft.com/office/drawing/2014/main" id="{B60ADFEA-9DD9-44B5-9C2C-A2A6FBA36921}"/>
                </a:ext>
              </a:extLst>
            </p:cNvPr>
            <p:cNvGrpSpPr/>
            <p:nvPr/>
          </p:nvGrpSpPr>
          <p:grpSpPr>
            <a:xfrm>
              <a:off x="6333112" y="2913157"/>
              <a:ext cx="5858887" cy="1252915"/>
              <a:chOff x="6333112" y="2913157"/>
              <a:chExt cx="5858887" cy="1252915"/>
            </a:xfrm>
          </p:grpSpPr>
          <p:sp>
            <p:nvSpPr>
              <p:cNvPr id="36" name="Arrow: Pentagon 35">
                <a:extLst>
                  <a:ext uri="{FF2B5EF4-FFF2-40B4-BE49-F238E27FC236}">
                    <a16:creationId xmlns:a16="http://schemas.microsoft.com/office/drawing/2014/main" id="{668CA661-CCA7-463C-B990-5811CBC53B27}"/>
                  </a:ext>
                </a:extLst>
              </p:cNvPr>
              <p:cNvSpPr/>
              <p:nvPr/>
            </p:nvSpPr>
            <p:spPr>
              <a:xfrm flipH="1">
                <a:off x="6333112" y="2913157"/>
                <a:ext cx="5858887"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Chevron 37">
                <a:extLst>
                  <a:ext uri="{FF2B5EF4-FFF2-40B4-BE49-F238E27FC236}">
                    <a16:creationId xmlns:a16="http://schemas.microsoft.com/office/drawing/2014/main" id="{6CD06439-834E-4E67-B34E-EF47CBB79749}"/>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descr="A close up of a logo&#10;&#10;Description automatically generated">
              <a:extLst>
                <a:ext uri="{FF2B5EF4-FFF2-40B4-BE49-F238E27FC236}">
                  <a16:creationId xmlns:a16="http://schemas.microsoft.com/office/drawing/2014/main" id="{0068A83A-B2D0-43C9-A275-45ADD3167187}"/>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536423" y="2574279"/>
              <a:ext cx="2055983" cy="2055983"/>
            </a:xfrm>
            <a:prstGeom prst="rect">
              <a:avLst/>
            </a:prstGeom>
          </p:spPr>
        </p:pic>
        <p:pic>
          <p:nvPicPr>
            <p:cNvPr id="42" name="Picture 41" descr="A close up of a sign&#10;&#10;Description automatically generated">
              <a:extLst>
                <a:ext uri="{FF2B5EF4-FFF2-40B4-BE49-F238E27FC236}">
                  <a16:creationId xmlns:a16="http://schemas.microsoft.com/office/drawing/2014/main" id="{1479832E-EE4D-4321-ACFE-C319EB39FF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45109" y="2416018"/>
              <a:ext cx="2438400" cy="2247192"/>
            </a:xfrm>
            <a:prstGeom prst="rect">
              <a:avLst/>
            </a:prstGeom>
          </p:spPr>
        </p:pic>
      </p:grpSp>
      <p:grpSp>
        <p:nvGrpSpPr>
          <p:cNvPr id="8" name="Group 7">
            <a:extLst>
              <a:ext uri="{FF2B5EF4-FFF2-40B4-BE49-F238E27FC236}">
                <a16:creationId xmlns:a16="http://schemas.microsoft.com/office/drawing/2014/main" id="{3A50BF28-29EB-4FA7-9761-8208F39192C0}"/>
              </a:ext>
            </a:extLst>
          </p:cNvPr>
          <p:cNvGrpSpPr/>
          <p:nvPr/>
        </p:nvGrpSpPr>
        <p:grpSpPr>
          <a:xfrm>
            <a:off x="-294779" y="4723590"/>
            <a:ext cx="6184013" cy="2109018"/>
            <a:chOff x="-294779" y="4723590"/>
            <a:chExt cx="6184013" cy="2109018"/>
          </a:xfrm>
        </p:grpSpPr>
        <p:grpSp>
          <p:nvGrpSpPr>
            <p:cNvPr id="44" name="Group 43">
              <a:extLst>
                <a:ext uri="{FF2B5EF4-FFF2-40B4-BE49-F238E27FC236}">
                  <a16:creationId xmlns:a16="http://schemas.microsoft.com/office/drawing/2014/main" id="{5230688C-F6E8-4381-BF20-A179F0FFA890}"/>
                </a:ext>
              </a:extLst>
            </p:cNvPr>
            <p:cNvGrpSpPr/>
            <p:nvPr/>
          </p:nvGrpSpPr>
          <p:grpSpPr>
            <a:xfrm>
              <a:off x="-294779" y="4776625"/>
              <a:ext cx="6184013" cy="2055983"/>
              <a:chOff x="-429098" y="2612804"/>
              <a:chExt cx="6184013" cy="2055983"/>
            </a:xfrm>
          </p:grpSpPr>
          <p:sp>
            <p:nvSpPr>
              <p:cNvPr id="45" name="Arrow: Pentagon 44">
                <a:extLst>
                  <a:ext uri="{FF2B5EF4-FFF2-40B4-BE49-F238E27FC236}">
                    <a16:creationId xmlns:a16="http://schemas.microsoft.com/office/drawing/2014/main" id="{508814DF-53B6-4EC5-8178-3EC34E513212}"/>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A close up of a logo&#10;&#10;Description automatically generated">
                <a:extLst>
                  <a:ext uri="{FF2B5EF4-FFF2-40B4-BE49-F238E27FC236}">
                    <a16:creationId xmlns:a16="http://schemas.microsoft.com/office/drawing/2014/main" id="{E3D4D6E5-BF3A-4A90-BC57-56896F22B2E5}"/>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9098" y="2612804"/>
                <a:ext cx="2055983" cy="2055983"/>
              </a:xfrm>
              <a:prstGeom prst="rect">
                <a:avLst/>
              </a:prstGeom>
            </p:spPr>
          </p:pic>
          <p:sp>
            <p:nvSpPr>
              <p:cNvPr id="47" name="Arrow: Chevron 46">
                <a:extLst>
                  <a:ext uri="{FF2B5EF4-FFF2-40B4-BE49-F238E27FC236}">
                    <a16:creationId xmlns:a16="http://schemas.microsoft.com/office/drawing/2014/main" id="{ACCB8E02-A90C-47CD-9093-A96B55A50D17}"/>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1" name="Picture 50">
              <a:extLst>
                <a:ext uri="{FF2B5EF4-FFF2-40B4-BE49-F238E27FC236}">
                  <a16:creationId xmlns:a16="http://schemas.microsoft.com/office/drawing/2014/main" id="{B19000EB-BC9B-44F3-9517-0E5451A6414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4779" y="4723590"/>
              <a:ext cx="2055983" cy="2055983"/>
            </a:xfrm>
            <a:prstGeom prst="rect">
              <a:avLst/>
            </a:prstGeom>
          </p:spPr>
        </p:pic>
      </p:grpSp>
      <p:grpSp>
        <p:nvGrpSpPr>
          <p:cNvPr id="9" name="Group 8">
            <a:extLst>
              <a:ext uri="{FF2B5EF4-FFF2-40B4-BE49-F238E27FC236}">
                <a16:creationId xmlns:a16="http://schemas.microsoft.com/office/drawing/2014/main" id="{CBA0EDDD-05F9-406F-94F7-AABBAC9789E6}"/>
              </a:ext>
            </a:extLst>
          </p:cNvPr>
          <p:cNvGrpSpPr/>
          <p:nvPr/>
        </p:nvGrpSpPr>
        <p:grpSpPr>
          <a:xfrm>
            <a:off x="6318332" y="4802017"/>
            <a:ext cx="6215808" cy="2055983"/>
            <a:chOff x="6318332" y="4802017"/>
            <a:chExt cx="6215808" cy="2055983"/>
          </a:xfrm>
        </p:grpSpPr>
        <p:grpSp>
          <p:nvGrpSpPr>
            <p:cNvPr id="74" name="Group 73">
              <a:extLst>
                <a:ext uri="{FF2B5EF4-FFF2-40B4-BE49-F238E27FC236}">
                  <a16:creationId xmlns:a16="http://schemas.microsoft.com/office/drawing/2014/main" id="{AA9CD21A-9C09-4BF8-B25E-4252717D780E}"/>
                </a:ext>
              </a:extLst>
            </p:cNvPr>
            <p:cNvGrpSpPr/>
            <p:nvPr/>
          </p:nvGrpSpPr>
          <p:grpSpPr>
            <a:xfrm>
              <a:off x="6318332" y="4802017"/>
              <a:ext cx="6188021" cy="2055983"/>
              <a:chOff x="6333113" y="2597893"/>
              <a:chExt cx="6188021" cy="2055983"/>
            </a:xfrm>
          </p:grpSpPr>
          <p:grpSp>
            <p:nvGrpSpPr>
              <p:cNvPr id="76" name="Group 75">
                <a:extLst>
                  <a:ext uri="{FF2B5EF4-FFF2-40B4-BE49-F238E27FC236}">
                    <a16:creationId xmlns:a16="http://schemas.microsoft.com/office/drawing/2014/main" id="{8D94CB3F-DAC4-4381-B652-8B4D4F58AC45}"/>
                  </a:ext>
                </a:extLst>
              </p:cNvPr>
              <p:cNvGrpSpPr/>
              <p:nvPr/>
            </p:nvGrpSpPr>
            <p:grpSpPr>
              <a:xfrm>
                <a:off x="6333113" y="2913157"/>
                <a:ext cx="5754915" cy="1252915"/>
                <a:chOff x="6333113" y="2913157"/>
                <a:chExt cx="5754915" cy="1252915"/>
              </a:xfrm>
            </p:grpSpPr>
            <p:sp>
              <p:nvSpPr>
                <p:cNvPr id="78" name="Arrow: Pentagon 77">
                  <a:extLst>
                    <a:ext uri="{FF2B5EF4-FFF2-40B4-BE49-F238E27FC236}">
                      <a16:creationId xmlns:a16="http://schemas.microsoft.com/office/drawing/2014/main" id="{64CB3AE6-ECBA-43F0-AB86-3A2AADFF2523}"/>
                    </a:ext>
                  </a:extLst>
                </p:cNvPr>
                <p:cNvSpPr/>
                <p:nvPr/>
              </p:nvSpPr>
              <p:spPr>
                <a:xfrm flipH="1">
                  <a:off x="6333113" y="291315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row: Chevron 78">
                  <a:extLst>
                    <a:ext uri="{FF2B5EF4-FFF2-40B4-BE49-F238E27FC236}">
                      <a16:creationId xmlns:a16="http://schemas.microsoft.com/office/drawing/2014/main" id="{9E575F3D-59FE-4EC6-A629-3C43247DD952}"/>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75" name="Picture 74" descr="A close up of a logo&#10;&#10;Description automatically generated">
                <a:extLst>
                  <a:ext uri="{FF2B5EF4-FFF2-40B4-BE49-F238E27FC236}">
                    <a16:creationId xmlns:a16="http://schemas.microsoft.com/office/drawing/2014/main" id="{1286B01D-59BC-4BF3-9495-18B848885103}"/>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465151" y="2597893"/>
                <a:ext cx="2055983" cy="2055983"/>
              </a:xfrm>
              <a:prstGeom prst="rect">
                <a:avLst/>
              </a:prstGeom>
            </p:spPr>
          </p:pic>
        </p:grpSp>
        <p:pic>
          <p:nvPicPr>
            <p:cNvPr id="81" name="Picture 80" descr="A close up of a logo&#10;&#10;Description automatically generated">
              <a:extLst>
                <a:ext uri="{FF2B5EF4-FFF2-40B4-BE49-F238E27FC236}">
                  <a16:creationId xmlns:a16="http://schemas.microsoft.com/office/drawing/2014/main" id="{CA13CA19-D418-495F-9A58-2F608DC2DD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64149" y="4802017"/>
              <a:ext cx="1969991" cy="1969991"/>
            </a:xfrm>
            <a:prstGeom prst="rect">
              <a:avLst/>
            </a:prstGeom>
          </p:spPr>
        </p:pic>
      </p:grpSp>
      <p:grpSp>
        <p:nvGrpSpPr>
          <p:cNvPr id="2" name="Group 1">
            <a:extLst>
              <a:ext uri="{FF2B5EF4-FFF2-40B4-BE49-F238E27FC236}">
                <a16:creationId xmlns:a16="http://schemas.microsoft.com/office/drawing/2014/main" id="{230D2A19-F608-4B9C-9194-AA095B3DE31E}"/>
              </a:ext>
            </a:extLst>
          </p:cNvPr>
          <p:cNvGrpSpPr/>
          <p:nvPr/>
        </p:nvGrpSpPr>
        <p:grpSpPr>
          <a:xfrm>
            <a:off x="2097121" y="-477607"/>
            <a:ext cx="7616512" cy="3794809"/>
            <a:chOff x="1142727" y="-726496"/>
            <a:chExt cx="9798826" cy="4272081"/>
          </a:xfrm>
        </p:grpSpPr>
        <p:pic>
          <p:nvPicPr>
            <p:cNvPr id="32" name="Picture 31">
              <a:extLst>
                <a:ext uri="{FF2B5EF4-FFF2-40B4-BE49-F238E27FC236}">
                  <a16:creationId xmlns:a16="http://schemas.microsoft.com/office/drawing/2014/main" id="{1D1EB3EE-CE25-466E-94AD-B3440663BDB9}"/>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6000"/>
                      </a14:imgEffect>
                      <a14:imgEffect>
                        <a14:brightnessContrast bright="-36000"/>
                      </a14:imgEffect>
                    </a14:imgLayer>
                  </a14:imgProps>
                </a:ext>
                <a:ext uri="{28A0092B-C50C-407E-A947-70E740481C1C}">
                  <a14:useLocalDpi xmlns:a14="http://schemas.microsoft.com/office/drawing/2010/main" val="0"/>
                </a:ext>
              </a:extLst>
            </a:blip>
            <a:srcRect l="8357" r="8570"/>
            <a:stretch/>
          </p:blipFill>
          <p:spPr>
            <a:xfrm>
              <a:off x="1607112" y="-726496"/>
              <a:ext cx="9133310" cy="4272081"/>
            </a:xfrm>
            <a:prstGeom prst="rect">
              <a:avLst/>
            </a:prstGeom>
          </p:spPr>
        </p:pic>
        <p:pic>
          <p:nvPicPr>
            <p:cNvPr id="33" name="Picture 32">
              <a:extLst>
                <a:ext uri="{FF2B5EF4-FFF2-40B4-BE49-F238E27FC236}">
                  <a16:creationId xmlns:a16="http://schemas.microsoft.com/office/drawing/2014/main" id="{35D785FB-7177-4E68-85DB-F1468DB78E34}"/>
                </a:ext>
              </a:extLst>
            </p:cNvPr>
            <p:cNvPicPr>
              <a:picLocks noChangeAspect="1"/>
            </p:cNvPicPr>
            <p:nvPr/>
          </p:nvPicPr>
          <p:blipFill rotWithShape="1">
            <a:blip r:embed="rId16">
              <a:extLst>
                <a:ext uri="{28A0092B-C50C-407E-A947-70E740481C1C}">
                  <a14:useLocalDpi xmlns:a14="http://schemas.microsoft.com/office/drawing/2010/main" val="0"/>
                </a:ext>
              </a:extLst>
            </a:blip>
            <a:srcRect r="91725"/>
            <a:stretch/>
          </p:blipFill>
          <p:spPr>
            <a:xfrm>
              <a:off x="1142727" y="-475014"/>
              <a:ext cx="563616" cy="3889025"/>
            </a:xfrm>
            <a:prstGeom prst="rect">
              <a:avLst/>
            </a:prstGeom>
          </p:spPr>
        </p:pic>
        <p:pic>
          <p:nvPicPr>
            <p:cNvPr id="37" name="Picture 36">
              <a:extLst>
                <a:ext uri="{FF2B5EF4-FFF2-40B4-BE49-F238E27FC236}">
                  <a16:creationId xmlns:a16="http://schemas.microsoft.com/office/drawing/2014/main" id="{6ECEA3EB-DBB2-46D7-B2B5-F616EA102756}"/>
                </a:ext>
              </a:extLst>
            </p:cNvPr>
            <p:cNvPicPr>
              <a:picLocks noChangeAspect="1"/>
            </p:cNvPicPr>
            <p:nvPr/>
          </p:nvPicPr>
          <p:blipFill rotWithShape="1">
            <a:blip r:embed="rId16">
              <a:extLst>
                <a:ext uri="{28A0092B-C50C-407E-A947-70E740481C1C}">
                  <a14:useLocalDpi xmlns:a14="http://schemas.microsoft.com/office/drawing/2010/main" val="0"/>
                </a:ext>
              </a:extLst>
            </a:blip>
            <a:srcRect r="91725"/>
            <a:stretch/>
          </p:blipFill>
          <p:spPr>
            <a:xfrm>
              <a:off x="10377937" y="-571823"/>
              <a:ext cx="563616" cy="3889025"/>
            </a:xfrm>
            <a:prstGeom prst="rect">
              <a:avLst/>
            </a:prstGeom>
          </p:spPr>
        </p:pic>
      </p:grpSp>
      <p:pic>
        <p:nvPicPr>
          <p:cNvPr id="4" name="Picture 3">
            <a:extLst>
              <a:ext uri="{FF2B5EF4-FFF2-40B4-BE49-F238E27FC236}">
                <a16:creationId xmlns:a16="http://schemas.microsoft.com/office/drawing/2014/main" id="{176A6961-6530-4620-9F1E-FF99AE6F802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254174" y="487804"/>
            <a:ext cx="1512999" cy="1133440"/>
          </a:xfrm>
          <a:prstGeom prst="rect">
            <a:avLst/>
          </a:prstGeom>
        </p:spPr>
      </p:pic>
      <p:pic>
        <p:nvPicPr>
          <p:cNvPr id="6" name="Picture 5" descr="A close up of a necklace&#10;&#10;Description automatically generated">
            <a:extLst>
              <a:ext uri="{FF2B5EF4-FFF2-40B4-BE49-F238E27FC236}">
                <a16:creationId xmlns:a16="http://schemas.microsoft.com/office/drawing/2014/main" id="{A1877A6D-FA51-4B81-B6C0-CC3E267EB8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62372" y="270980"/>
            <a:ext cx="2055983" cy="2103740"/>
          </a:xfrm>
          <a:prstGeom prst="rect">
            <a:avLst/>
          </a:prstGeom>
        </p:spPr>
      </p:pic>
      <p:sp>
        <p:nvSpPr>
          <p:cNvPr id="11" name="CAU HOI">
            <a:extLst>
              <a:ext uri="{FF2B5EF4-FFF2-40B4-BE49-F238E27FC236}">
                <a16:creationId xmlns:a16="http://schemas.microsoft.com/office/drawing/2014/main" id="{53E96217-2E7B-4F24-97A8-36BAF2935D1E}"/>
              </a:ext>
            </a:extLst>
          </p:cNvPr>
          <p:cNvSpPr/>
          <p:nvPr/>
        </p:nvSpPr>
        <p:spPr>
          <a:xfrm>
            <a:off x="3253616" y="934445"/>
            <a:ext cx="5428089" cy="1077218"/>
          </a:xfrm>
          <a:prstGeom prst="rect">
            <a:avLst/>
          </a:prstGeom>
          <a:noFill/>
        </p:spPr>
        <p:txBody>
          <a:bodyPr wrap="none" lIns="91440" tIns="45720" rIns="91440" bIns="45720">
            <a:spAutoFit/>
          </a:bodyPr>
          <a:lstStyle/>
          <a:p>
            <a:pPr algn="ct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Bài</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đọc</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nào</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không</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nói</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về</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p>
          <a:p>
            <a:pPr algn="ct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con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vật</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và</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câ</a:t>
            </a:r>
            <a:r>
              <a:rPr lang="en-US" sz="320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y</a:t>
            </a:r>
            <a:r>
              <a:rPr lang="en-US" sz="320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cối</a:t>
            </a:r>
            <a:r>
              <a:rPr lang="en-US" sz="320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endPar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endParaRPr>
          </a:p>
        </p:txBody>
      </p:sp>
      <p:sp>
        <p:nvSpPr>
          <p:cNvPr id="46" name="A. DUNG">
            <a:extLst>
              <a:ext uri="{FF2B5EF4-FFF2-40B4-BE49-F238E27FC236}">
                <a16:creationId xmlns:a16="http://schemas.microsoft.com/office/drawing/2014/main" id="{E9984D5E-333D-4D03-8F8F-5ABF15F3DFB0}"/>
              </a:ext>
            </a:extLst>
          </p:cNvPr>
          <p:cNvSpPr/>
          <p:nvPr/>
        </p:nvSpPr>
        <p:spPr>
          <a:xfrm>
            <a:off x="7065591" y="3601859"/>
            <a:ext cx="3786614" cy="584775"/>
          </a:xfrm>
          <a:prstGeom prst="rect">
            <a:avLst/>
          </a:prstGeom>
          <a:noFill/>
        </p:spPr>
        <p:txBody>
          <a:bodyPr wrap="none" lIns="91440" tIns="45720" rIns="91440" bIns="45720">
            <a:spAutoFit/>
          </a:bodyPr>
          <a:lstStyle/>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Bảy</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sắc</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cầu</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vồng</a:t>
            </a:r>
            <a:endParaRPr lang="en-US" sz="3200" b="0" cap="none" spc="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endParaRPr>
          </a:p>
        </p:txBody>
      </p:sp>
      <p:sp>
        <p:nvSpPr>
          <p:cNvPr id="49" name="B. SAI">
            <a:extLst>
              <a:ext uri="{FF2B5EF4-FFF2-40B4-BE49-F238E27FC236}">
                <a16:creationId xmlns:a16="http://schemas.microsoft.com/office/drawing/2014/main" id="{9C7389BB-DF9B-4E23-BFD2-3B8C716EA6D5}"/>
              </a:ext>
            </a:extLst>
          </p:cNvPr>
          <p:cNvSpPr/>
          <p:nvPr/>
        </p:nvSpPr>
        <p:spPr>
          <a:xfrm>
            <a:off x="1354921" y="3629367"/>
            <a:ext cx="3498073" cy="584775"/>
          </a:xfrm>
          <a:prstGeom prst="rect">
            <a:avLst/>
          </a:prstGeom>
          <a:noFill/>
        </p:spPr>
        <p:txBody>
          <a:bodyPr wrap="none" lIns="91440" tIns="45720" rIns="91440" bIns="45720">
            <a:spAutoFit/>
          </a:bodyPr>
          <a:lstStyle/>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Cây</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liễu</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dẻo</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dai</a:t>
            </a:r>
            <a:endParaRPr lang="en-US" sz="3200" b="0" cap="none" spc="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endParaRPr>
          </a:p>
        </p:txBody>
      </p:sp>
      <p:sp>
        <p:nvSpPr>
          <p:cNvPr id="50" name="D. SAI">
            <a:extLst>
              <a:ext uri="{FF2B5EF4-FFF2-40B4-BE49-F238E27FC236}">
                <a16:creationId xmlns:a16="http://schemas.microsoft.com/office/drawing/2014/main" id="{C42898BC-7A38-4527-9153-5D526991FF62}"/>
              </a:ext>
            </a:extLst>
          </p:cNvPr>
          <p:cNvSpPr/>
          <p:nvPr/>
        </p:nvSpPr>
        <p:spPr>
          <a:xfrm>
            <a:off x="7302997" y="5243841"/>
            <a:ext cx="3788217" cy="1077218"/>
          </a:xfrm>
          <a:prstGeom prst="rect">
            <a:avLst/>
          </a:prstGeom>
          <a:noFill/>
        </p:spPr>
        <p:txBody>
          <a:bodyPr wrap="none" lIns="91440" tIns="45720" rIns="91440" bIns="45720">
            <a:spAutoFit/>
          </a:bodyPr>
          <a:lstStyle/>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Cuộc</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thi</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tài</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năng</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p>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rừng</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xanh</a:t>
            </a:r>
            <a:endParaRPr lang="en-US" sz="3200" b="0" cap="none" spc="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endParaRPr>
          </a:p>
        </p:txBody>
      </p:sp>
      <p:sp>
        <p:nvSpPr>
          <p:cNvPr id="53" name="C. SAI">
            <a:extLst>
              <a:ext uri="{FF2B5EF4-FFF2-40B4-BE49-F238E27FC236}">
                <a16:creationId xmlns:a16="http://schemas.microsoft.com/office/drawing/2014/main" id="{D505C5AE-2784-4EAC-A464-DE0840FD2154}"/>
              </a:ext>
            </a:extLst>
          </p:cNvPr>
          <p:cNvSpPr/>
          <p:nvPr/>
        </p:nvSpPr>
        <p:spPr>
          <a:xfrm>
            <a:off x="1229435" y="5479399"/>
            <a:ext cx="4665060" cy="584775"/>
          </a:xfrm>
          <a:prstGeom prst="rect">
            <a:avLst/>
          </a:prstGeom>
          <a:noFill/>
        </p:spPr>
        <p:txBody>
          <a:bodyPr wrap="none" lIns="91440" tIns="45720" rIns="91440" bIns="45720">
            <a:spAutoFit/>
          </a:bodyPr>
          <a:lstStyle/>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Loài</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chim</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của</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biển</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cả</a:t>
            </a:r>
            <a:endParaRPr lang="en-US" sz="3200" b="0" cap="none" spc="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endParaRPr>
          </a:p>
        </p:txBody>
      </p:sp>
      <p:sp>
        <p:nvSpPr>
          <p:cNvPr id="3" name="Start">
            <a:extLst>
              <a:ext uri="{FF2B5EF4-FFF2-40B4-BE49-F238E27FC236}">
                <a16:creationId xmlns:a16="http://schemas.microsoft.com/office/drawing/2014/main" id="{C8F87B15-C34B-4310-B943-48A2DC80F1C0}"/>
              </a:ext>
            </a:extLst>
          </p:cNvPr>
          <p:cNvSpPr/>
          <p:nvPr/>
        </p:nvSpPr>
        <p:spPr>
          <a:xfrm>
            <a:off x="5580178" y="4358277"/>
            <a:ext cx="1057275" cy="1057275"/>
          </a:xfrm>
          <a:prstGeom prst="rect">
            <a:avLst/>
          </a:prstGeom>
          <a:solidFill>
            <a:srgbClr val="FF0000">
              <a:alpha val="70000"/>
            </a:srgbClr>
          </a:solidFill>
          <a:ln w="76200">
            <a:gradFill>
              <a:gsLst>
                <a:gs pos="0">
                  <a:srgbClr val="F83043"/>
                </a:gs>
                <a:gs pos="100000">
                  <a:srgbClr val="F2687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9Slide07 Banque" panose="02040603050506020204" pitchFamily="18" charset="0"/>
              </a:rPr>
              <a:t>START</a:t>
            </a:r>
          </a:p>
        </p:txBody>
      </p:sp>
      <p:sp>
        <p:nvSpPr>
          <p:cNvPr id="43" name="Rectangle: Rounded Corners 42">
            <a:extLst>
              <a:ext uri="{FF2B5EF4-FFF2-40B4-BE49-F238E27FC236}">
                <a16:creationId xmlns:a16="http://schemas.microsoft.com/office/drawing/2014/main" id="{3E864414-A88D-4565-A8B0-6711A958F0B3}"/>
              </a:ext>
            </a:extLst>
          </p:cNvPr>
          <p:cNvSpPr/>
          <p:nvPr/>
        </p:nvSpPr>
        <p:spPr>
          <a:xfrm rot="2668956">
            <a:off x="735244" y="701420"/>
            <a:ext cx="1176386" cy="122336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latin typeface="#9Slide07 Banque" panose="02040603050506020204" pitchFamily="18" charset="0"/>
            </a:endParaRPr>
          </a:p>
        </p:txBody>
      </p:sp>
      <p:pic>
        <p:nvPicPr>
          <p:cNvPr id="55" name="Picture 54" descr="A close up of a sign&#10;&#10;Description automatically generated">
            <a:hlinkClick r:id="" action="ppaction://hlinkshowjump?jump=nextslide"/>
            <a:extLst>
              <a:ext uri="{FF2B5EF4-FFF2-40B4-BE49-F238E27FC236}">
                <a16:creationId xmlns:a16="http://schemas.microsoft.com/office/drawing/2014/main" id="{10814380-E60B-4145-92D5-88A9E927398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38308" y="5922936"/>
            <a:ext cx="762745" cy="762745"/>
          </a:xfrm>
          <a:prstGeom prst="rect">
            <a:avLst/>
          </a:prstGeom>
        </p:spPr>
      </p:pic>
    </p:spTree>
    <p:extLst>
      <p:ext uri="{BB962C8B-B14F-4D97-AF65-F5344CB8AC3E}">
        <p14:creationId xmlns:p14="http://schemas.microsoft.com/office/powerpoint/2010/main" val="4468769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decel="29333"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nhacdao 1.wav"/>
                                        </p:tgtEl>
                                      </p:cMediaNode>
                                    </p:audio>
                                  </p:subTnLst>
                                </p:cTn>
                              </p:par>
                            </p:childTnLst>
                          </p:cTn>
                        </p:par>
                        <p:par>
                          <p:cTn id="19" fill="hold">
                            <p:stCondLst>
                              <p:cond delay="17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3" dur="750" fill="hold"/>
                                        <p:tgtEl>
                                          <p:spTgt spid="11"/>
                                        </p:tgtEl>
                                        <p:attrNameLst>
                                          <p:attrName>ppt_y</p:attrName>
                                        </p:attrNameLst>
                                      </p:cBhvr>
                                      <p:tavLst>
                                        <p:tav tm="0">
                                          <p:val>
                                            <p:strVal val="#ppt_y"/>
                                          </p:val>
                                        </p:tav>
                                        <p:tav tm="100000">
                                          <p:val>
                                            <p:strVal val="#ppt_y"/>
                                          </p:val>
                                        </p:tav>
                                      </p:tavLst>
                                    </p:anim>
                                    <p:anim calcmode="lin" valueType="num">
                                      <p:cBhvr>
                                        <p:cTn id="24"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5"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750" tmFilter="0,0; .5, 1; 1, 1"/>
                                        <p:tgtEl>
                                          <p:spTgt spid="11"/>
                                        </p:tgtEl>
                                      </p:cBhvr>
                                    </p:animEffect>
                                  </p:childTnLst>
                                </p:cTn>
                              </p:par>
                              <p:par>
                                <p:cTn id="27" presetID="2" presetClass="entr" presetSubtype="8" decel="20000" fill="hold" nodeType="withEffect">
                                  <p:stCondLst>
                                    <p:cond delay="125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1500" fill="hold"/>
                                        <p:tgtEl>
                                          <p:spTgt spid="34"/>
                                        </p:tgtEl>
                                        <p:attrNameLst>
                                          <p:attrName>ppt_x</p:attrName>
                                        </p:attrNameLst>
                                      </p:cBhvr>
                                      <p:tavLst>
                                        <p:tav tm="0">
                                          <p:val>
                                            <p:strVal val="0-#ppt_w/2"/>
                                          </p:val>
                                        </p:tav>
                                        <p:tav tm="100000">
                                          <p:val>
                                            <p:strVal val="#ppt_x"/>
                                          </p:val>
                                        </p:tav>
                                      </p:tavLst>
                                    </p:anim>
                                    <p:anim calcmode="lin" valueType="num">
                                      <p:cBhvr additive="base">
                                        <p:cTn id="30" dur="1500" fill="hold"/>
                                        <p:tgtEl>
                                          <p:spTgt spid="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hien dap an.wav"/>
                                        </p:tgtEl>
                                      </p:cMediaNode>
                                    </p:audio>
                                  </p:subTnLst>
                                </p:cTn>
                              </p:par>
                              <p:par>
                                <p:cTn id="31" presetID="2" presetClass="entr" presetSubtype="2" decel="20000" fill="hold" grpId="0" nodeType="withEffect">
                                  <p:stCondLst>
                                    <p:cond delay="1750"/>
                                  </p:stCondLst>
                                  <p:iterate type="lt">
                                    <p:tmPct val="0"/>
                                  </p:iterate>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1200" fill="hold"/>
                                        <p:tgtEl>
                                          <p:spTgt spid="46"/>
                                        </p:tgtEl>
                                        <p:attrNameLst>
                                          <p:attrName>ppt_x</p:attrName>
                                        </p:attrNameLst>
                                      </p:cBhvr>
                                      <p:tavLst>
                                        <p:tav tm="0">
                                          <p:val>
                                            <p:strVal val="1+#ppt_w/2"/>
                                          </p:val>
                                        </p:tav>
                                        <p:tav tm="100000">
                                          <p:val>
                                            <p:strVal val="#ppt_x"/>
                                          </p:val>
                                        </p:tav>
                                      </p:tavLst>
                                    </p:anim>
                                    <p:anim calcmode="lin" valueType="num">
                                      <p:cBhvr additive="base">
                                        <p:cTn id="34" dur="1200" fill="hold"/>
                                        <p:tgtEl>
                                          <p:spTgt spid="4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125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1500" fill="hold"/>
                                        <p:tgtEl>
                                          <p:spTgt spid="73"/>
                                        </p:tgtEl>
                                        <p:attrNameLst>
                                          <p:attrName>ppt_x</p:attrName>
                                        </p:attrNameLst>
                                      </p:cBhvr>
                                      <p:tavLst>
                                        <p:tav tm="0">
                                          <p:val>
                                            <p:strVal val="1+#ppt_w/2"/>
                                          </p:val>
                                        </p:tav>
                                        <p:tav tm="100000">
                                          <p:val>
                                            <p:strVal val="#ppt_x"/>
                                          </p:val>
                                        </p:tav>
                                      </p:tavLst>
                                    </p:anim>
                                    <p:anim calcmode="lin" valueType="num">
                                      <p:cBhvr additive="base">
                                        <p:cTn id="38" dur="1500" fill="hold"/>
                                        <p:tgtEl>
                                          <p:spTgt spid="73"/>
                                        </p:tgtEl>
                                        <p:attrNameLst>
                                          <p:attrName>ppt_y</p:attrName>
                                        </p:attrNameLst>
                                      </p:cBhvr>
                                      <p:tavLst>
                                        <p:tav tm="0">
                                          <p:val>
                                            <p:strVal val="#ppt_y"/>
                                          </p:val>
                                        </p:tav>
                                        <p:tav tm="100000">
                                          <p:val>
                                            <p:strVal val="#ppt_y"/>
                                          </p:val>
                                        </p:tav>
                                      </p:tavLst>
                                    </p:anim>
                                  </p:childTnLst>
                                </p:cTn>
                              </p:par>
                              <p:par>
                                <p:cTn id="39" presetID="2" presetClass="entr" presetSubtype="8" decel="36000" fill="hold" grpId="0" nodeType="withEffect">
                                  <p:stCondLst>
                                    <p:cond delay="175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1300" fill="hold"/>
                                        <p:tgtEl>
                                          <p:spTgt spid="49"/>
                                        </p:tgtEl>
                                        <p:attrNameLst>
                                          <p:attrName>ppt_x</p:attrName>
                                        </p:attrNameLst>
                                      </p:cBhvr>
                                      <p:tavLst>
                                        <p:tav tm="0">
                                          <p:val>
                                            <p:strVal val="0-#ppt_w/2"/>
                                          </p:val>
                                        </p:tav>
                                        <p:tav tm="100000">
                                          <p:val>
                                            <p:strVal val="#ppt_x"/>
                                          </p:val>
                                        </p:tav>
                                      </p:tavLst>
                                    </p:anim>
                                    <p:anim calcmode="lin" valueType="num">
                                      <p:cBhvr additive="base">
                                        <p:cTn id="42" dur="1300" fill="hold"/>
                                        <p:tgtEl>
                                          <p:spTgt spid="49"/>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125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500" fill="hold"/>
                                        <p:tgtEl>
                                          <p:spTgt spid="8"/>
                                        </p:tgtEl>
                                        <p:attrNameLst>
                                          <p:attrName>ppt_x</p:attrName>
                                        </p:attrNameLst>
                                      </p:cBhvr>
                                      <p:tavLst>
                                        <p:tav tm="0">
                                          <p:val>
                                            <p:strVal val="0-#ppt_w/2"/>
                                          </p:val>
                                        </p:tav>
                                        <p:tav tm="100000">
                                          <p:val>
                                            <p:strVal val="#ppt_x"/>
                                          </p:val>
                                        </p:tav>
                                      </p:tavLst>
                                    </p:anim>
                                    <p:anim calcmode="lin" valueType="num">
                                      <p:cBhvr additive="base">
                                        <p:cTn id="46" dur="1500" fill="hold"/>
                                        <p:tgtEl>
                                          <p:spTgt spid="8"/>
                                        </p:tgtEl>
                                        <p:attrNameLst>
                                          <p:attrName>ppt_y</p:attrName>
                                        </p:attrNameLst>
                                      </p:cBhvr>
                                      <p:tavLst>
                                        <p:tav tm="0">
                                          <p:val>
                                            <p:strVal val="#ppt_y"/>
                                          </p:val>
                                        </p:tav>
                                        <p:tav tm="100000">
                                          <p:val>
                                            <p:strVal val="#ppt_y"/>
                                          </p:val>
                                        </p:tav>
                                      </p:tavLst>
                                    </p:anim>
                                  </p:childTnLst>
                                </p:cTn>
                              </p:par>
                              <p:par>
                                <p:cTn id="47" presetID="2" presetClass="entr" presetSubtype="8" decel="18000" fill="hold" grpId="0" nodeType="withEffect">
                                  <p:stCondLst>
                                    <p:cond delay="175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1300" fill="hold"/>
                                        <p:tgtEl>
                                          <p:spTgt spid="53"/>
                                        </p:tgtEl>
                                        <p:attrNameLst>
                                          <p:attrName>ppt_x</p:attrName>
                                        </p:attrNameLst>
                                      </p:cBhvr>
                                      <p:tavLst>
                                        <p:tav tm="0">
                                          <p:val>
                                            <p:strVal val="0-#ppt_w/2"/>
                                          </p:val>
                                        </p:tav>
                                        <p:tav tm="100000">
                                          <p:val>
                                            <p:strVal val="#ppt_x"/>
                                          </p:val>
                                        </p:tav>
                                      </p:tavLst>
                                    </p:anim>
                                    <p:anim calcmode="lin" valueType="num">
                                      <p:cBhvr additive="base">
                                        <p:cTn id="50" dur="1300" fill="hold"/>
                                        <p:tgtEl>
                                          <p:spTgt spid="5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115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1500" fill="hold"/>
                                        <p:tgtEl>
                                          <p:spTgt spid="9"/>
                                        </p:tgtEl>
                                        <p:attrNameLst>
                                          <p:attrName>ppt_x</p:attrName>
                                        </p:attrNameLst>
                                      </p:cBhvr>
                                      <p:tavLst>
                                        <p:tav tm="0">
                                          <p:val>
                                            <p:strVal val="1+#ppt_w/2"/>
                                          </p:val>
                                        </p:tav>
                                        <p:tav tm="100000">
                                          <p:val>
                                            <p:strVal val="#ppt_x"/>
                                          </p:val>
                                        </p:tav>
                                      </p:tavLst>
                                    </p:anim>
                                    <p:anim calcmode="lin" valueType="num">
                                      <p:cBhvr additive="base">
                                        <p:cTn id="54" dur="1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175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1300" fill="hold"/>
                                        <p:tgtEl>
                                          <p:spTgt spid="50"/>
                                        </p:tgtEl>
                                        <p:attrNameLst>
                                          <p:attrName>ppt_x</p:attrName>
                                        </p:attrNameLst>
                                      </p:cBhvr>
                                      <p:tavLst>
                                        <p:tav tm="0">
                                          <p:val>
                                            <p:strVal val="1+#ppt_w/2"/>
                                          </p:val>
                                        </p:tav>
                                        <p:tav tm="100000">
                                          <p:val>
                                            <p:strVal val="#ppt_x"/>
                                          </p:val>
                                        </p:tav>
                                      </p:tavLst>
                                    </p:anim>
                                    <p:anim calcmode="lin" valueType="num">
                                      <p:cBhvr additive="base">
                                        <p:cTn id="58" dur="1300" fill="hold"/>
                                        <p:tgtEl>
                                          <p:spTgt spid="50"/>
                                        </p:tgtEl>
                                        <p:attrNameLst>
                                          <p:attrName>ppt_y</p:attrName>
                                        </p:attrNameLst>
                                      </p:cBhvr>
                                      <p:tavLst>
                                        <p:tav tm="0">
                                          <p:val>
                                            <p:strVal val="#ppt_y"/>
                                          </p:val>
                                        </p:tav>
                                        <p:tav tm="100000">
                                          <p:val>
                                            <p:strVal val="#ppt_y"/>
                                          </p:val>
                                        </p:tav>
                                      </p:tavLst>
                                    </p:anim>
                                  </p:childTnLst>
                                </p:cTn>
                              </p:par>
                            </p:childTnLst>
                          </p:cTn>
                        </p:par>
                        <p:par>
                          <p:cTn id="59" fill="hold">
                            <p:stCondLst>
                              <p:cond delay="4900"/>
                            </p:stCondLst>
                            <p:childTnLst>
                              <p:par>
                                <p:cTn id="60" presetID="41" presetClass="entr" presetSubtype="0" fill="hold" grpId="1" nodeType="afterEffect">
                                  <p:stCondLst>
                                    <p:cond delay="0"/>
                                  </p:stCondLst>
                                  <p:iterate type="lt">
                                    <p:tmPct val="10000"/>
                                  </p:iterate>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
                                        </p:tgtEl>
                                        <p:attrNameLst>
                                          <p:attrName>ppt_y</p:attrName>
                                        </p:attrNameLst>
                                      </p:cBhvr>
                                      <p:tavLst>
                                        <p:tav tm="0">
                                          <p:val>
                                            <p:strVal val="#ppt_y"/>
                                          </p:val>
                                        </p:tav>
                                        <p:tav tm="100000">
                                          <p:val>
                                            <p:strVal val="#ppt_y"/>
                                          </p:val>
                                        </p:tav>
                                      </p:tavLst>
                                    </p:anim>
                                    <p:anim calcmode="lin" valueType="num">
                                      <p:cBhvr>
                                        <p:cTn id="6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31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1" fill="hold" display="0">
                  <p:stCondLst>
                    <p:cond delay="indefinite"/>
                  </p:stCondLst>
                </p:cTn>
                <p:tgtEl>
                  <p:spTgt spid="5"/>
                </p:tgtEl>
              </p:cMediaNode>
            </p:video>
            <p:seq concurrent="1" nextAc="seek">
              <p:cTn id="72" restart="whenNotActive" fill="hold" evtFilter="cancelBubble" nodeType="interactiveSeq">
                <p:stCondLst>
                  <p:cond evt="onClick" delay="0">
                    <p:tgtEl>
                      <p:spTgt spid="3"/>
                    </p:tgtEl>
                  </p:cond>
                </p:stCondLst>
                <p:endSync evt="end" delay="0">
                  <p:rtn val="all"/>
                </p:endSync>
                <p:childTnLst>
                  <p:par>
                    <p:cTn id="73" fill="hold">
                      <p:stCondLst>
                        <p:cond delay="0"/>
                      </p:stCondLst>
                      <p:childTnLst>
                        <p:par>
                          <p:cTn id="74" fill="hold">
                            <p:stCondLst>
                              <p:cond delay="0"/>
                            </p:stCondLst>
                            <p:childTnLst>
                              <p:par>
                                <p:cTn id="75" presetID="31" presetClass="exit" presetSubtype="0" fill="hold" grpId="0" nodeType="clickEffect">
                                  <p:stCondLst>
                                    <p:cond delay="0"/>
                                  </p:stCondLst>
                                  <p:iterate type="lt">
                                    <p:tmPct val="0"/>
                                  </p:iterate>
                                  <p:childTnLst>
                                    <p:anim calcmode="lin" valueType="num">
                                      <p:cBhvr>
                                        <p:cTn id="76" dur="250"/>
                                        <p:tgtEl>
                                          <p:spTgt spid="3"/>
                                        </p:tgtEl>
                                        <p:attrNameLst>
                                          <p:attrName>ppt_w</p:attrName>
                                        </p:attrNameLst>
                                      </p:cBhvr>
                                      <p:tavLst>
                                        <p:tav tm="0">
                                          <p:val>
                                            <p:strVal val="ppt_w"/>
                                          </p:val>
                                        </p:tav>
                                        <p:tav tm="100000">
                                          <p:val>
                                            <p:fltVal val="0"/>
                                          </p:val>
                                        </p:tav>
                                      </p:tavLst>
                                    </p:anim>
                                    <p:anim calcmode="lin" valueType="num">
                                      <p:cBhvr>
                                        <p:cTn id="77" dur="250"/>
                                        <p:tgtEl>
                                          <p:spTgt spid="3"/>
                                        </p:tgtEl>
                                        <p:attrNameLst>
                                          <p:attrName>ppt_h</p:attrName>
                                        </p:attrNameLst>
                                      </p:cBhvr>
                                      <p:tavLst>
                                        <p:tav tm="0">
                                          <p:val>
                                            <p:strVal val="ppt_h"/>
                                          </p:val>
                                        </p:tav>
                                        <p:tav tm="100000">
                                          <p:val>
                                            <p:fltVal val="0"/>
                                          </p:val>
                                        </p:tav>
                                      </p:tavLst>
                                    </p:anim>
                                    <p:anim calcmode="lin" valueType="num">
                                      <p:cBhvr>
                                        <p:cTn id="78" dur="250"/>
                                        <p:tgtEl>
                                          <p:spTgt spid="3"/>
                                        </p:tgtEl>
                                        <p:attrNameLst>
                                          <p:attrName>style.rotation</p:attrName>
                                        </p:attrNameLst>
                                      </p:cBhvr>
                                      <p:tavLst>
                                        <p:tav tm="0">
                                          <p:val>
                                            <p:fltVal val="0"/>
                                          </p:val>
                                        </p:tav>
                                        <p:tav tm="100000">
                                          <p:val>
                                            <p:fltVal val="90"/>
                                          </p:val>
                                        </p:tav>
                                      </p:tavLst>
                                    </p:anim>
                                    <p:animEffect transition="out" filter="fade">
                                      <p:cBhvr>
                                        <p:cTn id="79" dur="250"/>
                                        <p:tgtEl>
                                          <p:spTgt spid="3"/>
                                        </p:tgtEl>
                                      </p:cBhvr>
                                    </p:animEffect>
                                    <p:set>
                                      <p:cBhvr>
                                        <p:cTn id="80" dur="1" fill="hold">
                                          <p:stCondLst>
                                            <p:cond delay="249"/>
                                          </p:stCondLst>
                                        </p:cTn>
                                        <p:tgtEl>
                                          <p:spTgt spid="3"/>
                                        </p:tgtEl>
                                        <p:attrNameLst>
                                          <p:attrName>style.visibility</p:attrName>
                                        </p:attrNameLst>
                                      </p:cBhvr>
                                      <p:to>
                                        <p:strVal val="hidden"/>
                                      </p:to>
                                    </p:set>
                                  </p:childTnLst>
                                </p:cTn>
                              </p:par>
                            </p:childTnLst>
                          </p:cTn>
                        </p:par>
                        <p:par>
                          <p:cTn id="81" fill="hold">
                            <p:stCondLst>
                              <p:cond delay="250"/>
                            </p:stCondLst>
                            <p:childTnLst>
                              <p:par>
                                <p:cTn id="82" presetID="2" presetClass="mediacall" presetSubtype="0" fill="hold" nodeType="afterEffect">
                                  <p:stCondLst>
                                    <p:cond delay="0"/>
                                  </p:stCondLst>
                                  <p:childTnLst>
                                    <p:cmd type="call" cmd="togglePause">
                                      <p:cBhvr>
                                        <p:cTn id="83" dur="1" fill="hold"/>
                                        <p:tgtEl>
                                          <p:spTgt spid="5"/>
                                        </p:tgtEl>
                                      </p:cBhvr>
                                    </p:cmd>
                                  </p:childTnLst>
                                </p:cTn>
                              </p:par>
                            </p:childTnLst>
                          </p:cTn>
                        </p:par>
                      </p:childTnLst>
                    </p:cTn>
                  </p:par>
                </p:childTnLst>
              </p:cTn>
              <p:nextCondLst>
                <p:cond evt="onClick" delay="0">
                  <p:tgtEl>
                    <p:spTgt spid="3"/>
                  </p:tgtEl>
                </p:cond>
              </p:nextCondLst>
            </p:seq>
            <p:seq concurrent="1" nextAc="seek">
              <p:cTn id="84" restart="whenNotActive" fill="hold" evtFilter="cancelBubble" nodeType="interactiveSeq">
                <p:stCondLst>
                  <p:cond evt="onClick" delay="0">
                    <p:tgtEl>
                      <p:spTgt spid="46"/>
                    </p:tgtEl>
                  </p:cond>
                </p:stCondLst>
                <p:endSync evt="end" delay="0">
                  <p:rtn val="all"/>
                </p:endSync>
                <p:childTnLst>
                  <p:par>
                    <p:cTn id="85" fill="hold">
                      <p:stCondLst>
                        <p:cond delay="0"/>
                      </p:stCondLst>
                      <p:childTnLst>
                        <p:par>
                          <p:cTn id="86" fill="hold">
                            <p:stCondLst>
                              <p:cond delay="0"/>
                            </p:stCondLst>
                            <p:childTnLst>
                              <p:par>
                                <p:cTn id="87" presetID="16" presetClass="emph" presetSubtype="0" fill="hold" grpId="1" nodeType="clickEffect">
                                  <p:stCondLst>
                                    <p:cond delay="0"/>
                                  </p:stCondLst>
                                  <p:iterate type="lt">
                                    <p:tmPct val="5556"/>
                                  </p:iterate>
                                  <p:childTnLst>
                                    <p:set>
                                      <p:cBhvr override="childStyle">
                                        <p:cTn id="88" dur="2000" fill="hold"/>
                                        <p:tgtEl>
                                          <p:spTgt spid="46"/>
                                        </p:tgtEl>
                                        <p:attrNameLst>
                                          <p:attrName>style.color</p:attrName>
                                        </p:attrNameLst>
                                      </p:cBhvr>
                                      <p:to>
                                        <p:clrVal>
                                          <a:schemeClr val="accent2"/>
                                        </p:clrVal>
                                      </p:to>
                                    </p:set>
                                    <p:set>
                                      <p:cBhvr>
                                        <p:cTn id="89" dur="2000" fill="hold"/>
                                        <p:tgtEl>
                                          <p:spTgt spid="46"/>
                                        </p:tgtEl>
                                        <p:attrNameLst>
                                          <p:attrName>fillcolor</p:attrName>
                                        </p:attrNameLst>
                                      </p:cBhvr>
                                      <p:to>
                                        <p:clrVal>
                                          <a:schemeClr val="accent2"/>
                                        </p:clrVal>
                                      </p:to>
                                    </p:set>
                                    <p:set>
                                      <p:cBhvr>
                                        <p:cTn id="90" dur="2000" fill="hold"/>
                                        <p:tgtEl>
                                          <p:spTgt spid="46"/>
                                        </p:tgtEl>
                                        <p:attrNameLst>
                                          <p:attrName>fill.type</p:attrName>
                                        </p:attrNameLst>
                                      </p:cBhvr>
                                      <p:to>
                                        <p:strVal val="solid"/>
                                      </p:to>
                                    </p:set>
                                  </p:childTnLst>
                                  <p:subTnLst>
                                    <p:audio>
                                      <p:cMediaNode>
                                        <p:cTn display="0" masterRel="sameClick">
                                          <p:stCondLst>
                                            <p:cond evt="begin" delay="0">
                                              <p:tn val="87"/>
                                            </p:cond>
                                          </p:stCondLst>
                                          <p:endCondLst>
                                            <p:cond evt="onStopAudio" delay="0">
                                              <p:tgtEl>
                                                <p:sldTgt/>
                                              </p:tgtEl>
                                            </p:cond>
                                          </p:endCondLst>
                                        </p:cTn>
                                        <p:tgtEl>
                                          <p:sndTgt r:embed="rId6" name="dung.wav"/>
                                        </p:tgtEl>
                                      </p:cMediaNode>
                                    </p:audio>
                                  </p:subTnLst>
                                </p:cTn>
                              </p:par>
                            </p:childTnLst>
                          </p:cTn>
                        </p:par>
                      </p:childTnLst>
                    </p:cTn>
                  </p:par>
                </p:childTnLst>
              </p:cTn>
              <p:nextCondLst>
                <p:cond evt="onClick" delay="0">
                  <p:tgtEl>
                    <p:spTgt spid="46"/>
                  </p:tgtEl>
                </p:cond>
              </p:nextCondLst>
            </p:seq>
          </p:childTnLst>
        </p:cTn>
      </p:par>
    </p:tnLst>
    <p:bldLst>
      <p:bldP spid="7" grpId="0" animBg="1"/>
      <p:bldP spid="10" grpId="0" animBg="1"/>
      <p:bldP spid="11" grpId="0"/>
      <p:bldP spid="46" grpId="0"/>
      <p:bldP spid="46" grpId="1"/>
      <p:bldP spid="49" grpId="0"/>
      <p:bldP spid="50" grpId="0"/>
      <p:bldP spid="53" grpId="0"/>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39000" b="-3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BFA7622-83B5-4AB6-8F16-3A7DE72F8C9A}"/>
              </a:ext>
            </a:extLst>
          </p:cNvPr>
          <p:cNvSpPr/>
          <p:nvPr/>
        </p:nvSpPr>
        <p:spPr>
          <a:xfrm rot="2668956">
            <a:off x="793341" y="748637"/>
            <a:ext cx="1054930" cy="1097054"/>
          </a:xfrm>
          <a:prstGeom prst="roundRect">
            <a:avLst/>
          </a:prstGeom>
          <a:gradFill>
            <a:gsLst>
              <a:gs pos="0">
                <a:schemeClr val="accent1">
                  <a:lumMod val="75000"/>
                </a:schemeClr>
              </a:gs>
              <a:gs pos="80000">
                <a:srgbClr val="0684BE">
                  <a:alpha val="39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latin typeface="#9Slide07 Banque" panose="02040603050506020204" pitchFamily="18" charset="0"/>
            </a:endParaRPr>
          </a:p>
        </p:txBody>
      </p:sp>
      <p:pic>
        <p:nvPicPr>
          <p:cNvPr id="5" name="Dem nguoc 10 giay">
            <a:hlinkClick r:id="" action="ppaction://media"/>
            <a:extLst>
              <a:ext uri="{FF2B5EF4-FFF2-40B4-BE49-F238E27FC236}">
                <a16:creationId xmlns:a16="http://schemas.microsoft.com/office/drawing/2014/main" id="{D3053DF2-6226-47C2-AA9B-318AC47BECC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644128" y="3564848"/>
            <a:ext cx="1033009" cy="1008465"/>
          </a:xfrm>
          <a:prstGeom prst="rect">
            <a:avLst/>
          </a:prstGeom>
        </p:spPr>
      </p:pic>
      <p:sp>
        <p:nvSpPr>
          <p:cNvPr id="10" name="Oval 9">
            <a:extLst>
              <a:ext uri="{FF2B5EF4-FFF2-40B4-BE49-F238E27FC236}">
                <a16:creationId xmlns:a16="http://schemas.microsoft.com/office/drawing/2014/main" id="{D83FF1E2-CBEA-4DF4-96C8-29C695CECB26}"/>
              </a:ext>
            </a:extLst>
          </p:cNvPr>
          <p:cNvSpPr/>
          <p:nvPr/>
        </p:nvSpPr>
        <p:spPr>
          <a:xfrm>
            <a:off x="786914" y="780482"/>
            <a:ext cx="1032671" cy="1032671"/>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9Slide07 Banque" panose="02040603050506020204" pitchFamily="18" charset="0"/>
              </a:rPr>
              <a:t>4</a:t>
            </a:r>
          </a:p>
        </p:txBody>
      </p:sp>
      <p:grpSp>
        <p:nvGrpSpPr>
          <p:cNvPr id="34" name="Group 33">
            <a:extLst>
              <a:ext uri="{FF2B5EF4-FFF2-40B4-BE49-F238E27FC236}">
                <a16:creationId xmlns:a16="http://schemas.microsoft.com/office/drawing/2014/main" id="{FB7388AC-5795-49F9-8886-226A904E16FC}"/>
              </a:ext>
            </a:extLst>
          </p:cNvPr>
          <p:cNvGrpSpPr/>
          <p:nvPr/>
        </p:nvGrpSpPr>
        <p:grpSpPr>
          <a:xfrm>
            <a:off x="-189457" y="2467903"/>
            <a:ext cx="6042081" cy="1924815"/>
            <a:chOff x="-429098" y="2555462"/>
            <a:chExt cx="6184013" cy="2113325"/>
          </a:xfrm>
        </p:grpSpPr>
        <p:sp>
          <p:nvSpPr>
            <p:cNvPr id="30" name="Arrow: Pentagon 29">
              <a:extLst>
                <a:ext uri="{FF2B5EF4-FFF2-40B4-BE49-F238E27FC236}">
                  <a16:creationId xmlns:a16="http://schemas.microsoft.com/office/drawing/2014/main" id="{F01A446D-718F-43F3-8E43-CC58AF41EDB9}"/>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grpSp>
          <p:nvGrpSpPr>
            <p:cNvPr id="28" name="Group 27">
              <a:extLst>
                <a:ext uri="{FF2B5EF4-FFF2-40B4-BE49-F238E27FC236}">
                  <a16:creationId xmlns:a16="http://schemas.microsoft.com/office/drawing/2014/main" id="{A984D9C5-78AF-4D4F-9511-2256F59049AC}"/>
                </a:ext>
              </a:extLst>
            </p:cNvPr>
            <p:cNvGrpSpPr/>
            <p:nvPr/>
          </p:nvGrpSpPr>
          <p:grpSpPr>
            <a:xfrm>
              <a:off x="-429098" y="2555462"/>
              <a:ext cx="2055983" cy="2113325"/>
              <a:chOff x="417173" y="2850139"/>
              <a:chExt cx="1617878" cy="1663001"/>
            </a:xfrm>
          </p:grpSpPr>
          <p:pic>
            <p:nvPicPr>
              <p:cNvPr id="21" name="Picture 20" descr="A close up of a logo&#10;&#10;Description automatically generated">
                <a:extLst>
                  <a:ext uri="{FF2B5EF4-FFF2-40B4-BE49-F238E27FC236}">
                    <a16:creationId xmlns:a16="http://schemas.microsoft.com/office/drawing/2014/main" id="{C84DD0AC-FBCB-4547-9703-E2345B9AE12D}"/>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7173" y="2895262"/>
                <a:ext cx="1617878" cy="1617878"/>
              </a:xfrm>
              <a:prstGeom prst="rect">
                <a:avLst/>
              </a:prstGeom>
            </p:spPr>
          </p:pic>
          <p:pic>
            <p:nvPicPr>
              <p:cNvPr id="23" name="Picture 22" descr="A close up of a logo&#10;&#10;Description automatically generated">
                <a:extLst>
                  <a:ext uri="{FF2B5EF4-FFF2-40B4-BE49-F238E27FC236}">
                    <a16:creationId xmlns:a16="http://schemas.microsoft.com/office/drawing/2014/main" id="{8B5DA933-5F02-4070-9266-F880457BD4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0029" y="2850139"/>
                <a:ext cx="1514883" cy="1514883"/>
              </a:xfrm>
              <a:prstGeom prst="rect">
                <a:avLst/>
              </a:prstGeom>
            </p:spPr>
          </p:pic>
        </p:grpSp>
        <p:sp>
          <p:nvSpPr>
            <p:cNvPr id="31" name="Arrow: Chevron 30">
              <a:extLst>
                <a:ext uri="{FF2B5EF4-FFF2-40B4-BE49-F238E27FC236}">
                  <a16:creationId xmlns:a16="http://schemas.microsoft.com/office/drawing/2014/main" id="{2B71889A-F0C5-4733-9B51-CA1A21A04CFB}"/>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grpSp>
      <p:grpSp>
        <p:nvGrpSpPr>
          <p:cNvPr id="73" name="Group 72">
            <a:extLst>
              <a:ext uri="{FF2B5EF4-FFF2-40B4-BE49-F238E27FC236}">
                <a16:creationId xmlns:a16="http://schemas.microsoft.com/office/drawing/2014/main" id="{EE01E6B8-12A0-4354-B87E-9A7A94978358}"/>
              </a:ext>
            </a:extLst>
          </p:cNvPr>
          <p:cNvGrpSpPr/>
          <p:nvPr/>
        </p:nvGrpSpPr>
        <p:grpSpPr>
          <a:xfrm>
            <a:off x="6438435" y="2330999"/>
            <a:ext cx="6400056" cy="2046741"/>
            <a:chOff x="6333112" y="2416018"/>
            <a:chExt cx="6550397" cy="2247192"/>
          </a:xfrm>
        </p:grpSpPr>
        <p:grpSp>
          <p:nvGrpSpPr>
            <p:cNvPr id="52" name="Group 51">
              <a:extLst>
                <a:ext uri="{FF2B5EF4-FFF2-40B4-BE49-F238E27FC236}">
                  <a16:creationId xmlns:a16="http://schemas.microsoft.com/office/drawing/2014/main" id="{B60ADFEA-9DD9-44B5-9C2C-A2A6FBA36921}"/>
                </a:ext>
              </a:extLst>
            </p:cNvPr>
            <p:cNvGrpSpPr/>
            <p:nvPr/>
          </p:nvGrpSpPr>
          <p:grpSpPr>
            <a:xfrm>
              <a:off x="6333112" y="2913157"/>
              <a:ext cx="5858887" cy="1252915"/>
              <a:chOff x="6333112" y="2913157"/>
              <a:chExt cx="5858887" cy="1252915"/>
            </a:xfrm>
          </p:grpSpPr>
          <p:sp>
            <p:nvSpPr>
              <p:cNvPr id="36" name="Arrow: Pentagon 35">
                <a:extLst>
                  <a:ext uri="{FF2B5EF4-FFF2-40B4-BE49-F238E27FC236}">
                    <a16:creationId xmlns:a16="http://schemas.microsoft.com/office/drawing/2014/main" id="{668CA661-CCA7-463C-B990-5811CBC53B27}"/>
                  </a:ext>
                </a:extLst>
              </p:cNvPr>
              <p:cNvSpPr/>
              <p:nvPr/>
            </p:nvSpPr>
            <p:spPr>
              <a:xfrm flipH="1">
                <a:off x="6333112" y="2913157"/>
                <a:ext cx="5858887"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Chevron 37">
                <a:extLst>
                  <a:ext uri="{FF2B5EF4-FFF2-40B4-BE49-F238E27FC236}">
                    <a16:creationId xmlns:a16="http://schemas.microsoft.com/office/drawing/2014/main" id="{6CD06439-834E-4E67-B34E-EF47CBB79749}"/>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descr="A close up of a logo&#10;&#10;Description automatically generated">
              <a:extLst>
                <a:ext uri="{FF2B5EF4-FFF2-40B4-BE49-F238E27FC236}">
                  <a16:creationId xmlns:a16="http://schemas.microsoft.com/office/drawing/2014/main" id="{0068A83A-B2D0-43C9-A275-45ADD3167187}"/>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536423" y="2574279"/>
              <a:ext cx="2055983" cy="2055983"/>
            </a:xfrm>
            <a:prstGeom prst="rect">
              <a:avLst/>
            </a:prstGeom>
          </p:spPr>
        </p:pic>
        <p:pic>
          <p:nvPicPr>
            <p:cNvPr id="42" name="Picture 41" descr="A close up of a sign&#10;&#10;Description automatically generated">
              <a:extLst>
                <a:ext uri="{FF2B5EF4-FFF2-40B4-BE49-F238E27FC236}">
                  <a16:creationId xmlns:a16="http://schemas.microsoft.com/office/drawing/2014/main" id="{1479832E-EE4D-4321-ACFE-C319EB39FF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45109" y="2416018"/>
              <a:ext cx="2438400" cy="2247192"/>
            </a:xfrm>
            <a:prstGeom prst="rect">
              <a:avLst/>
            </a:prstGeom>
          </p:spPr>
        </p:pic>
      </p:grpSp>
      <p:grpSp>
        <p:nvGrpSpPr>
          <p:cNvPr id="8" name="Group 7">
            <a:extLst>
              <a:ext uri="{FF2B5EF4-FFF2-40B4-BE49-F238E27FC236}">
                <a16:creationId xmlns:a16="http://schemas.microsoft.com/office/drawing/2014/main" id="{3A50BF28-29EB-4FA7-9761-8208F39192C0}"/>
              </a:ext>
            </a:extLst>
          </p:cNvPr>
          <p:cNvGrpSpPr/>
          <p:nvPr/>
        </p:nvGrpSpPr>
        <p:grpSpPr>
          <a:xfrm>
            <a:off x="-210282" y="4047546"/>
            <a:ext cx="6042081" cy="1920892"/>
            <a:chOff x="-294779" y="4723590"/>
            <a:chExt cx="6184013" cy="2109018"/>
          </a:xfrm>
        </p:grpSpPr>
        <p:grpSp>
          <p:nvGrpSpPr>
            <p:cNvPr id="44" name="Group 43">
              <a:extLst>
                <a:ext uri="{FF2B5EF4-FFF2-40B4-BE49-F238E27FC236}">
                  <a16:creationId xmlns:a16="http://schemas.microsoft.com/office/drawing/2014/main" id="{5230688C-F6E8-4381-BF20-A179F0FFA890}"/>
                </a:ext>
              </a:extLst>
            </p:cNvPr>
            <p:cNvGrpSpPr/>
            <p:nvPr/>
          </p:nvGrpSpPr>
          <p:grpSpPr>
            <a:xfrm>
              <a:off x="-294779" y="4776625"/>
              <a:ext cx="6184013" cy="2055983"/>
              <a:chOff x="-429098" y="2612804"/>
              <a:chExt cx="6184013" cy="2055983"/>
            </a:xfrm>
          </p:grpSpPr>
          <p:sp>
            <p:nvSpPr>
              <p:cNvPr id="45" name="Arrow: Pentagon 44">
                <a:extLst>
                  <a:ext uri="{FF2B5EF4-FFF2-40B4-BE49-F238E27FC236}">
                    <a16:creationId xmlns:a16="http://schemas.microsoft.com/office/drawing/2014/main" id="{508814DF-53B6-4EC5-8178-3EC34E513212}"/>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A close up of a logo&#10;&#10;Description automatically generated">
                <a:extLst>
                  <a:ext uri="{FF2B5EF4-FFF2-40B4-BE49-F238E27FC236}">
                    <a16:creationId xmlns:a16="http://schemas.microsoft.com/office/drawing/2014/main" id="{E3D4D6E5-BF3A-4A90-BC57-56896F22B2E5}"/>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9098" y="2612804"/>
                <a:ext cx="2055983" cy="2055983"/>
              </a:xfrm>
              <a:prstGeom prst="rect">
                <a:avLst/>
              </a:prstGeom>
            </p:spPr>
          </p:pic>
          <p:sp>
            <p:nvSpPr>
              <p:cNvPr id="47" name="Arrow: Chevron 46">
                <a:extLst>
                  <a:ext uri="{FF2B5EF4-FFF2-40B4-BE49-F238E27FC236}">
                    <a16:creationId xmlns:a16="http://schemas.microsoft.com/office/drawing/2014/main" id="{ACCB8E02-A90C-47CD-9093-A96B55A50D17}"/>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1" name="Picture 50">
              <a:extLst>
                <a:ext uri="{FF2B5EF4-FFF2-40B4-BE49-F238E27FC236}">
                  <a16:creationId xmlns:a16="http://schemas.microsoft.com/office/drawing/2014/main" id="{B19000EB-BC9B-44F3-9517-0E5451A6414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4779" y="4723590"/>
              <a:ext cx="2055983" cy="2055983"/>
            </a:xfrm>
            <a:prstGeom prst="rect">
              <a:avLst/>
            </a:prstGeom>
          </p:spPr>
        </p:pic>
      </p:grpSp>
      <p:grpSp>
        <p:nvGrpSpPr>
          <p:cNvPr id="9" name="Group 8">
            <a:extLst>
              <a:ext uri="{FF2B5EF4-FFF2-40B4-BE49-F238E27FC236}">
                <a16:creationId xmlns:a16="http://schemas.microsoft.com/office/drawing/2014/main" id="{CBA0EDDD-05F9-406F-94F7-AABBAC9789E6}"/>
              </a:ext>
            </a:extLst>
          </p:cNvPr>
          <p:cNvGrpSpPr/>
          <p:nvPr/>
        </p:nvGrpSpPr>
        <p:grpSpPr>
          <a:xfrm>
            <a:off x="6423654" y="4090063"/>
            <a:ext cx="6073146" cy="1872588"/>
            <a:chOff x="6318332" y="4802017"/>
            <a:chExt cx="6215808" cy="2055983"/>
          </a:xfrm>
        </p:grpSpPr>
        <p:grpSp>
          <p:nvGrpSpPr>
            <p:cNvPr id="74" name="Group 73">
              <a:extLst>
                <a:ext uri="{FF2B5EF4-FFF2-40B4-BE49-F238E27FC236}">
                  <a16:creationId xmlns:a16="http://schemas.microsoft.com/office/drawing/2014/main" id="{AA9CD21A-9C09-4BF8-B25E-4252717D780E}"/>
                </a:ext>
              </a:extLst>
            </p:cNvPr>
            <p:cNvGrpSpPr/>
            <p:nvPr/>
          </p:nvGrpSpPr>
          <p:grpSpPr>
            <a:xfrm>
              <a:off x="6318332" y="4802017"/>
              <a:ext cx="6188021" cy="2055983"/>
              <a:chOff x="6333113" y="2597893"/>
              <a:chExt cx="6188021" cy="2055983"/>
            </a:xfrm>
          </p:grpSpPr>
          <p:grpSp>
            <p:nvGrpSpPr>
              <p:cNvPr id="76" name="Group 75">
                <a:extLst>
                  <a:ext uri="{FF2B5EF4-FFF2-40B4-BE49-F238E27FC236}">
                    <a16:creationId xmlns:a16="http://schemas.microsoft.com/office/drawing/2014/main" id="{8D94CB3F-DAC4-4381-B652-8B4D4F58AC45}"/>
                  </a:ext>
                </a:extLst>
              </p:cNvPr>
              <p:cNvGrpSpPr/>
              <p:nvPr/>
            </p:nvGrpSpPr>
            <p:grpSpPr>
              <a:xfrm>
                <a:off x="6333113" y="2913157"/>
                <a:ext cx="5754915" cy="1252915"/>
                <a:chOff x="6333113" y="2913157"/>
                <a:chExt cx="5754915" cy="1252915"/>
              </a:xfrm>
            </p:grpSpPr>
            <p:sp>
              <p:nvSpPr>
                <p:cNvPr id="78" name="Arrow: Pentagon 77">
                  <a:extLst>
                    <a:ext uri="{FF2B5EF4-FFF2-40B4-BE49-F238E27FC236}">
                      <a16:creationId xmlns:a16="http://schemas.microsoft.com/office/drawing/2014/main" id="{64CB3AE6-ECBA-43F0-AB86-3A2AADFF2523}"/>
                    </a:ext>
                  </a:extLst>
                </p:cNvPr>
                <p:cNvSpPr/>
                <p:nvPr/>
              </p:nvSpPr>
              <p:spPr>
                <a:xfrm flipH="1">
                  <a:off x="6333113" y="291315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row: Chevron 78">
                  <a:extLst>
                    <a:ext uri="{FF2B5EF4-FFF2-40B4-BE49-F238E27FC236}">
                      <a16:creationId xmlns:a16="http://schemas.microsoft.com/office/drawing/2014/main" id="{9E575F3D-59FE-4EC6-A629-3C43247DD952}"/>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75" name="Picture 74" descr="A close up of a logo&#10;&#10;Description automatically generated">
                <a:extLst>
                  <a:ext uri="{FF2B5EF4-FFF2-40B4-BE49-F238E27FC236}">
                    <a16:creationId xmlns:a16="http://schemas.microsoft.com/office/drawing/2014/main" id="{1286B01D-59BC-4BF3-9495-18B848885103}"/>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465151" y="2597893"/>
                <a:ext cx="2055983" cy="2055983"/>
              </a:xfrm>
              <a:prstGeom prst="rect">
                <a:avLst/>
              </a:prstGeom>
            </p:spPr>
          </p:pic>
        </p:grpSp>
        <p:pic>
          <p:nvPicPr>
            <p:cNvPr id="81" name="Picture 80" descr="A close up of a logo&#10;&#10;Description automatically generated">
              <a:extLst>
                <a:ext uri="{FF2B5EF4-FFF2-40B4-BE49-F238E27FC236}">
                  <a16:creationId xmlns:a16="http://schemas.microsoft.com/office/drawing/2014/main" id="{CA13CA19-D418-495F-9A58-2F608DC2DD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64149" y="4802017"/>
              <a:ext cx="1969991" cy="1969991"/>
            </a:xfrm>
            <a:prstGeom prst="rect">
              <a:avLst/>
            </a:prstGeom>
          </p:spPr>
        </p:pic>
      </p:grpSp>
      <p:grpSp>
        <p:nvGrpSpPr>
          <p:cNvPr id="2" name="Group 1">
            <a:extLst>
              <a:ext uri="{FF2B5EF4-FFF2-40B4-BE49-F238E27FC236}">
                <a16:creationId xmlns:a16="http://schemas.microsoft.com/office/drawing/2014/main" id="{230D2A19-F608-4B9C-9194-AA095B3DE31E}"/>
              </a:ext>
            </a:extLst>
          </p:cNvPr>
          <p:cNvGrpSpPr/>
          <p:nvPr/>
        </p:nvGrpSpPr>
        <p:grpSpPr>
          <a:xfrm>
            <a:off x="2097121" y="-477607"/>
            <a:ext cx="7616512" cy="3794809"/>
            <a:chOff x="1142727" y="-726496"/>
            <a:chExt cx="9798826" cy="4272081"/>
          </a:xfrm>
        </p:grpSpPr>
        <p:pic>
          <p:nvPicPr>
            <p:cNvPr id="32" name="Picture 31">
              <a:extLst>
                <a:ext uri="{FF2B5EF4-FFF2-40B4-BE49-F238E27FC236}">
                  <a16:creationId xmlns:a16="http://schemas.microsoft.com/office/drawing/2014/main" id="{1D1EB3EE-CE25-466E-94AD-B3440663BDB9}"/>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6000"/>
                      </a14:imgEffect>
                      <a14:imgEffect>
                        <a14:brightnessContrast bright="-36000"/>
                      </a14:imgEffect>
                    </a14:imgLayer>
                  </a14:imgProps>
                </a:ext>
                <a:ext uri="{28A0092B-C50C-407E-A947-70E740481C1C}">
                  <a14:useLocalDpi xmlns:a14="http://schemas.microsoft.com/office/drawing/2010/main" val="0"/>
                </a:ext>
              </a:extLst>
            </a:blip>
            <a:srcRect l="8357" r="8570"/>
            <a:stretch/>
          </p:blipFill>
          <p:spPr>
            <a:xfrm>
              <a:off x="1607112" y="-726496"/>
              <a:ext cx="9133310" cy="4272081"/>
            </a:xfrm>
            <a:prstGeom prst="rect">
              <a:avLst/>
            </a:prstGeom>
          </p:spPr>
        </p:pic>
        <p:pic>
          <p:nvPicPr>
            <p:cNvPr id="33" name="Picture 32">
              <a:extLst>
                <a:ext uri="{FF2B5EF4-FFF2-40B4-BE49-F238E27FC236}">
                  <a16:creationId xmlns:a16="http://schemas.microsoft.com/office/drawing/2014/main" id="{35D785FB-7177-4E68-85DB-F1468DB78E34}"/>
                </a:ext>
              </a:extLst>
            </p:cNvPr>
            <p:cNvPicPr>
              <a:picLocks noChangeAspect="1"/>
            </p:cNvPicPr>
            <p:nvPr/>
          </p:nvPicPr>
          <p:blipFill rotWithShape="1">
            <a:blip r:embed="rId16">
              <a:extLst>
                <a:ext uri="{28A0092B-C50C-407E-A947-70E740481C1C}">
                  <a14:useLocalDpi xmlns:a14="http://schemas.microsoft.com/office/drawing/2010/main" val="0"/>
                </a:ext>
              </a:extLst>
            </a:blip>
            <a:srcRect r="91725"/>
            <a:stretch/>
          </p:blipFill>
          <p:spPr>
            <a:xfrm>
              <a:off x="1142727" y="-475014"/>
              <a:ext cx="563616" cy="3889025"/>
            </a:xfrm>
            <a:prstGeom prst="rect">
              <a:avLst/>
            </a:prstGeom>
          </p:spPr>
        </p:pic>
        <p:pic>
          <p:nvPicPr>
            <p:cNvPr id="37" name="Picture 36">
              <a:extLst>
                <a:ext uri="{FF2B5EF4-FFF2-40B4-BE49-F238E27FC236}">
                  <a16:creationId xmlns:a16="http://schemas.microsoft.com/office/drawing/2014/main" id="{6ECEA3EB-DBB2-46D7-B2B5-F616EA102756}"/>
                </a:ext>
              </a:extLst>
            </p:cNvPr>
            <p:cNvPicPr>
              <a:picLocks noChangeAspect="1"/>
            </p:cNvPicPr>
            <p:nvPr/>
          </p:nvPicPr>
          <p:blipFill rotWithShape="1">
            <a:blip r:embed="rId16">
              <a:extLst>
                <a:ext uri="{28A0092B-C50C-407E-A947-70E740481C1C}">
                  <a14:useLocalDpi xmlns:a14="http://schemas.microsoft.com/office/drawing/2010/main" val="0"/>
                </a:ext>
              </a:extLst>
            </a:blip>
            <a:srcRect r="91725"/>
            <a:stretch/>
          </p:blipFill>
          <p:spPr>
            <a:xfrm>
              <a:off x="10377937" y="-571823"/>
              <a:ext cx="563616" cy="3889025"/>
            </a:xfrm>
            <a:prstGeom prst="rect">
              <a:avLst/>
            </a:prstGeom>
          </p:spPr>
        </p:pic>
      </p:grpSp>
      <p:pic>
        <p:nvPicPr>
          <p:cNvPr id="4" name="Picture 3">
            <a:extLst>
              <a:ext uri="{FF2B5EF4-FFF2-40B4-BE49-F238E27FC236}">
                <a16:creationId xmlns:a16="http://schemas.microsoft.com/office/drawing/2014/main" id="{176A6961-6530-4620-9F1E-FF99AE6F802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254174" y="487804"/>
            <a:ext cx="1512999" cy="1133440"/>
          </a:xfrm>
          <a:prstGeom prst="rect">
            <a:avLst/>
          </a:prstGeom>
        </p:spPr>
      </p:pic>
      <p:pic>
        <p:nvPicPr>
          <p:cNvPr id="6" name="Picture 5" descr="A close up of a necklace&#10;&#10;Description automatically generated">
            <a:extLst>
              <a:ext uri="{FF2B5EF4-FFF2-40B4-BE49-F238E27FC236}">
                <a16:creationId xmlns:a16="http://schemas.microsoft.com/office/drawing/2014/main" id="{A1877A6D-FA51-4B81-B6C0-CC3E267EB8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62372" y="270980"/>
            <a:ext cx="2055983" cy="2103740"/>
          </a:xfrm>
          <a:prstGeom prst="rect">
            <a:avLst/>
          </a:prstGeom>
        </p:spPr>
      </p:pic>
      <p:sp>
        <p:nvSpPr>
          <p:cNvPr id="11" name="CAU HOI">
            <a:extLst>
              <a:ext uri="{FF2B5EF4-FFF2-40B4-BE49-F238E27FC236}">
                <a16:creationId xmlns:a16="http://schemas.microsoft.com/office/drawing/2014/main" id="{53E96217-2E7B-4F24-97A8-36BAF2935D1E}"/>
              </a:ext>
            </a:extLst>
          </p:cNvPr>
          <p:cNvSpPr/>
          <p:nvPr/>
        </p:nvSpPr>
        <p:spPr>
          <a:xfrm>
            <a:off x="3163093" y="945424"/>
            <a:ext cx="5766322" cy="1569660"/>
          </a:xfrm>
          <a:prstGeom prst="rect">
            <a:avLst/>
          </a:prstGeom>
          <a:noFill/>
        </p:spPr>
        <p:txBody>
          <a:bodyPr wrap="none" lIns="91440" tIns="45720" rIns="91440" bIns="45720">
            <a:spAutoFit/>
          </a:bodyPr>
          <a:lstStyle/>
          <a:p>
            <a:pPr algn="ct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Em</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thích</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bài</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đọc</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nào</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nhất</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a:t>
            </a:r>
          </a:p>
          <a:p>
            <a:pPr algn="ct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vì</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sao</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a:t>
            </a:r>
          </a:p>
          <a:p>
            <a:pPr algn="ct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p>
        </p:txBody>
      </p:sp>
      <p:sp>
        <p:nvSpPr>
          <p:cNvPr id="46" name="A. DUNG">
            <a:extLst>
              <a:ext uri="{FF2B5EF4-FFF2-40B4-BE49-F238E27FC236}">
                <a16:creationId xmlns:a16="http://schemas.microsoft.com/office/drawing/2014/main" id="{E9984D5E-333D-4D03-8F8F-5ABF15F3DFB0}"/>
              </a:ext>
            </a:extLst>
          </p:cNvPr>
          <p:cNvSpPr/>
          <p:nvPr/>
        </p:nvSpPr>
        <p:spPr>
          <a:xfrm>
            <a:off x="1698635" y="3158813"/>
            <a:ext cx="3417787" cy="1077218"/>
          </a:xfrm>
          <a:prstGeom prst="rect">
            <a:avLst/>
          </a:prstGeom>
          <a:noFill/>
        </p:spPr>
        <p:txBody>
          <a:bodyPr wrap="square" lIns="91440" tIns="45720" rIns="91440" bIns="45720">
            <a:spAutoFit/>
          </a:bodyPr>
          <a:lstStyle/>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Cây</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liễu</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dẻo</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dai</a:t>
            </a:r>
            <a:endParaRPr lang="en-US" sz="3200" b="0" cap="none" spc="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endParaRPr>
          </a:p>
        </p:txBody>
      </p:sp>
      <p:sp>
        <p:nvSpPr>
          <p:cNvPr id="49" name="B. SAI">
            <a:extLst>
              <a:ext uri="{FF2B5EF4-FFF2-40B4-BE49-F238E27FC236}">
                <a16:creationId xmlns:a16="http://schemas.microsoft.com/office/drawing/2014/main" id="{9C7389BB-DF9B-4E23-BFD2-3B8C716EA6D5}"/>
              </a:ext>
            </a:extLst>
          </p:cNvPr>
          <p:cNvSpPr/>
          <p:nvPr/>
        </p:nvSpPr>
        <p:spPr>
          <a:xfrm>
            <a:off x="6760808" y="2886890"/>
            <a:ext cx="4557990" cy="1077218"/>
          </a:xfrm>
          <a:prstGeom prst="rect">
            <a:avLst/>
          </a:prstGeom>
          <a:noFill/>
        </p:spPr>
        <p:txBody>
          <a:bodyPr wrap="square" lIns="91440" tIns="45720" rIns="91440" bIns="45720">
            <a:spAutoFit/>
          </a:bodyPr>
          <a:lstStyle/>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Loài</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chim</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của</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biển</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cả</a:t>
            </a:r>
            <a:endParaRPr lang="en-US" sz="3200" b="0" cap="none" spc="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endParaRPr>
          </a:p>
        </p:txBody>
      </p:sp>
      <p:sp>
        <p:nvSpPr>
          <p:cNvPr id="50" name="D. SAI">
            <a:extLst>
              <a:ext uri="{FF2B5EF4-FFF2-40B4-BE49-F238E27FC236}">
                <a16:creationId xmlns:a16="http://schemas.microsoft.com/office/drawing/2014/main" id="{C42898BC-7A38-4527-9153-5D526991FF62}"/>
              </a:ext>
            </a:extLst>
          </p:cNvPr>
          <p:cNvSpPr/>
          <p:nvPr/>
        </p:nvSpPr>
        <p:spPr>
          <a:xfrm>
            <a:off x="7215437" y="4869493"/>
            <a:ext cx="3810906" cy="584775"/>
          </a:xfrm>
          <a:prstGeom prst="rect">
            <a:avLst/>
          </a:prstGeom>
          <a:noFill/>
        </p:spPr>
        <p:txBody>
          <a:bodyPr wrap="square" lIns="91440" tIns="45720" rIns="91440" bIns="45720">
            <a:spAutoFit/>
          </a:bodyPr>
          <a:lstStyle/>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Bảy</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sắc</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cầu</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vồng</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endParaRPr lang="en-US" sz="3200" b="0" cap="none" spc="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endParaRPr>
          </a:p>
        </p:txBody>
      </p:sp>
      <p:sp>
        <p:nvSpPr>
          <p:cNvPr id="53" name="C. SAI">
            <a:extLst>
              <a:ext uri="{FF2B5EF4-FFF2-40B4-BE49-F238E27FC236}">
                <a16:creationId xmlns:a16="http://schemas.microsoft.com/office/drawing/2014/main" id="{D505C5AE-2784-4EAC-A464-DE0840FD2154}"/>
              </a:ext>
            </a:extLst>
          </p:cNvPr>
          <p:cNvSpPr/>
          <p:nvPr/>
        </p:nvSpPr>
        <p:spPr>
          <a:xfrm>
            <a:off x="1583485" y="4529085"/>
            <a:ext cx="3701272" cy="1077218"/>
          </a:xfrm>
          <a:prstGeom prst="rect">
            <a:avLst/>
          </a:prstGeom>
          <a:noFill/>
        </p:spPr>
        <p:txBody>
          <a:bodyPr wrap="square" lIns="91440" tIns="45720" rIns="91440" bIns="45720">
            <a:spAutoFit/>
          </a:bodyPr>
          <a:lstStyle/>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Cuộc</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thi</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tài</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năng</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p>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rừng</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xanh</a:t>
            </a:r>
            <a:endParaRPr lang="en-US" sz="3200" b="0" cap="none" spc="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endParaRPr>
          </a:p>
        </p:txBody>
      </p:sp>
      <p:sp>
        <p:nvSpPr>
          <p:cNvPr id="3" name="Start">
            <a:extLst>
              <a:ext uri="{FF2B5EF4-FFF2-40B4-BE49-F238E27FC236}">
                <a16:creationId xmlns:a16="http://schemas.microsoft.com/office/drawing/2014/main" id="{C8F87B15-C34B-4310-B943-48A2DC80F1C0}"/>
              </a:ext>
            </a:extLst>
          </p:cNvPr>
          <p:cNvSpPr/>
          <p:nvPr/>
        </p:nvSpPr>
        <p:spPr>
          <a:xfrm>
            <a:off x="5647090" y="3585911"/>
            <a:ext cx="1033009" cy="962965"/>
          </a:xfrm>
          <a:prstGeom prst="rect">
            <a:avLst/>
          </a:prstGeom>
          <a:solidFill>
            <a:srgbClr val="FF0000">
              <a:alpha val="70000"/>
            </a:srgbClr>
          </a:solidFill>
          <a:ln w="76200">
            <a:gradFill>
              <a:gsLst>
                <a:gs pos="0">
                  <a:srgbClr val="F83043"/>
                </a:gs>
                <a:gs pos="100000">
                  <a:srgbClr val="F2687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9Slide07 Banque" panose="02040603050506020204" pitchFamily="18" charset="0"/>
              </a:rPr>
              <a:t>START</a:t>
            </a:r>
          </a:p>
        </p:txBody>
      </p:sp>
      <p:sp>
        <p:nvSpPr>
          <p:cNvPr id="43" name="Rectangle: Rounded Corners 42">
            <a:extLst>
              <a:ext uri="{FF2B5EF4-FFF2-40B4-BE49-F238E27FC236}">
                <a16:creationId xmlns:a16="http://schemas.microsoft.com/office/drawing/2014/main" id="{3E864414-A88D-4565-A8B0-6711A958F0B3}"/>
              </a:ext>
            </a:extLst>
          </p:cNvPr>
          <p:cNvSpPr/>
          <p:nvPr/>
        </p:nvSpPr>
        <p:spPr>
          <a:xfrm rot="2668956">
            <a:off x="735244" y="701420"/>
            <a:ext cx="1176386" cy="122336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latin typeface="#9Slide07 Banque" panose="02040603050506020204" pitchFamily="18" charset="0"/>
            </a:endParaRPr>
          </a:p>
        </p:txBody>
      </p:sp>
      <p:pic>
        <p:nvPicPr>
          <p:cNvPr id="55" name="Picture 54" descr="A close up of a sign&#10;&#10;Description automatically generated">
            <a:hlinkClick r:id="" action="ppaction://hlinkshowjump?jump=nextslide"/>
            <a:extLst>
              <a:ext uri="{FF2B5EF4-FFF2-40B4-BE49-F238E27FC236}">
                <a16:creationId xmlns:a16="http://schemas.microsoft.com/office/drawing/2014/main" id="{10814380-E60B-4145-92D5-88A9E927398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805220" y="4883870"/>
            <a:ext cx="745239" cy="745239"/>
          </a:xfrm>
          <a:prstGeom prst="rect">
            <a:avLst/>
          </a:prstGeom>
        </p:spPr>
      </p:pic>
      <p:grpSp>
        <p:nvGrpSpPr>
          <p:cNvPr id="56" name="Group 55">
            <a:extLst>
              <a:ext uri="{FF2B5EF4-FFF2-40B4-BE49-F238E27FC236}">
                <a16:creationId xmlns:a16="http://schemas.microsoft.com/office/drawing/2014/main" id="{5230688C-F6E8-4381-BF20-A179F0FFA890}"/>
              </a:ext>
            </a:extLst>
          </p:cNvPr>
          <p:cNvGrpSpPr/>
          <p:nvPr/>
        </p:nvGrpSpPr>
        <p:grpSpPr>
          <a:xfrm>
            <a:off x="3070990" y="5412912"/>
            <a:ext cx="6042081" cy="1872588"/>
            <a:chOff x="-429098" y="2612804"/>
            <a:chExt cx="6184013" cy="2055983"/>
          </a:xfrm>
        </p:grpSpPr>
        <p:sp>
          <p:nvSpPr>
            <p:cNvPr id="58" name="Arrow: Pentagon 44">
              <a:extLst>
                <a:ext uri="{FF2B5EF4-FFF2-40B4-BE49-F238E27FC236}">
                  <a16:creationId xmlns:a16="http://schemas.microsoft.com/office/drawing/2014/main" id="{508814DF-53B6-4EC5-8178-3EC34E513212}"/>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descr="A close up of a logo&#10;&#10;Description automatically generated">
              <a:extLst>
                <a:ext uri="{FF2B5EF4-FFF2-40B4-BE49-F238E27FC236}">
                  <a16:creationId xmlns:a16="http://schemas.microsoft.com/office/drawing/2014/main" id="{E3D4D6E5-BF3A-4A90-BC57-56896F22B2E5}"/>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9098" y="2612804"/>
              <a:ext cx="2055983" cy="2055983"/>
            </a:xfrm>
            <a:prstGeom prst="rect">
              <a:avLst/>
            </a:prstGeom>
          </p:spPr>
        </p:pic>
        <p:sp>
          <p:nvSpPr>
            <p:cNvPr id="60" name="Arrow: Chevron 46">
              <a:extLst>
                <a:ext uri="{FF2B5EF4-FFF2-40B4-BE49-F238E27FC236}">
                  <a16:creationId xmlns:a16="http://schemas.microsoft.com/office/drawing/2014/main" id="{ACCB8E02-A90C-47CD-9093-A96B55A50D17}"/>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1" name="C. SAI">
            <a:extLst>
              <a:ext uri="{FF2B5EF4-FFF2-40B4-BE49-F238E27FC236}">
                <a16:creationId xmlns:a16="http://schemas.microsoft.com/office/drawing/2014/main" id="{D505C5AE-2784-4EAC-A464-DE0840FD2154}"/>
              </a:ext>
            </a:extLst>
          </p:cNvPr>
          <p:cNvSpPr/>
          <p:nvPr/>
        </p:nvSpPr>
        <p:spPr>
          <a:xfrm>
            <a:off x="4778304" y="5982516"/>
            <a:ext cx="3701272" cy="584775"/>
          </a:xfrm>
          <a:prstGeom prst="rect">
            <a:avLst/>
          </a:prstGeom>
          <a:noFill/>
        </p:spPr>
        <p:txBody>
          <a:bodyPr wrap="square" lIns="91440" tIns="45720" rIns="91440" bIns="45720">
            <a:spAutoFit/>
          </a:bodyPr>
          <a:lstStyle/>
          <a:p>
            <a:pPr algn="ct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Chúa</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tể</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rừng</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r>
              <a:rPr lang="en-US" sz="3200" dirty="0" err="1">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xanh</a:t>
            </a:r>
            <a:r>
              <a:rPr lang="en-US" sz="320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rPr>
              <a:t> </a:t>
            </a:r>
            <a:endParaRPr lang="en-US" sz="3200" b="0" cap="none" spc="0" dirty="0">
              <a:ln w="0"/>
              <a:solidFill>
                <a:schemeClr val="bg1"/>
              </a:solidFill>
              <a:effectLst>
                <a:glow rad="203200">
                  <a:schemeClr val="bg1">
                    <a:lumMod val="50000"/>
                    <a:alpha val="46000"/>
                  </a:schemeClr>
                </a:glow>
                <a:outerShdw blurRad="63500" algn="ctr" rotWithShape="0">
                  <a:srgbClr val="EA081E"/>
                </a:outerShdw>
              </a:effectLst>
              <a:latin typeface="#9Slide07 Banque" panose="02040603050506020204" pitchFamily="18" charset="0"/>
            </a:endParaRPr>
          </a:p>
        </p:txBody>
      </p:sp>
      <p:sp>
        <p:nvSpPr>
          <p:cNvPr id="12" name="TextBox 11"/>
          <p:cNvSpPr txBox="1"/>
          <p:nvPr/>
        </p:nvSpPr>
        <p:spPr>
          <a:xfrm>
            <a:off x="3718894" y="5525364"/>
            <a:ext cx="930204" cy="1446550"/>
          </a:xfrm>
          <a:prstGeom prst="rect">
            <a:avLst/>
          </a:prstGeom>
          <a:noFill/>
          <a:scene3d>
            <a:camera prst="obliqueBottomRight"/>
            <a:lightRig rig="threePt" dir="t"/>
          </a:scene3d>
          <a:sp3d>
            <a:bevelT/>
          </a:sp3d>
        </p:spPr>
        <p:txBody>
          <a:bodyPr wrap="square" rtlCol="0">
            <a:spAutoFit/>
          </a:bodyPr>
          <a:lstStyle/>
          <a:p>
            <a:r>
              <a:rPr lang="en-US" sz="8800" b="1" dirty="0">
                <a:ln w="22225">
                  <a:solidFill>
                    <a:srgbClr val="B20C25"/>
                  </a:solidFill>
                  <a:prstDash val="solid"/>
                </a:ln>
                <a:solidFill>
                  <a:srgbClr val="FF8ED3"/>
                </a:solidFill>
              </a:rPr>
              <a:t>E</a:t>
            </a:r>
          </a:p>
        </p:txBody>
      </p:sp>
    </p:spTree>
    <p:extLst>
      <p:ext uri="{BB962C8B-B14F-4D97-AF65-F5344CB8AC3E}">
        <p14:creationId xmlns:p14="http://schemas.microsoft.com/office/powerpoint/2010/main" val="42471886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decel="29333"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nhacdao 1.wav"/>
                                        </p:tgtEl>
                                      </p:cMediaNode>
                                    </p:audio>
                                  </p:subTnLst>
                                </p:cTn>
                              </p:par>
                            </p:childTnLst>
                          </p:cTn>
                        </p:par>
                        <p:par>
                          <p:cTn id="19" fill="hold">
                            <p:stCondLst>
                              <p:cond delay="17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3" dur="750" fill="hold"/>
                                        <p:tgtEl>
                                          <p:spTgt spid="11"/>
                                        </p:tgtEl>
                                        <p:attrNameLst>
                                          <p:attrName>ppt_y</p:attrName>
                                        </p:attrNameLst>
                                      </p:cBhvr>
                                      <p:tavLst>
                                        <p:tav tm="0">
                                          <p:val>
                                            <p:strVal val="#ppt_y"/>
                                          </p:val>
                                        </p:tav>
                                        <p:tav tm="100000">
                                          <p:val>
                                            <p:strVal val="#ppt_y"/>
                                          </p:val>
                                        </p:tav>
                                      </p:tavLst>
                                    </p:anim>
                                    <p:anim calcmode="lin" valueType="num">
                                      <p:cBhvr>
                                        <p:cTn id="24"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5"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750" tmFilter="0,0; .5, 1; 1, 1"/>
                                        <p:tgtEl>
                                          <p:spTgt spid="11"/>
                                        </p:tgtEl>
                                      </p:cBhvr>
                                    </p:animEffect>
                                  </p:childTnLst>
                                </p:cTn>
                              </p:par>
                              <p:par>
                                <p:cTn id="27" presetID="2" presetClass="entr" presetSubtype="8" decel="20000" fill="hold" nodeType="withEffect">
                                  <p:stCondLst>
                                    <p:cond delay="125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1500" fill="hold"/>
                                        <p:tgtEl>
                                          <p:spTgt spid="34"/>
                                        </p:tgtEl>
                                        <p:attrNameLst>
                                          <p:attrName>ppt_x</p:attrName>
                                        </p:attrNameLst>
                                      </p:cBhvr>
                                      <p:tavLst>
                                        <p:tav tm="0">
                                          <p:val>
                                            <p:strVal val="0-#ppt_w/2"/>
                                          </p:val>
                                        </p:tav>
                                        <p:tav tm="100000">
                                          <p:val>
                                            <p:strVal val="#ppt_x"/>
                                          </p:val>
                                        </p:tav>
                                      </p:tavLst>
                                    </p:anim>
                                    <p:anim calcmode="lin" valueType="num">
                                      <p:cBhvr additive="base">
                                        <p:cTn id="30" dur="1500" fill="hold"/>
                                        <p:tgtEl>
                                          <p:spTgt spid="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hien dap an.wav"/>
                                        </p:tgtEl>
                                      </p:cMediaNode>
                                    </p:audio>
                                  </p:subTnLst>
                                </p:cTn>
                              </p:par>
                              <p:par>
                                <p:cTn id="31" presetID="2" presetClass="entr" presetSubtype="2" decel="20000" fill="hold" grpId="0" nodeType="withEffect">
                                  <p:stCondLst>
                                    <p:cond delay="1750"/>
                                  </p:stCondLst>
                                  <p:iterate type="lt">
                                    <p:tmPct val="0"/>
                                  </p:iterate>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1200" fill="hold"/>
                                        <p:tgtEl>
                                          <p:spTgt spid="46"/>
                                        </p:tgtEl>
                                        <p:attrNameLst>
                                          <p:attrName>ppt_x</p:attrName>
                                        </p:attrNameLst>
                                      </p:cBhvr>
                                      <p:tavLst>
                                        <p:tav tm="0">
                                          <p:val>
                                            <p:strVal val="1+#ppt_w/2"/>
                                          </p:val>
                                        </p:tav>
                                        <p:tav tm="100000">
                                          <p:val>
                                            <p:strVal val="#ppt_x"/>
                                          </p:val>
                                        </p:tav>
                                      </p:tavLst>
                                    </p:anim>
                                    <p:anim calcmode="lin" valueType="num">
                                      <p:cBhvr additive="base">
                                        <p:cTn id="34" dur="1200" fill="hold"/>
                                        <p:tgtEl>
                                          <p:spTgt spid="4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125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1500" fill="hold"/>
                                        <p:tgtEl>
                                          <p:spTgt spid="73"/>
                                        </p:tgtEl>
                                        <p:attrNameLst>
                                          <p:attrName>ppt_x</p:attrName>
                                        </p:attrNameLst>
                                      </p:cBhvr>
                                      <p:tavLst>
                                        <p:tav tm="0">
                                          <p:val>
                                            <p:strVal val="1+#ppt_w/2"/>
                                          </p:val>
                                        </p:tav>
                                        <p:tav tm="100000">
                                          <p:val>
                                            <p:strVal val="#ppt_x"/>
                                          </p:val>
                                        </p:tav>
                                      </p:tavLst>
                                    </p:anim>
                                    <p:anim calcmode="lin" valueType="num">
                                      <p:cBhvr additive="base">
                                        <p:cTn id="38" dur="1500" fill="hold"/>
                                        <p:tgtEl>
                                          <p:spTgt spid="73"/>
                                        </p:tgtEl>
                                        <p:attrNameLst>
                                          <p:attrName>ppt_y</p:attrName>
                                        </p:attrNameLst>
                                      </p:cBhvr>
                                      <p:tavLst>
                                        <p:tav tm="0">
                                          <p:val>
                                            <p:strVal val="#ppt_y"/>
                                          </p:val>
                                        </p:tav>
                                        <p:tav tm="100000">
                                          <p:val>
                                            <p:strVal val="#ppt_y"/>
                                          </p:val>
                                        </p:tav>
                                      </p:tavLst>
                                    </p:anim>
                                  </p:childTnLst>
                                </p:cTn>
                              </p:par>
                              <p:par>
                                <p:cTn id="39" presetID="2" presetClass="entr" presetSubtype="8" decel="36000" fill="hold" grpId="0" nodeType="withEffect">
                                  <p:stCondLst>
                                    <p:cond delay="175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1300" fill="hold"/>
                                        <p:tgtEl>
                                          <p:spTgt spid="49"/>
                                        </p:tgtEl>
                                        <p:attrNameLst>
                                          <p:attrName>ppt_x</p:attrName>
                                        </p:attrNameLst>
                                      </p:cBhvr>
                                      <p:tavLst>
                                        <p:tav tm="0">
                                          <p:val>
                                            <p:strVal val="0-#ppt_w/2"/>
                                          </p:val>
                                        </p:tav>
                                        <p:tav tm="100000">
                                          <p:val>
                                            <p:strVal val="#ppt_x"/>
                                          </p:val>
                                        </p:tav>
                                      </p:tavLst>
                                    </p:anim>
                                    <p:anim calcmode="lin" valueType="num">
                                      <p:cBhvr additive="base">
                                        <p:cTn id="42" dur="1300" fill="hold"/>
                                        <p:tgtEl>
                                          <p:spTgt spid="49"/>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125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500" fill="hold"/>
                                        <p:tgtEl>
                                          <p:spTgt spid="8"/>
                                        </p:tgtEl>
                                        <p:attrNameLst>
                                          <p:attrName>ppt_x</p:attrName>
                                        </p:attrNameLst>
                                      </p:cBhvr>
                                      <p:tavLst>
                                        <p:tav tm="0">
                                          <p:val>
                                            <p:strVal val="0-#ppt_w/2"/>
                                          </p:val>
                                        </p:tav>
                                        <p:tav tm="100000">
                                          <p:val>
                                            <p:strVal val="#ppt_x"/>
                                          </p:val>
                                        </p:tav>
                                      </p:tavLst>
                                    </p:anim>
                                    <p:anim calcmode="lin" valueType="num">
                                      <p:cBhvr additive="base">
                                        <p:cTn id="46" dur="1500" fill="hold"/>
                                        <p:tgtEl>
                                          <p:spTgt spid="8"/>
                                        </p:tgtEl>
                                        <p:attrNameLst>
                                          <p:attrName>ppt_y</p:attrName>
                                        </p:attrNameLst>
                                      </p:cBhvr>
                                      <p:tavLst>
                                        <p:tav tm="0">
                                          <p:val>
                                            <p:strVal val="#ppt_y"/>
                                          </p:val>
                                        </p:tav>
                                        <p:tav tm="100000">
                                          <p:val>
                                            <p:strVal val="#ppt_y"/>
                                          </p:val>
                                        </p:tav>
                                      </p:tavLst>
                                    </p:anim>
                                  </p:childTnLst>
                                </p:cTn>
                              </p:par>
                              <p:par>
                                <p:cTn id="47" presetID="2" presetClass="entr" presetSubtype="8" decel="18000" fill="hold" grpId="0" nodeType="withEffect">
                                  <p:stCondLst>
                                    <p:cond delay="175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1300" fill="hold"/>
                                        <p:tgtEl>
                                          <p:spTgt spid="53"/>
                                        </p:tgtEl>
                                        <p:attrNameLst>
                                          <p:attrName>ppt_x</p:attrName>
                                        </p:attrNameLst>
                                      </p:cBhvr>
                                      <p:tavLst>
                                        <p:tav tm="0">
                                          <p:val>
                                            <p:strVal val="0-#ppt_w/2"/>
                                          </p:val>
                                        </p:tav>
                                        <p:tav tm="100000">
                                          <p:val>
                                            <p:strVal val="#ppt_x"/>
                                          </p:val>
                                        </p:tav>
                                      </p:tavLst>
                                    </p:anim>
                                    <p:anim calcmode="lin" valueType="num">
                                      <p:cBhvr additive="base">
                                        <p:cTn id="50" dur="1300" fill="hold"/>
                                        <p:tgtEl>
                                          <p:spTgt spid="5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115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1500" fill="hold"/>
                                        <p:tgtEl>
                                          <p:spTgt spid="9"/>
                                        </p:tgtEl>
                                        <p:attrNameLst>
                                          <p:attrName>ppt_x</p:attrName>
                                        </p:attrNameLst>
                                      </p:cBhvr>
                                      <p:tavLst>
                                        <p:tav tm="0">
                                          <p:val>
                                            <p:strVal val="1+#ppt_w/2"/>
                                          </p:val>
                                        </p:tav>
                                        <p:tav tm="100000">
                                          <p:val>
                                            <p:strVal val="#ppt_x"/>
                                          </p:val>
                                        </p:tav>
                                      </p:tavLst>
                                    </p:anim>
                                    <p:anim calcmode="lin" valueType="num">
                                      <p:cBhvr additive="base">
                                        <p:cTn id="54" dur="1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175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1300" fill="hold"/>
                                        <p:tgtEl>
                                          <p:spTgt spid="50"/>
                                        </p:tgtEl>
                                        <p:attrNameLst>
                                          <p:attrName>ppt_x</p:attrName>
                                        </p:attrNameLst>
                                      </p:cBhvr>
                                      <p:tavLst>
                                        <p:tav tm="0">
                                          <p:val>
                                            <p:strVal val="1+#ppt_w/2"/>
                                          </p:val>
                                        </p:tav>
                                        <p:tav tm="100000">
                                          <p:val>
                                            <p:strVal val="#ppt_x"/>
                                          </p:val>
                                        </p:tav>
                                      </p:tavLst>
                                    </p:anim>
                                    <p:anim calcmode="lin" valueType="num">
                                      <p:cBhvr additive="base">
                                        <p:cTn id="58" dur="1300" fill="hold"/>
                                        <p:tgtEl>
                                          <p:spTgt spid="50"/>
                                        </p:tgtEl>
                                        <p:attrNameLst>
                                          <p:attrName>ppt_y</p:attrName>
                                        </p:attrNameLst>
                                      </p:cBhvr>
                                      <p:tavLst>
                                        <p:tav tm="0">
                                          <p:val>
                                            <p:strVal val="#ppt_y"/>
                                          </p:val>
                                        </p:tav>
                                        <p:tav tm="100000">
                                          <p:val>
                                            <p:strVal val="#ppt_y"/>
                                          </p:val>
                                        </p:tav>
                                      </p:tavLst>
                                    </p:anim>
                                  </p:childTnLst>
                                </p:cTn>
                              </p:par>
                            </p:childTnLst>
                          </p:cTn>
                        </p:par>
                        <p:par>
                          <p:cTn id="59" fill="hold">
                            <p:stCondLst>
                              <p:cond delay="4800"/>
                            </p:stCondLst>
                            <p:childTnLst>
                              <p:par>
                                <p:cTn id="60" presetID="22" presetClass="entr" presetSubtype="4" fill="hold" nodeType="after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wipe(down)">
                                      <p:cBhvr>
                                        <p:cTn id="62" dur="10"/>
                                        <p:tgtEl>
                                          <p:spTgt spid="5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down)">
                                      <p:cBhvr>
                                        <p:cTn id="67" dur="10"/>
                                        <p:tgtEl>
                                          <p:spTgt spid="12"/>
                                        </p:tgtEl>
                                      </p:cBhvr>
                                    </p:animEffect>
                                  </p:childTnLst>
                                </p:cTn>
                              </p:par>
                            </p:childTnLst>
                          </p:cTn>
                        </p:par>
                        <p:par>
                          <p:cTn id="68" fill="hold">
                            <p:stCondLst>
                              <p:cond delay="10"/>
                            </p:stCondLst>
                            <p:childTnLst>
                              <p:par>
                                <p:cTn id="69" presetID="41" presetClass="entr" presetSubtype="0" fill="hold" grpId="1" nodeType="afterEffect">
                                  <p:stCondLst>
                                    <p:cond delay="0"/>
                                  </p:stCondLst>
                                  <p:iterate type="lt">
                                    <p:tmPct val="10000"/>
                                  </p:iterate>
                                  <p:childTnLst>
                                    <p:set>
                                      <p:cBhvr>
                                        <p:cTn id="70" dur="1" fill="hold">
                                          <p:stCondLst>
                                            <p:cond delay="0"/>
                                          </p:stCondLst>
                                        </p:cTn>
                                        <p:tgtEl>
                                          <p:spTgt spid="3"/>
                                        </p:tgtEl>
                                        <p:attrNameLst>
                                          <p:attrName>style.visibility</p:attrName>
                                        </p:attrNameLst>
                                      </p:cBhvr>
                                      <p:to>
                                        <p:strVal val="visible"/>
                                      </p:to>
                                    </p:set>
                                    <p:anim calcmode="lin" valueType="num">
                                      <p:cBhvr>
                                        <p:cTn id="7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3"/>
                                        </p:tgtEl>
                                        <p:attrNameLst>
                                          <p:attrName>ppt_y</p:attrName>
                                        </p:attrNameLst>
                                      </p:cBhvr>
                                      <p:tavLst>
                                        <p:tav tm="0">
                                          <p:val>
                                            <p:strVal val="#ppt_y"/>
                                          </p:val>
                                        </p:tav>
                                        <p:tav tm="100000">
                                          <p:val>
                                            <p:strVal val="#ppt_y"/>
                                          </p:val>
                                        </p:tav>
                                      </p:tavLst>
                                    </p:anim>
                                    <p:anim calcmode="lin" valueType="num">
                                      <p:cBhvr>
                                        <p:cTn id="7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3"/>
                                        </p:tgtEl>
                                      </p:cBhvr>
                                    </p:animEffect>
                                  </p:childTnLst>
                                </p:cTn>
                              </p:par>
                              <p:par>
                                <p:cTn id="76" presetID="2" presetClass="entr" presetSubtype="8" decel="18000" fill="hold" grpId="0" nodeType="withEffect">
                                  <p:stCondLst>
                                    <p:cond delay="0"/>
                                  </p:stCondLst>
                                  <p:childTnLst>
                                    <p:set>
                                      <p:cBhvr>
                                        <p:cTn id="77" dur="1" fill="hold">
                                          <p:stCondLst>
                                            <p:cond delay="0"/>
                                          </p:stCondLst>
                                        </p:cTn>
                                        <p:tgtEl>
                                          <p:spTgt spid="61"/>
                                        </p:tgtEl>
                                        <p:attrNameLst>
                                          <p:attrName>style.visibility</p:attrName>
                                        </p:attrNameLst>
                                      </p:cBhvr>
                                      <p:to>
                                        <p:strVal val="visible"/>
                                      </p:to>
                                    </p:set>
                                    <p:anim calcmode="lin" valueType="num">
                                      <p:cBhvr additive="base">
                                        <p:cTn id="78" dur="10" fill="hold"/>
                                        <p:tgtEl>
                                          <p:spTgt spid="61"/>
                                        </p:tgtEl>
                                        <p:attrNameLst>
                                          <p:attrName>ppt_x</p:attrName>
                                        </p:attrNameLst>
                                      </p:cBhvr>
                                      <p:tavLst>
                                        <p:tav tm="0">
                                          <p:val>
                                            <p:strVal val="0-#ppt_w/2"/>
                                          </p:val>
                                        </p:tav>
                                        <p:tav tm="100000">
                                          <p:val>
                                            <p:strVal val="#ppt_x"/>
                                          </p:val>
                                        </p:tav>
                                      </p:tavLst>
                                    </p:anim>
                                    <p:anim calcmode="lin" valueType="num">
                                      <p:cBhvr additive="base">
                                        <p:cTn id="79" dur="1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131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84" fill="hold" display="0">
                  <p:stCondLst>
                    <p:cond delay="indefinite"/>
                  </p:stCondLst>
                </p:cTn>
                <p:tgtEl>
                  <p:spTgt spid="5"/>
                </p:tgtEl>
              </p:cMediaNode>
            </p:video>
            <p:seq concurrent="1" nextAc="seek">
              <p:cTn id="85" restart="whenNotActive" fill="hold" evtFilter="cancelBubble" nodeType="interactiveSeq">
                <p:stCondLst>
                  <p:cond evt="onClick" delay="0">
                    <p:tgtEl>
                      <p:spTgt spid="3"/>
                    </p:tgtEl>
                  </p:cond>
                </p:stCondLst>
                <p:endSync evt="end" delay="0">
                  <p:rtn val="all"/>
                </p:endSync>
                <p:childTnLst>
                  <p:par>
                    <p:cTn id="86" fill="hold">
                      <p:stCondLst>
                        <p:cond delay="0"/>
                      </p:stCondLst>
                      <p:childTnLst>
                        <p:par>
                          <p:cTn id="87" fill="hold">
                            <p:stCondLst>
                              <p:cond delay="0"/>
                            </p:stCondLst>
                            <p:childTnLst>
                              <p:par>
                                <p:cTn id="88" presetID="31" presetClass="exit" presetSubtype="0" fill="hold" grpId="0" nodeType="clickEffect">
                                  <p:stCondLst>
                                    <p:cond delay="0"/>
                                  </p:stCondLst>
                                  <p:iterate type="lt">
                                    <p:tmPct val="0"/>
                                  </p:iterate>
                                  <p:childTnLst>
                                    <p:anim calcmode="lin" valueType="num">
                                      <p:cBhvr>
                                        <p:cTn id="89" dur="250"/>
                                        <p:tgtEl>
                                          <p:spTgt spid="3"/>
                                        </p:tgtEl>
                                        <p:attrNameLst>
                                          <p:attrName>ppt_w</p:attrName>
                                        </p:attrNameLst>
                                      </p:cBhvr>
                                      <p:tavLst>
                                        <p:tav tm="0">
                                          <p:val>
                                            <p:strVal val="ppt_w"/>
                                          </p:val>
                                        </p:tav>
                                        <p:tav tm="100000">
                                          <p:val>
                                            <p:fltVal val="0"/>
                                          </p:val>
                                        </p:tav>
                                      </p:tavLst>
                                    </p:anim>
                                    <p:anim calcmode="lin" valueType="num">
                                      <p:cBhvr>
                                        <p:cTn id="90" dur="250"/>
                                        <p:tgtEl>
                                          <p:spTgt spid="3"/>
                                        </p:tgtEl>
                                        <p:attrNameLst>
                                          <p:attrName>ppt_h</p:attrName>
                                        </p:attrNameLst>
                                      </p:cBhvr>
                                      <p:tavLst>
                                        <p:tav tm="0">
                                          <p:val>
                                            <p:strVal val="ppt_h"/>
                                          </p:val>
                                        </p:tav>
                                        <p:tav tm="100000">
                                          <p:val>
                                            <p:fltVal val="0"/>
                                          </p:val>
                                        </p:tav>
                                      </p:tavLst>
                                    </p:anim>
                                    <p:anim calcmode="lin" valueType="num">
                                      <p:cBhvr>
                                        <p:cTn id="91" dur="250"/>
                                        <p:tgtEl>
                                          <p:spTgt spid="3"/>
                                        </p:tgtEl>
                                        <p:attrNameLst>
                                          <p:attrName>style.rotation</p:attrName>
                                        </p:attrNameLst>
                                      </p:cBhvr>
                                      <p:tavLst>
                                        <p:tav tm="0">
                                          <p:val>
                                            <p:fltVal val="0"/>
                                          </p:val>
                                        </p:tav>
                                        <p:tav tm="100000">
                                          <p:val>
                                            <p:fltVal val="90"/>
                                          </p:val>
                                        </p:tav>
                                      </p:tavLst>
                                    </p:anim>
                                    <p:animEffect transition="out" filter="fade">
                                      <p:cBhvr>
                                        <p:cTn id="92" dur="250"/>
                                        <p:tgtEl>
                                          <p:spTgt spid="3"/>
                                        </p:tgtEl>
                                      </p:cBhvr>
                                    </p:animEffect>
                                    <p:set>
                                      <p:cBhvr>
                                        <p:cTn id="93" dur="1" fill="hold">
                                          <p:stCondLst>
                                            <p:cond delay="249"/>
                                          </p:stCondLst>
                                        </p:cTn>
                                        <p:tgtEl>
                                          <p:spTgt spid="3"/>
                                        </p:tgtEl>
                                        <p:attrNameLst>
                                          <p:attrName>style.visibility</p:attrName>
                                        </p:attrNameLst>
                                      </p:cBhvr>
                                      <p:to>
                                        <p:strVal val="hidden"/>
                                      </p:to>
                                    </p:set>
                                  </p:childTnLst>
                                </p:cTn>
                              </p:par>
                            </p:childTnLst>
                          </p:cTn>
                        </p:par>
                        <p:par>
                          <p:cTn id="94" fill="hold">
                            <p:stCondLst>
                              <p:cond delay="250"/>
                            </p:stCondLst>
                            <p:childTnLst>
                              <p:par>
                                <p:cTn id="95" presetID="2" presetClass="mediacall" presetSubtype="0" fill="hold" nodeType="afterEffect">
                                  <p:stCondLst>
                                    <p:cond delay="0"/>
                                  </p:stCondLst>
                                  <p:childTnLst>
                                    <p:cmd type="call" cmd="togglePause">
                                      <p:cBhvr>
                                        <p:cTn id="96" dur="1" fill="hold"/>
                                        <p:tgtEl>
                                          <p:spTgt spid="5"/>
                                        </p:tgtEl>
                                      </p:cBhvr>
                                    </p:cmd>
                                  </p:childTnLst>
                                </p:cTn>
                              </p:par>
                            </p:childTnLst>
                          </p:cTn>
                        </p:par>
                      </p:childTnLst>
                    </p:cTn>
                  </p:par>
                </p:childTnLst>
              </p:cTn>
              <p:nextCondLst>
                <p:cond evt="onClick" delay="0">
                  <p:tgtEl>
                    <p:spTgt spid="3"/>
                  </p:tgtEl>
                </p:cond>
              </p:nextCondLst>
            </p:seq>
            <p:seq concurrent="1" nextAc="seek">
              <p:cTn id="97" restart="whenNotActive" fill="hold" evtFilter="cancelBubble" nodeType="interactiveSeq">
                <p:stCondLst>
                  <p:cond evt="onClick" delay="0">
                    <p:tgtEl>
                      <p:spTgt spid="46"/>
                    </p:tgtEl>
                  </p:cond>
                </p:stCondLst>
                <p:endSync evt="end" delay="0">
                  <p:rtn val="all"/>
                </p:endSync>
                <p:childTnLst>
                  <p:par>
                    <p:cTn id="98" fill="hold">
                      <p:stCondLst>
                        <p:cond delay="0"/>
                      </p:stCondLst>
                      <p:childTnLst>
                        <p:par>
                          <p:cTn id="99" fill="hold">
                            <p:stCondLst>
                              <p:cond delay="0"/>
                            </p:stCondLst>
                            <p:childTnLst>
                              <p:par>
                                <p:cTn id="100" presetID="16" presetClass="emph" presetSubtype="0" fill="hold" grpId="1" nodeType="clickEffect">
                                  <p:stCondLst>
                                    <p:cond delay="0"/>
                                  </p:stCondLst>
                                  <p:iterate type="lt">
                                    <p:tmPct val="5556"/>
                                  </p:iterate>
                                  <p:childTnLst>
                                    <p:set>
                                      <p:cBhvr override="childStyle">
                                        <p:cTn id="101" dur="2000" fill="hold"/>
                                        <p:tgtEl>
                                          <p:spTgt spid="46"/>
                                        </p:tgtEl>
                                        <p:attrNameLst>
                                          <p:attrName>style.color</p:attrName>
                                        </p:attrNameLst>
                                      </p:cBhvr>
                                      <p:to>
                                        <p:clrVal>
                                          <a:schemeClr val="accent2"/>
                                        </p:clrVal>
                                      </p:to>
                                    </p:set>
                                    <p:set>
                                      <p:cBhvr>
                                        <p:cTn id="102" dur="2000" fill="hold"/>
                                        <p:tgtEl>
                                          <p:spTgt spid="46"/>
                                        </p:tgtEl>
                                        <p:attrNameLst>
                                          <p:attrName>fillcolor</p:attrName>
                                        </p:attrNameLst>
                                      </p:cBhvr>
                                      <p:to>
                                        <p:clrVal>
                                          <a:schemeClr val="accent2"/>
                                        </p:clrVal>
                                      </p:to>
                                    </p:set>
                                    <p:set>
                                      <p:cBhvr>
                                        <p:cTn id="103" dur="2000" fill="hold"/>
                                        <p:tgtEl>
                                          <p:spTgt spid="46"/>
                                        </p:tgtEl>
                                        <p:attrNameLst>
                                          <p:attrName>fill.type</p:attrName>
                                        </p:attrNameLst>
                                      </p:cBhvr>
                                      <p:to>
                                        <p:strVal val="solid"/>
                                      </p:to>
                                    </p:set>
                                  </p:childTnLst>
                                  <p:subTnLst>
                                    <p:audio>
                                      <p:cMediaNode>
                                        <p:cTn display="0" masterRel="sameClick">
                                          <p:stCondLst>
                                            <p:cond evt="begin" delay="0">
                                              <p:tn val="100"/>
                                            </p:cond>
                                          </p:stCondLst>
                                          <p:endCondLst>
                                            <p:cond evt="onStopAudio" delay="0">
                                              <p:tgtEl>
                                                <p:sldTgt/>
                                              </p:tgtEl>
                                            </p:cond>
                                          </p:endCondLst>
                                        </p:cTn>
                                        <p:tgtEl>
                                          <p:sndTgt r:embed="rId6" name="dung.wav"/>
                                        </p:tgtEl>
                                      </p:cMediaNode>
                                    </p:audio>
                                  </p:subTnLst>
                                </p:cTn>
                              </p:par>
                            </p:childTnLst>
                          </p:cTn>
                        </p:par>
                      </p:childTnLst>
                    </p:cTn>
                  </p:par>
                </p:childTnLst>
              </p:cTn>
              <p:nextCondLst>
                <p:cond evt="onClick" delay="0">
                  <p:tgtEl>
                    <p:spTgt spid="46"/>
                  </p:tgtEl>
                </p:cond>
              </p:nextCondLst>
            </p:seq>
          </p:childTnLst>
        </p:cTn>
      </p:par>
    </p:tnLst>
    <p:bldLst>
      <p:bldP spid="7" grpId="0" animBg="1"/>
      <p:bldP spid="10" grpId="0" animBg="1"/>
      <p:bldP spid="11" grpId="0"/>
      <p:bldP spid="46" grpId="0"/>
      <p:bldP spid="46" grpId="1"/>
      <p:bldP spid="49" grpId="0"/>
      <p:bldP spid="50" grpId="0"/>
      <p:bldP spid="53" grpId="0"/>
      <p:bldP spid="3" grpId="0" animBg="1"/>
      <p:bldP spid="3" grpId="1" animBg="1"/>
      <p:bldP spid="6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BFA7622-83B5-4AB6-8F16-3A7DE72F8C9A}"/>
              </a:ext>
            </a:extLst>
          </p:cNvPr>
          <p:cNvSpPr/>
          <p:nvPr/>
        </p:nvSpPr>
        <p:spPr>
          <a:xfrm rot="2668956">
            <a:off x="1042080" y="2672687"/>
            <a:ext cx="1054930" cy="1097054"/>
          </a:xfrm>
          <a:prstGeom prst="roundRect">
            <a:avLst/>
          </a:prstGeom>
          <a:gradFill>
            <a:gsLst>
              <a:gs pos="0">
                <a:schemeClr val="accent1">
                  <a:lumMod val="75000"/>
                </a:schemeClr>
              </a:gs>
              <a:gs pos="80000">
                <a:srgbClr val="0684BE">
                  <a:alpha val="39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latin typeface="#9Slide07 Banque" panose="02040603050506020204" pitchFamily="18" charset="0"/>
            </a:endParaRPr>
          </a:p>
        </p:txBody>
      </p:sp>
      <p:sp>
        <p:nvSpPr>
          <p:cNvPr id="10" name="Oval 9">
            <a:extLst>
              <a:ext uri="{FF2B5EF4-FFF2-40B4-BE49-F238E27FC236}">
                <a16:creationId xmlns:a16="http://schemas.microsoft.com/office/drawing/2014/main" id="{D83FF1E2-CBEA-4DF4-96C8-29C695CECB26}"/>
              </a:ext>
            </a:extLst>
          </p:cNvPr>
          <p:cNvSpPr/>
          <p:nvPr/>
        </p:nvSpPr>
        <p:spPr>
          <a:xfrm>
            <a:off x="1035653" y="2704532"/>
            <a:ext cx="1032671" cy="1032671"/>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9Slide07 Banque" panose="02040603050506020204" pitchFamily="18" charset="0"/>
              </a:rPr>
              <a:t>5</a:t>
            </a:r>
          </a:p>
        </p:txBody>
      </p:sp>
      <p:grpSp>
        <p:nvGrpSpPr>
          <p:cNvPr id="2" name="Group 1">
            <a:extLst>
              <a:ext uri="{FF2B5EF4-FFF2-40B4-BE49-F238E27FC236}">
                <a16:creationId xmlns:a16="http://schemas.microsoft.com/office/drawing/2014/main" id="{230D2A19-F608-4B9C-9194-AA095B3DE31E}"/>
              </a:ext>
            </a:extLst>
          </p:cNvPr>
          <p:cNvGrpSpPr/>
          <p:nvPr/>
        </p:nvGrpSpPr>
        <p:grpSpPr>
          <a:xfrm>
            <a:off x="2345860" y="1446443"/>
            <a:ext cx="7908314" cy="3794809"/>
            <a:chOff x="1142727" y="-726496"/>
            <a:chExt cx="9798826" cy="4272081"/>
          </a:xfrm>
        </p:grpSpPr>
        <p:pic>
          <p:nvPicPr>
            <p:cNvPr id="32" name="Picture 31">
              <a:extLst>
                <a:ext uri="{FF2B5EF4-FFF2-40B4-BE49-F238E27FC236}">
                  <a16:creationId xmlns:a16="http://schemas.microsoft.com/office/drawing/2014/main" id="{1D1EB3EE-CE25-466E-94AD-B3440663BDB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6000"/>
                      </a14:imgEffect>
                      <a14:imgEffect>
                        <a14:brightnessContrast bright="-36000"/>
                      </a14:imgEffect>
                    </a14:imgLayer>
                  </a14:imgProps>
                </a:ext>
                <a:ext uri="{28A0092B-C50C-407E-A947-70E740481C1C}">
                  <a14:useLocalDpi xmlns:a14="http://schemas.microsoft.com/office/drawing/2010/main" val="0"/>
                </a:ext>
              </a:extLst>
            </a:blip>
            <a:srcRect l="8357" r="8570"/>
            <a:stretch/>
          </p:blipFill>
          <p:spPr>
            <a:xfrm>
              <a:off x="1607112" y="-726496"/>
              <a:ext cx="9133310" cy="4272081"/>
            </a:xfrm>
            <a:prstGeom prst="rect">
              <a:avLst/>
            </a:prstGeom>
          </p:spPr>
        </p:pic>
        <p:pic>
          <p:nvPicPr>
            <p:cNvPr id="33" name="Picture 32">
              <a:extLst>
                <a:ext uri="{FF2B5EF4-FFF2-40B4-BE49-F238E27FC236}">
                  <a16:creationId xmlns:a16="http://schemas.microsoft.com/office/drawing/2014/main" id="{35D785FB-7177-4E68-85DB-F1468DB78E34}"/>
                </a:ext>
              </a:extLst>
            </p:cNvPr>
            <p:cNvPicPr>
              <a:picLocks noChangeAspect="1"/>
            </p:cNvPicPr>
            <p:nvPr/>
          </p:nvPicPr>
          <p:blipFill rotWithShape="1">
            <a:blip r:embed="rId6">
              <a:extLst>
                <a:ext uri="{28A0092B-C50C-407E-A947-70E740481C1C}">
                  <a14:useLocalDpi xmlns:a14="http://schemas.microsoft.com/office/drawing/2010/main" val="0"/>
                </a:ext>
              </a:extLst>
            </a:blip>
            <a:srcRect r="91725"/>
            <a:stretch/>
          </p:blipFill>
          <p:spPr>
            <a:xfrm>
              <a:off x="1142727" y="-475014"/>
              <a:ext cx="563616" cy="3889025"/>
            </a:xfrm>
            <a:prstGeom prst="rect">
              <a:avLst/>
            </a:prstGeom>
          </p:spPr>
        </p:pic>
        <p:pic>
          <p:nvPicPr>
            <p:cNvPr id="37" name="Picture 36">
              <a:extLst>
                <a:ext uri="{FF2B5EF4-FFF2-40B4-BE49-F238E27FC236}">
                  <a16:creationId xmlns:a16="http://schemas.microsoft.com/office/drawing/2014/main" id="{6ECEA3EB-DBB2-46D7-B2B5-F616EA102756}"/>
                </a:ext>
              </a:extLst>
            </p:cNvPr>
            <p:cNvPicPr>
              <a:picLocks noChangeAspect="1"/>
            </p:cNvPicPr>
            <p:nvPr/>
          </p:nvPicPr>
          <p:blipFill rotWithShape="1">
            <a:blip r:embed="rId6">
              <a:extLst>
                <a:ext uri="{28A0092B-C50C-407E-A947-70E740481C1C}">
                  <a14:useLocalDpi xmlns:a14="http://schemas.microsoft.com/office/drawing/2010/main" val="0"/>
                </a:ext>
              </a:extLst>
            </a:blip>
            <a:srcRect r="91725"/>
            <a:stretch/>
          </p:blipFill>
          <p:spPr>
            <a:xfrm>
              <a:off x="10377937" y="-571823"/>
              <a:ext cx="563616" cy="3889025"/>
            </a:xfrm>
            <a:prstGeom prst="rect">
              <a:avLst/>
            </a:prstGeom>
          </p:spPr>
        </p:pic>
      </p:grpSp>
      <p:pic>
        <p:nvPicPr>
          <p:cNvPr id="4" name="Picture 3">
            <a:extLst>
              <a:ext uri="{FF2B5EF4-FFF2-40B4-BE49-F238E27FC236}">
                <a16:creationId xmlns:a16="http://schemas.microsoft.com/office/drawing/2014/main" id="{176A6961-6530-4620-9F1E-FF99AE6F80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54174" y="487804"/>
            <a:ext cx="1512999" cy="1133440"/>
          </a:xfrm>
          <a:prstGeom prst="rect">
            <a:avLst/>
          </a:prstGeom>
        </p:spPr>
      </p:pic>
      <p:pic>
        <p:nvPicPr>
          <p:cNvPr id="6" name="Picture 5" descr="A close up of a necklace&#10;&#10;Description automatically generated">
            <a:extLst>
              <a:ext uri="{FF2B5EF4-FFF2-40B4-BE49-F238E27FC236}">
                <a16:creationId xmlns:a16="http://schemas.microsoft.com/office/drawing/2014/main" id="{A1877A6D-FA51-4B81-B6C0-CC3E267EB8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62372" y="270980"/>
            <a:ext cx="2055983" cy="2103740"/>
          </a:xfrm>
          <a:prstGeom prst="rect">
            <a:avLst/>
          </a:prstGeom>
        </p:spPr>
      </p:pic>
      <p:sp>
        <p:nvSpPr>
          <p:cNvPr id="11" name="CAU HOI">
            <a:extLst>
              <a:ext uri="{FF2B5EF4-FFF2-40B4-BE49-F238E27FC236}">
                <a16:creationId xmlns:a16="http://schemas.microsoft.com/office/drawing/2014/main" id="{53E96217-2E7B-4F24-97A8-36BAF2935D1E}"/>
              </a:ext>
            </a:extLst>
          </p:cNvPr>
          <p:cNvSpPr/>
          <p:nvPr/>
        </p:nvSpPr>
        <p:spPr>
          <a:xfrm>
            <a:off x="3147825" y="2723014"/>
            <a:ext cx="6441187" cy="1569660"/>
          </a:xfrm>
          <a:prstGeom prst="rect">
            <a:avLst/>
          </a:prstGeom>
          <a:noFill/>
        </p:spPr>
        <p:txBody>
          <a:bodyPr wrap="none" lIns="91440" tIns="45720" rIns="91440" bIns="45720">
            <a:spAutoFit/>
          </a:bodyPr>
          <a:lstStyle/>
          <a:p>
            <a:pPr algn="ct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Bạn</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hãy</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đọc</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thuộc</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lòng</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cả</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bài</a:t>
            </a:r>
            <a:endPar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endParaRPr>
          </a:p>
          <a:p>
            <a:pPr algn="ct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hoặc</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một</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đoạn</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trong</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bài</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tập</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p>
          <a:p>
            <a:pPr algn="ct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đọc</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mà</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bạn</a:t>
            </a:r>
            <a:r>
              <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b="0" cap="none" spc="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thíc</a:t>
            </a:r>
            <a:r>
              <a:rPr lang="en-US" sz="320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h</a:t>
            </a:r>
            <a:r>
              <a:rPr lang="en-US" sz="320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r>
              <a:rPr lang="en-US" sz="3200" dirty="0" err="1">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nhất</a:t>
            </a:r>
            <a:r>
              <a:rPr lang="en-US" sz="320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rPr>
              <a:t>? </a:t>
            </a:r>
            <a:endParaRPr lang="en-US" sz="3200" b="0" cap="none" spc="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9Slide07 Banque" panose="02040603050506020204" pitchFamily="18" charset="0"/>
            </a:endParaRPr>
          </a:p>
        </p:txBody>
      </p:sp>
      <p:sp>
        <p:nvSpPr>
          <p:cNvPr id="43" name="Rectangle: Rounded Corners 42">
            <a:extLst>
              <a:ext uri="{FF2B5EF4-FFF2-40B4-BE49-F238E27FC236}">
                <a16:creationId xmlns:a16="http://schemas.microsoft.com/office/drawing/2014/main" id="{3E864414-A88D-4565-A8B0-6711A958F0B3}"/>
              </a:ext>
            </a:extLst>
          </p:cNvPr>
          <p:cNvSpPr/>
          <p:nvPr/>
        </p:nvSpPr>
        <p:spPr>
          <a:xfrm rot="2668956">
            <a:off x="983983" y="2625470"/>
            <a:ext cx="1176386" cy="122336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latin typeface="#9Slide07 Banque" panose="02040603050506020204" pitchFamily="18" charset="0"/>
            </a:endParaRPr>
          </a:p>
        </p:txBody>
      </p:sp>
      <p:pic>
        <p:nvPicPr>
          <p:cNvPr id="55" name="Picture 54" descr="A close up of a sign&#10;&#10;Description automatically generated">
            <a:hlinkClick r:id="" action="ppaction://hlinkshowjump?jump=nextslide"/>
            <a:extLst>
              <a:ext uri="{FF2B5EF4-FFF2-40B4-BE49-F238E27FC236}">
                <a16:creationId xmlns:a16="http://schemas.microsoft.com/office/drawing/2014/main" id="{10814380-E60B-4145-92D5-88A9E92739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87047" y="5431852"/>
            <a:ext cx="762745" cy="762745"/>
          </a:xfrm>
          <a:prstGeom prst="rect">
            <a:avLst/>
          </a:prstGeom>
        </p:spPr>
      </p:pic>
    </p:spTree>
    <p:extLst>
      <p:ext uri="{BB962C8B-B14F-4D97-AF65-F5344CB8AC3E}">
        <p14:creationId xmlns:p14="http://schemas.microsoft.com/office/powerpoint/2010/main" val="2545059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decel="29333"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nhacdao 1.wav"/>
                                        </p:tgtEl>
                                      </p:cMediaNode>
                                    </p:audio>
                                  </p:subTnLst>
                                </p:cTn>
                              </p:par>
                            </p:childTnLst>
                          </p:cTn>
                        </p:par>
                        <p:par>
                          <p:cTn id="19" fill="hold">
                            <p:stCondLst>
                              <p:cond delay="17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3" dur="750" fill="hold"/>
                                        <p:tgtEl>
                                          <p:spTgt spid="11"/>
                                        </p:tgtEl>
                                        <p:attrNameLst>
                                          <p:attrName>ppt_y</p:attrName>
                                        </p:attrNameLst>
                                      </p:cBhvr>
                                      <p:tavLst>
                                        <p:tav tm="0">
                                          <p:val>
                                            <p:strVal val="#ppt_y"/>
                                          </p:val>
                                        </p:tav>
                                        <p:tav tm="100000">
                                          <p:val>
                                            <p:strVal val="#ppt_y"/>
                                          </p:val>
                                        </p:tav>
                                      </p:tavLst>
                                    </p:anim>
                                    <p:anim calcmode="lin" valueType="num">
                                      <p:cBhvr>
                                        <p:cTn id="24"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5"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75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64805995"/>
              </p:ext>
            </p:extLst>
          </p:nvPr>
        </p:nvGraphicFramePr>
        <p:xfrm>
          <a:off x="-1" y="-2"/>
          <a:ext cx="12192000" cy="6752496"/>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4064000">
                  <a:extLst>
                    <a:ext uri="{9D8B030D-6E8A-4147-A177-3AD203B41FA5}">
                      <a16:colId xmlns:a16="http://schemas.microsoft.com/office/drawing/2014/main" val="20002"/>
                    </a:ext>
                  </a:extLst>
                </a:gridCol>
              </a:tblGrid>
              <a:tr h="1688124">
                <a:tc>
                  <a:txBody>
                    <a:bodyPr/>
                    <a:lstStyle/>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nói</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con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vật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txBody>
                  <a:tcPr/>
                </a:tc>
                <a:tc>
                  <a:txBody>
                    <a:bodyPr/>
                    <a:lstStyle/>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nói</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cây</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cối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txBody>
                  <a:tcPr/>
                </a:tc>
                <a:tc>
                  <a:txBody>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nói</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con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cây</a:t>
                      </a:r>
                      <a:r>
                        <a:rPr lang="en-US" sz="3200" baseline="0" dirty="0">
                          <a:latin typeface="Arial-Rounded" panose="020B0500000000000000" pitchFamily="34" charset="0"/>
                          <a:ea typeface="Arial-Rounded" panose="020B0500000000000000" pitchFamily="34" charset="0"/>
                          <a:cs typeface="Arial-Rounded" panose="020B0500000000000000" pitchFamily="34" charset="0"/>
                        </a:rPr>
                        <a:t> </a:t>
                      </a:r>
                      <a:r>
                        <a:rPr lang="en-US" sz="3200" baseline="0" dirty="0" err="1">
                          <a:latin typeface="Arial-Rounded" panose="020B0500000000000000" pitchFamily="34" charset="0"/>
                          <a:ea typeface="Arial-Rounded" panose="020B0500000000000000" pitchFamily="34" charset="0"/>
                          <a:cs typeface="Arial-Rounded" panose="020B0500000000000000" pitchFamily="34" charset="0"/>
                        </a:rPr>
                        <a:t>cối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txBody>
                  <a:tcPr anchor="ctr"/>
                </a:tc>
                <a:extLst>
                  <a:ext uri="{0D108BD9-81ED-4DB2-BD59-A6C34878D82A}">
                    <a16:rowId xmlns:a16="http://schemas.microsoft.com/office/drawing/2014/main" val="10000"/>
                  </a:ext>
                </a:extLst>
              </a:tr>
              <a:tr h="1688124">
                <a:tc>
                  <a: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a:txBody>
                  <a:tcPr/>
                </a:tc>
                <a:tc>
                  <a: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a:txBody>
                  <a:tcPr/>
                </a:tc>
                <a:tc>
                  <a: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a:txBody>
                  <a:tcPr/>
                </a:tc>
                <a:extLst>
                  <a:ext uri="{0D108BD9-81ED-4DB2-BD59-A6C34878D82A}">
                    <a16:rowId xmlns:a16="http://schemas.microsoft.com/office/drawing/2014/main" val="10001"/>
                  </a:ext>
                </a:extLst>
              </a:tr>
              <a:tr h="1688124">
                <a:tc>
                  <a: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a:txBody>
                  <a:tcPr/>
                </a:tc>
                <a:tc>
                  <a: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a:txBody>
                  <a:tcPr/>
                </a:tc>
                <a:tc>
                  <a: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a:txBody>
                  <a:tcPr/>
                </a:tc>
                <a:extLst>
                  <a:ext uri="{0D108BD9-81ED-4DB2-BD59-A6C34878D82A}">
                    <a16:rowId xmlns:a16="http://schemas.microsoft.com/office/drawing/2014/main" val="10002"/>
                  </a:ext>
                </a:extLst>
              </a:tr>
              <a:tr h="1688124">
                <a:tc>
                  <a: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a:txBody>
                  <a:tcPr/>
                </a:tc>
                <a:tc>
                  <a: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a:txBody>
                  <a:tcPr/>
                </a:tc>
                <a:tc>
                  <a: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a:txBody>
                  <a:tcPr/>
                </a:tc>
                <a:extLst>
                  <a:ext uri="{0D108BD9-81ED-4DB2-BD59-A6C34878D82A}">
                    <a16:rowId xmlns:a16="http://schemas.microsoft.com/office/drawing/2014/main" val="10003"/>
                  </a:ext>
                </a:extLst>
              </a:tr>
            </a:tbl>
          </a:graphicData>
        </a:graphic>
      </p:graphicFrame>
      <p:sp>
        <p:nvSpPr>
          <p:cNvPr id="5" name="36">
            <a:extLst>
              <a:ext uri="{FF2B5EF4-FFF2-40B4-BE49-F238E27FC236}">
                <a16:creationId xmlns:a16="http://schemas.microsoft.com/office/drawing/2014/main" id="{D1BAB1CB-8772-4734-B907-BCB11D2486ED}"/>
              </a:ext>
            </a:extLst>
          </p:cNvPr>
          <p:cNvSpPr/>
          <p:nvPr/>
        </p:nvSpPr>
        <p:spPr>
          <a:xfrm>
            <a:off x="0" y="2097487"/>
            <a:ext cx="3738524" cy="553998"/>
          </a:xfrm>
          <a:prstGeom prst="rect">
            <a:avLst/>
          </a:prstGeom>
        </p:spPr>
        <p:txBody>
          <a:bodyPr wrap="square">
            <a:spAutoFit/>
          </a:bodyPr>
          <a:lstStyle/>
          <a:p>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36">
            <a:extLst>
              <a:ext uri="{FF2B5EF4-FFF2-40B4-BE49-F238E27FC236}">
                <a16:creationId xmlns:a16="http://schemas.microsoft.com/office/drawing/2014/main" id="{0CC137C5-BD62-4952-AEBD-EF76382A6F49}"/>
              </a:ext>
            </a:extLst>
          </p:cNvPr>
          <p:cNvSpPr/>
          <p:nvPr/>
        </p:nvSpPr>
        <p:spPr>
          <a:xfrm>
            <a:off x="325409" y="3821714"/>
            <a:ext cx="3159839" cy="553998"/>
          </a:xfrm>
          <a:prstGeom prst="rect">
            <a:avLst/>
          </a:prstGeom>
        </p:spPr>
        <p:txBody>
          <a:bodyPr wrap="square">
            <a:spAutoFit/>
          </a:bodyPr>
          <a:lstStyle/>
          <a:p>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tể</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36">
            <a:extLst>
              <a:ext uri="{FF2B5EF4-FFF2-40B4-BE49-F238E27FC236}">
                <a16:creationId xmlns:a16="http://schemas.microsoft.com/office/drawing/2014/main" id="{C6950A0C-82A0-4756-BA36-E01B4438F227}"/>
              </a:ext>
            </a:extLst>
          </p:cNvPr>
          <p:cNvSpPr/>
          <p:nvPr/>
        </p:nvSpPr>
        <p:spPr>
          <a:xfrm>
            <a:off x="-2" y="5545941"/>
            <a:ext cx="3852155" cy="954107"/>
          </a:xfrm>
          <a:prstGeom prst="rect">
            <a:avLst/>
          </a:prstGeom>
        </p:spPr>
        <p:txBody>
          <a:bodyPr wrap="square">
            <a:spAutoFit/>
          </a:bodyPr>
          <a:lstStyle/>
          <a:p>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zh-CN" alt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36">
            <a:extLst>
              <a:ext uri="{FF2B5EF4-FFF2-40B4-BE49-F238E27FC236}">
                <a16:creationId xmlns:a16="http://schemas.microsoft.com/office/drawing/2014/main" id="{26790FF3-6A33-4AE0-8A0F-30E221C100A7}"/>
              </a:ext>
            </a:extLst>
          </p:cNvPr>
          <p:cNvSpPr/>
          <p:nvPr/>
        </p:nvSpPr>
        <p:spPr>
          <a:xfrm>
            <a:off x="4481058" y="2097487"/>
            <a:ext cx="2762295" cy="553998"/>
          </a:xfrm>
          <a:prstGeom prst="rect">
            <a:avLst/>
          </a:prstGeom>
        </p:spPr>
        <p:txBody>
          <a:bodyPr wrap="square">
            <a:spAutoFit/>
          </a:bodyPr>
          <a:lstStyle/>
          <a:p>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liễu</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36">
            <a:extLst>
              <a:ext uri="{FF2B5EF4-FFF2-40B4-BE49-F238E27FC236}">
                <a16:creationId xmlns:a16="http://schemas.microsoft.com/office/drawing/2014/main" id="{8C696830-CC0D-4FD4-97AA-C1AAAC438F04}"/>
              </a:ext>
            </a:extLst>
          </p:cNvPr>
          <p:cNvSpPr/>
          <p:nvPr/>
        </p:nvSpPr>
        <p:spPr>
          <a:xfrm>
            <a:off x="8605042" y="2097487"/>
            <a:ext cx="2981907" cy="553998"/>
          </a:xfrm>
          <a:prstGeom prst="rect">
            <a:avLst/>
          </a:prstGeom>
        </p:spPr>
        <p:txBody>
          <a:bodyPr wrap="square">
            <a:spAutoFit/>
          </a:bodyPr>
          <a:lstStyle/>
          <a:p>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Bảy</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sắc</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vồng</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34857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61257" y="787400"/>
            <a:ext cx="11829143"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latin typeface="Times New Roman" panose="02020603050405020304" pitchFamily="18" charset="0"/>
                <a:cs typeface="Times New Roman" panose="02020603050405020304" pitchFamily="18" charset="0"/>
              </a:rPr>
              <a:t>NGHỈ GIỮA GIỜ</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7000"/>
            <a:ext cx="12090400" cy="2641600"/>
          </a:xfrm>
          <a:prstGeom prst="rect">
            <a:avLst/>
          </a:prstGeom>
        </p:spPr>
      </p:pic>
    </p:spTree>
    <p:extLst>
      <p:ext uri="{BB962C8B-B14F-4D97-AF65-F5344CB8AC3E}">
        <p14:creationId xmlns:p14="http://schemas.microsoft.com/office/powerpoint/2010/main" val="1559058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ê hương tươi đẹ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2271" y="228600"/>
            <a:ext cx="11576958" cy="6078992"/>
          </a:xfrm>
        </p:spPr>
      </p:pic>
    </p:spTree>
    <p:extLst>
      <p:ext uri="{BB962C8B-B14F-4D97-AF65-F5344CB8AC3E}">
        <p14:creationId xmlns:p14="http://schemas.microsoft.com/office/powerpoint/2010/main" val="3841775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9D3BD404-95ED-4A4D-BF4E-8B858771130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halkSketch/>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sp>
        <p:nvSpPr>
          <p:cNvPr id="5" name="8">
            <a:extLst>
              <a:ext uri="{FF2B5EF4-FFF2-40B4-BE49-F238E27FC236}">
                <a16:creationId xmlns:a16="http://schemas.microsoft.com/office/drawing/2014/main" id="{57E2735F-F57C-48B2-9116-D5AA973DC504}"/>
              </a:ext>
            </a:extLst>
          </p:cNvPr>
          <p:cNvSpPr/>
          <p:nvPr/>
        </p:nvSpPr>
        <p:spPr>
          <a:xfrm>
            <a:off x="4575083" y="2755282"/>
            <a:ext cx="4885960" cy="1754326"/>
          </a:xfrm>
          <a:prstGeom prst="rect">
            <a:avLst/>
          </a:prstGeom>
        </p:spPr>
        <p:txBody>
          <a:bodyPr wrap="square">
            <a:spAutoFit/>
          </a:bodyPr>
          <a:lstStyle/>
          <a:p>
            <a:pPr algn="ctr" fontAlgn="base"/>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Chọn</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từ</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ngữ</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chỉ</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thiên</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nhiên</a:t>
            </a:r>
            <a:endParaRPr lang="en-US" sz="13800" dirty="0">
              <a:solidFill>
                <a:srgbClr val="00A65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ADB5EA52-D9B8-48EF-A3C2-AF11537153C7}"/>
              </a:ext>
            </a:extLst>
          </p:cNvPr>
          <p:cNvGrpSpPr/>
          <p:nvPr/>
        </p:nvGrpSpPr>
        <p:grpSpPr>
          <a:xfrm>
            <a:off x="3109462" y="2904624"/>
            <a:ext cx="1258524" cy="1323439"/>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1" name="32">
            <a:extLst>
              <a:ext uri="{FF2B5EF4-FFF2-40B4-BE49-F238E27FC236}">
                <a16:creationId xmlns:a16="http://schemas.microsoft.com/office/drawing/2014/main" id="{D48F5149-B53E-4AD6-9B77-1341AF292A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11257815" y="994590"/>
            <a:ext cx="842327" cy="842327"/>
          </a:xfrm>
          <a:prstGeom prst="rect">
            <a:avLst/>
          </a:prstGeom>
        </p:spPr>
      </p:pic>
    </p:spTree>
    <p:extLst>
      <p:ext uri="{BB962C8B-B14F-4D97-AF65-F5344CB8AC3E}">
        <p14:creationId xmlns:p14="http://schemas.microsoft.com/office/powerpoint/2010/main" val="155893249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31"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BC7127A1-D154-4FAE-B510-B19CEEF0292B}"/>
              </a:ext>
            </a:extLst>
          </p:cNvPr>
          <p:cNvSpPr/>
          <p:nvPr/>
        </p:nvSpPr>
        <p:spPr>
          <a:xfrm>
            <a:off x="1077434" y="313893"/>
            <a:ext cx="6026814" cy="707886"/>
          </a:xfrm>
          <a:prstGeom prst="rect">
            <a:avLst/>
          </a:prstGeom>
        </p:spPr>
        <p:txBody>
          <a:bodyPr wrap="square">
            <a:spAutoFit/>
          </a:bodyPr>
          <a:lstStyle/>
          <a:p>
            <a:pPr algn="ctr" fontAlgn="base"/>
            <a:r>
              <a:rPr lang="en-US" sz="40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Chọn</a:t>
            </a:r>
            <a:r>
              <a:rPr lang="en-US" sz="40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ngữ</a:t>
            </a:r>
            <a:r>
              <a:rPr lang="en-US" sz="40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chỉ</a:t>
            </a:r>
            <a:r>
              <a:rPr lang="en-US" sz="40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thiên</a:t>
            </a:r>
            <a:r>
              <a:rPr lang="en-US" sz="40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nhiên</a:t>
            </a:r>
            <a:endParaRPr lang="en-US" sz="10200" dirty="0">
              <a:solidFill>
                <a:srgbClr val="00A6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3B711F55-6EC1-446B-904E-97D56EB8569D}"/>
              </a:ext>
            </a:extLst>
          </p:cNvPr>
          <p:cNvPicPr>
            <a:picLocks noChangeAspect="1"/>
          </p:cNvPicPr>
          <p:nvPr/>
        </p:nvPicPr>
        <p:blipFill rotWithShape="1">
          <a:blip r:embed="rId3"/>
          <a:srcRect l="4178" r="3525"/>
          <a:stretch/>
        </p:blipFill>
        <p:spPr>
          <a:xfrm>
            <a:off x="0" y="881349"/>
            <a:ext cx="12192000" cy="5674393"/>
          </a:xfrm>
          <a:prstGeom prst="rect">
            <a:avLst/>
          </a:prstGeom>
          <a:ln>
            <a:noFill/>
          </a:ln>
          <a:effectLst>
            <a:softEdge rad="112500"/>
          </a:effectLst>
        </p:spPr>
      </p:pic>
      <p:sp>
        <p:nvSpPr>
          <p:cNvPr id="12" name="TextBox 11">
            <a:extLst>
              <a:ext uri="{FF2B5EF4-FFF2-40B4-BE49-F238E27FC236}">
                <a16:creationId xmlns:a16="http://schemas.microsoft.com/office/drawing/2014/main" id="{97A57E6B-A969-4287-95A2-414F5B7ED6DF}"/>
              </a:ext>
            </a:extLst>
          </p:cNvPr>
          <p:cNvSpPr txBox="1"/>
          <p:nvPr/>
        </p:nvSpPr>
        <p:spPr>
          <a:xfrm>
            <a:off x="4956489" y="2998789"/>
            <a:ext cx="2037806" cy="1489342"/>
          </a:xfrm>
          <a:prstGeom prst="rect">
            <a:avLst/>
          </a:prstGeom>
          <a:noFill/>
        </p:spPr>
        <p:txBody>
          <a:bodyPr wrap="square" rtlCol="0">
            <a:spAutoFit/>
          </a:bodyPr>
          <a:lstStyle/>
          <a:p>
            <a:pPr algn="ctr"/>
            <a:r>
              <a:rPr lang="en-US" sz="4400" b="1" dirty="0" err="1">
                <a:latin typeface="Arial-Rounded" panose="020B0500000000000000" pitchFamily="34" charset="0"/>
                <a:ea typeface="Arial-Rounded" panose="020B0500000000000000" pitchFamily="34" charset="0"/>
                <a:cs typeface="Arial-Rounded" panose="020B0500000000000000" pitchFamily="34" charset="0"/>
              </a:rPr>
              <a:t>thiên</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nhiên</a:t>
            </a: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D7F47212-BC76-4E64-B98C-66BC1A48035D}"/>
              </a:ext>
            </a:extLst>
          </p:cNvPr>
          <p:cNvSpPr txBox="1"/>
          <p:nvPr/>
        </p:nvSpPr>
        <p:spPr>
          <a:xfrm>
            <a:off x="5381142" y="1001118"/>
            <a:ext cx="1232263" cy="602074"/>
          </a:xfrm>
          <a:prstGeom prst="rect">
            <a:avLst/>
          </a:prstGeom>
          <a:noFill/>
        </p:spPr>
        <p:txBody>
          <a:bodyPr wrap="square" rtlCol="0">
            <a:spAutoFit/>
          </a:bodyP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nắng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8E68C48C-3975-45D2-9F2E-169B98187ED3}"/>
              </a:ext>
            </a:extLst>
          </p:cNvPr>
          <p:cNvSpPr txBox="1"/>
          <p:nvPr/>
        </p:nvSpPr>
        <p:spPr>
          <a:xfrm>
            <a:off x="3403256" y="1410751"/>
            <a:ext cx="1232263" cy="602074"/>
          </a:xfrm>
          <a:prstGeom prst="rect">
            <a:avLst/>
          </a:prstGeom>
          <a:noFill/>
        </p:spPr>
        <p:txBody>
          <a:bodyPr wrap="square" rtlCol="0">
            <a:spAutoFit/>
          </a:bodyP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sông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32B907E2-646C-4189-9A64-FA366514E785}"/>
              </a:ext>
            </a:extLst>
          </p:cNvPr>
          <p:cNvSpPr txBox="1"/>
          <p:nvPr/>
        </p:nvSpPr>
        <p:spPr>
          <a:xfrm>
            <a:off x="2253463" y="2757333"/>
            <a:ext cx="1913709" cy="475322"/>
          </a:xfrm>
          <a:prstGeom prst="rect">
            <a:avLst/>
          </a:prstGeom>
          <a:noFill/>
        </p:spPr>
        <p:txBody>
          <a:bodyPr wrap="square" rtlCol="0">
            <a:spAutoFit/>
          </a:bodyPr>
          <a:lstStyle/>
          <a:p>
            <a:pPr algn="ctr"/>
            <a:r>
              <a:rPr lang="en-US" sz="23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học</a:t>
            </a:r>
            <a:endParaRPr lang="en-US" sz="23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9D34C196-5B58-4827-AE0B-6DE8F5FDE796}"/>
              </a:ext>
            </a:extLst>
          </p:cNvPr>
          <p:cNvSpPr txBox="1"/>
          <p:nvPr/>
        </p:nvSpPr>
        <p:spPr>
          <a:xfrm>
            <a:off x="7359028" y="1410750"/>
            <a:ext cx="1232263" cy="602074"/>
          </a:xfrm>
          <a:prstGeom prst="rect">
            <a:avLst/>
          </a:prstGeom>
          <a:noFill/>
        </p:spPr>
        <p:txBody>
          <a:bodyPr wrap="square" rtlCol="0">
            <a:spAutoFit/>
          </a:bodyP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mưa</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7C817AC7-775B-4432-B355-D901E801BB88}"/>
              </a:ext>
            </a:extLst>
          </p:cNvPr>
          <p:cNvSpPr txBox="1"/>
          <p:nvPr/>
        </p:nvSpPr>
        <p:spPr>
          <a:xfrm>
            <a:off x="8138445" y="2604394"/>
            <a:ext cx="1232263" cy="602074"/>
          </a:xfrm>
          <a:prstGeom prst="rect">
            <a:avLst/>
          </a:prstGeom>
          <a:noFill/>
        </p:spPr>
        <p:txBody>
          <a:bodyPr wrap="square" rtlCol="0">
            <a:spAutoFit/>
          </a:bodyP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xe</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cộ</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72204AF5-1E64-4BF4-AF69-D60285C2B92C}"/>
              </a:ext>
            </a:extLst>
          </p:cNvPr>
          <p:cNvSpPr txBox="1"/>
          <p:nvPr/>
        </p:nvSpPr>
        <p:spPr>
          <a:xfrm>
            <a:off x="7935970" y="3897957"/>
            <a:ext cx="1541132" cy="538698"/>
          </a:xfrm>
          <a:prstGeom prst="rect">
            <a:avLst/>
          </a:prstGeom>
          <a:noFill/>
        </p:spPr>
        <p:txBody>
          <a:bodyPr wrap="square" rtlCol="0">
            <a:spAutoFit/>
          </a:bodyP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cửa</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F1E57319-49F1-4DEE-ABD0-CF1E06F501FE}"/>
              </a:ext>
            </a:extLst>
          </p:cNvPr>
          <p:cNvSpPr txBox="1"/>
          <p:nvPr/>
        </p:nvSpPr>
        <p:spPr>
          <a:xfrm>
            <a:off x="7359027" y="5045049"/>
            <a:ext cx="1232263" cy="602074"/>
          </a:xfrm>
          <a:prstGeom prst="rect">
            <a:avLst/>
          </a:prstGeom>
          <a:noFill/>
        </p:spPr>
        <p:txBody>
          <a:bodyPr wrap="square" rtlCol="0">
            <a:spAutoFit/>
          </a:bodyP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C0688BBC-A2E3-4FF1-9471-6105FC02B799}"/>
              </a:ext>
            </a:extLst>
          </p:cNvPr>
          <p:cNvSpPr txBox="1"/>
          <p:nvPr/>
        </p:nvSpPr>
        <p:spPr>
          <a:xfrm>
            <a:off x="2568883" y="3848031"/>
            <a:ext cx="1232263" cy="602074"/>
          </a:xfrm>
          <a:prstGeom prst="rect">
            <a:avLst/>
          </a:prstGeom>
          <a:noFill/>
        </p:spPr>
        <p:txBody>
          <a:bodyPr wrap="square" rtlCol="0">
            <a:spAutoFit/>
          </a:bodyP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rừng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A943293C-04A8-44DF-83E8-D4F408BD125F}"/>
              </a:ext>
            </a:extLst>
          </p:cNvPr>
          <p:cNvSpPr txBox="1"/>
          <p:nvPr/>
        </p:nvSpPr>
        <p:spPr>
          <a:xfrm>
            <a:off x="3403255" y="5098532"/>
            <a:ext cx="1232263" cy="602074"/>
          </a:xfrm>
          <a:prstGeom prst="rect">
            <a:avLst/>
          </a:prstGeom>
          <a:noFill/>
        </p:spPr>
        <p:txBody>
          <a:bodyPr wrap="square" rtlCol="0">
            <a:spAutoFit/>
          </a:bodyP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793DB4AE-F71D-44A6-B6AC-1F8D051F25B6}"/>
              </a:ext>
            </a:extLst>
          </p:cNvPr>
          <p:cNvGrpSpPr/>
          <p:nvPr/>
        </p:nvGrpSpPr>
        <p:grpSpPr>
          <a:xfrm>
            <a:off x="156362" y="186093"/>
            <a:ext cx="863972" cy="1015663"/>
            <a:chOff x="647810" y="1552984"/>
            <a:chExt cx="863972" cy="1015663"/>
          </a:xfrm>
        </p:grpSpPr>
        <p:sp>
          <p:nvSpPr>
            <p:cNvPr id="4" name="Oval 3">
              <a:extLst>
                <a:ext uri="{FF2B5EF4-FFF2-40B4-BE49-F238E27FC236}">
                  <a16:creationId xmlns:a16="http://schemas.microsoft.com/office/drawing/2014/main" id="{67EA4B7D-C74F-4491-A445-16CB735482B4}"/>
                </a:ext>
              </a:extLst>
            </p:cNvPr>
            <p:cNvSpPr/>
            <p:nvPr/>
          </p:nvSpPr>
          <p:spPr>
            <a:xfrm>
              <a:off x="647810" y="1669149"/>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B2401AE2-B2D5-4F6E-8AA5-0A747187F27C}"/>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Tree>
    <p:extLst>
      <p:ext uri="{BB962C8B-B14F-4D97-AF65-F5344CB8AC3E}">
        <p14:creationId xmlns:p14="http://schemas.microsoft.com/office/powerpoint/2010/main" val="126096892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750" fill="hold"/>
                                        <p:tgtEl>
                                          <p:spTgt spid="34"/>
                                        </p:tgtEl>
                                        <p:attrNameLst>
                                          <p:attrName>ppt_w</p:attrName>
                                        </p:attrNameLst>
                                      </p:cBhvr>
                                      <p:tavLst>
                                        <p:tav tm="0">
                                          <p:val>
                                            <p:fltVal val="0"/>
                                          </p:val>
                                        </p:tav>
                                        <p:tav tm="100000">
                                          <p:val>
                                            <p:strVal val="#ppt_w"/>
                                          </p:val>
                                        </p:tav>
                                      </p:tavLst>
                                    </p:anim>
                                    <p:anim calcmode="lin" valueType="num">
                                      <p:cBhvr>
                                        <p:cTn id="26" dur="750" fill="hold"/>
                                        <p:tgtEl>
                                          <p:spTgt spid="34"/>
                                        </p:tgtEl>
                                        <p:attrNameLst>
                                          <p:attrName>ppt_h</p:attrName>
                                        </p:attrNameLst>
                                      </p:cBhvr>
                                      <p:tavLst>
                                        <p:tav tm="0">
                                          <p:val>
                                            <p:fltVal val="0"/>
                                          </p:val>
                                        </p:tav>
                                        <p:tav tm="100000">
                                          <p:val>
                                            <p:strVal val="#ppt_h"/>
                                          </p:val>
                                        </p:tav>
                                      </p:tavLst>
                                    </p:anim>
                                    <p:animEffect transition="in" filter="fade">
                                      <p:cBhvr>
                                        <p:cTn id="27" dur="750"/>
                                        <p:tgtEl>
                                          <p:spTgt spid="3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p:cTn id="30" dur="750" fill="hold"/>
                                        <p:tgtEl>
                                          <p:spTgt spid="33"/>
                                        </p:tgtEl>
                                        <p:attrNameLst>
                                          <p:attrName>ppt_w</p:attrName>
                                        </p:attrNameLst>
                                      </p:cBhvr>
                                      <p:tavLst>
                                        <p:tav tm="0">
                                          <p:val>
                                            <p:fltVal val="0"/>
                                          </p:val>
                                        </p:tav>
                                        <p:tav tm="100000">
                                          <p:val>
                                            <p:strVal val="#ppt_w"/>
                                          </p:val>
                                        </p:tav>
                                      </p:tavLst>
                                    </p:anim>
                                    <p:anim calcmode="lin" valueType="num">
                                      <p:cBhvr>
                                        <p:cTn id="31" dur="750" fill="hold"/>
                                        <p:tgtEl>
                                          <p:spTgt spid="33"/>
                                        </p:tgtEl>
                                        <p:attrNameLst>
                                          <p:attrName>ppt_h</p:attrName>
                                        </p:attrNameLst>
                                      </p:cBhvr>
                                      <p:tavLst>
                                        <p:tav tm="0">
                                          <p:val>
                                            <p:fltVal val="0"/>
                                          </p:val>
                                        </p:tav>
                                        <p:tav tm="100000">
                                          <p:val>
                                            <p:strVal val="#ppt_h"/>
                                          </p:val>
                                        </p:tav>
                                      </p:tavLst>
                                    </p:anim>
                                    <p:animEffect transition="in" filter="fade">
                                      <p:cBhvr>
                                        <p:cTn id="32" dur="750"/>
                                        <p:tgtEl>
                                          <p:spTgt spid="33"/>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750" fill="hold"/>
                                        <p:tgtEl>
                                          <p:spTgt spid="36"/>
                                        </p:tgtEl>
                                        <p:attrNameLst>
                                          <p:attrName>ppt_w</p:attrName>
                                        </p:attrNameLst>
                                      </p:cBhvr>
                                      <p:tavLst>
                                        <p:tav tm="0">
                                          <p:val>
                                            <p:fltVal val="0"/>
                                          </p:val>
                                        </p:tav>
                                        <p:tav tm="100000">
                                          <p:val>
                                            <p:strVal val="#ppt_w"/>
                                          </p:val>
                                        </p:tav>
                                      </p:tavLst>
                                    </p:anim>
                                    <p:anim calcmode="lin" valueType="num">
                                      <p:cBhvr>
                                        <p:cTn id="36" dur="750" fill="hold"/>
                                        <p:tgtEl>
                                          <p:spTgt spid="36"/>
                                        </p:tgtEl>
                                        <p:attrNameLst>
                                          <p:attrName>ppt_h</p:attrName>
                                        </p:attrNameLst>
                                      </p:cBhvr>
                                      <p:tavLst>
                                        <p:tav tm="0">
                                          <p:val>
                                            <p:fltVal val="0"/>
                                          </p:val>
                                        </p:tav>
                                        <p:tav tm="100000">
                                          <p:val>
                                            <p:strVal val="#ppt_h"/>
                                          </p:val>
                                        </p:tav>
                                      </p:tavLst>
                                    </p:anim>
                                    <p:animEffect transition="in" filter="fade">
                                      <p:cBhvr>
                                        <p:cTn id="37" dur="750"/>
                                        <p:tgtEl>
                                          <p:spTgt spid="36"/>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750" fill="hold"/>
                                        <p:tgtEl>
                                          <p:spTgt spid="37"/>
                                        </p:tgtEl>
                                        <p:attrNameLst>
                                          <p:attrName>ppt_w</p:attrName>
                                        </p:attrNameLst>
                                      </p:cBhvr>
                                      <p:tavLst>
                                        <p:tav tm="0">
                                          <p:val>
                                            <p:fltVal val="0"/>
                                          </p:val>
                                        </p:tav>
                                        <p:tav tm="100000">
                                          <p:val>
                                            <p:strVal val="#ppt_w"/>
                                          </p:val>
                                        </p:tav>
                                      </p:tavLst>
                                    </p:anim>
                                    <p:anim calcmode="lin" valueType="num">
                                      <p:cBhvr>
                                        <p:cTn id="41" dur="750" fill="hold"/>
                                        <p:tgtEl>
                                          <p:spTgt spid="37"/>
                                        </p:tgtEl>
                                        <p:attrNameLst>
                                          <p:attrName>ppt_h</p:attrName>
                                        </p:attrNameLst>
                                      </p:cBhvr>
                                      <p:tavLst>
                                        <p:tav tm="0">
                                          <p:val>
                                            <p:fltVal val="0"/>
                                          </p:val>
                                        </p:tav>
                                        <p:tav tm="100000">
                                          <p:val>
                                            <p:strVal val="#ppt_h"/>
                                          </p:val>
                                        </p:tav>
                                      </p:tavLst>
                                    </p:anim>
                                    <p:animEffect transition="in" filter="fade">
                                      <p:cBhvr>
                                        <p:cTn id="42" dur="750"/>
                                        <p:tgtEl>
                                          <p:spTgt spid="3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p:cTn id="45" dur="750" fill="hold"/>
                                        <p:tgtEl>
                                          <p:spTgt spid="38"/>
                                        </p:tgtEl>
                                        <p:attrNameLst>
                                          <p:attrName>ppt_w</p:attrName>
                                        </p:attrNameLst>
                                      </p:cBhvr>
                                      <p:tavLst>
                                        <p:tav tm="0">
                                          <p:val>
                                            <p:fltVal val="0"/>
                                          </p:val>
                                        </p:tav>
                                        <p:tav tm="100000">
                                          <p:val>
                                            <p:strVal val="#ppt_w"/>
                                          </p:val>
                                        </p:tav>
                                      </p:tavLst>
                                    </p:anim>
                                    <p:anim calcmode="lin" valueType="num">
                                      <p:cBhvr>
                                        <p:cTn id="46" dur="750" fill="hold"/>
                                        <p:tgtEl>
                                          <p:spTgt spid="38"/>
                                        </p:tgtEl>
                                        <p:attrNameLst>
                                          <p:attrName>ppt_h</p:attrName>
                                        </p:attrNameLst>
                                      </p:cBhvr>
                                      <p:tavLst>
                                        <p:tav tm="0">
                                          <p:val>
                                            <p:fltVal val="0"/>
                                          </p:val>
                                        </p:tav>
                                        <p:tav tm="100000">
                                          <p:val>
                                            <p:strVal val="#ppt_h"/>
                                          </p:val>
                                        </p:tav>
                                      </p:tavLst>
                                    </p:anim>
                                    <p:animEffect transition="in" filter="fade">
                                      <p:cBhvr>
                                        <p:cTn id="47" dur="750"/>
                                        <p:tgtEl>
                                          <p:spTgt spid="38"/>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750" fill="hold"/>
                                        <p:tgtEl>
                                          <p:spTgt spid="39"/>
                                        </p:tgtEl>
                                        <p:attrNameLst>
                                          <p:attrName>ppt_w</p:attrName>
                                        </p:attrNameLst>
                                      </p:cBhvr>
                                      <p:tavLst>
                                        <p:tav tm="0">
                                          <p:val>
                                            <p:fltVal val="0"/>
                                          </p:val>
                                        </p:tav>
                                        <p:tav tm="100000">
                                          <p:val>
                                            <p:strVal val="#ppt_w"/>
                                          </p:val>
                                        </p:tav>
                                      </p:tavLst>
                                    </p:anim>
                                    <p:anim calcmode="lin" valueType="num">
                                      <p:cBhvr>
                                        <p:cTn id="51" dur="750" fill="hold"/>
                                        <p:tgtEl>
                                          <p:spTgt spid="39"/>
                                        </p:tgtEl>
                                        <p:attrNameLst>
                                          <p:attrName>ppt_h</p:attrName>
                                        </p:attrNameLst>
                                      </p:cBhvr>
                                      <p:tavLst>
                                        <p:tav tm="0">
                                          <p:val>
                                            <p:fltVal val="0"/>
                                          </p:val>
                                        </p:tav>
                                        <p:tav tm="100000">
                                          <p:val>
                                            <p:strVal val="#ppt_h"/>
                                          </p:val>
                                        </p:tav>
                                      </p:tavLst>
                                    </p:anim>
                                    <p:animEffect transition="in" filter="fade">
                                      <p:cBhvr>
                                        <p:cTn id="52" dur="750"/>
                                        <p:tgtEl>
                                          <p:spTgt spid="39"/>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750" fill="hold"/>
                                        <p:tgtEl>
                                          <p:spTgt spid="41"/>
                                        </p:tgtEl>
                                        <p:attrNameLst>
                                          <p:attrName>ppt_w</p:attrName>
                                        </p:attrNameLst>
                                      </p:cBhvr>
                                      <p:tavLst>
                                        <p:tav tm="0">
                                          <p:val>
                                            <p:fltVal val="0"/>
                                          </p:val>
                                        </p:tav>
                                        <p:tav tm="100000">
                                          <p:val>
                                            <p:strVal val="#ppt_w"/>
                                          </p:val>
                                        </p:tav>
                                      </p:tavLst>
                                    </p:anim>
                                    <p:anim calcmode="lin" valueType="num">
                                      <p:cBhvr>
                                        <p:cTn id="56" dur="750" fill="hold"/>
                                        <p:tgtEl>
                                          <p:spTgt spid="41"/>
                                        </p:tgtEl>
                                        <p:attrNameLst>
                                          <p:attrName>ppt_h</p:attrName>
                                        </p:attrNameLst>
                                      </p:cBhvr>
                                      <p:tavLst>
                                        <p:tav tm="0">
                                          <p:val>
                                            <p:fltVal val="0"/>
                                          </p:val>
                                        </p:tav>
                                        <p:tav tm="100000">
                                          <p:val>
                                            <p:strVal val="#ppt_h"/>
                                          </p:val>
                                        </p:tav>
                                      </p:tavLst>
                                    </p:anim>
                                    <p:animEffect transition="in" filter="fade">
                                      <p:cBhvr>
                                        <p:cTn id="57" dur="750"/>
                                        <p:tgtEl>
                                          <p:spTgt spid="41"/>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p:cTn id="60" dur="750" fill="hold"/>
                                        <p:tgtEl>
                                          <p:spTgt spid="40"/>
                                        </p:tgtEl>
                                        <p:attrNameLst>
                                          <p:attrName>ppt_w</p:attrName>
                                        </p:attrNameLst>
                                      </p:cBhvr>
                                      <p:tavLst>
                                        <p:tav tm="0">
                                          <p:val>
                                            <p:fltVal val="0"/>
                                          </p:val>
                                        </p:tav>
                                        <p:tav tm="100000">
                                          <p:val>
                                            <p:strVal val="#ppt_w"/>
                                          </p:val>
                                        </p:tav>
                                      </p:tavLst>
                                    </p:anim>
                                    <p:anim calcmode="lin" valueType="num">
                                      <p:cBhvr>
                                        <p:cTn id="61" dur="750" fill="hold"/>
                                        <p:tgtEl>
                                          <p:spTgt spid="40"/>
                                        </p:tgtEl>
                                        <p:attrNameLst>
                                          <p:attrName>ppt_h</p:attrName>
                                        </p:attrNameLst>
                                      </p:cBhvr>
                                      <p:tavLst>
                                        <p:tav tm="0">
                                          <p:val>
                                            <p:fltVal val="0"/>
                                          </p:val>
                                        </p:tav>
                                        <p:tav tm="100000">
                                          <p:val>
                                            <p:strVal val="#ppt_h"/>
                                          </p:val>
                                        </p:tav>
                                      </p:tavLst>
                                    </p:anim>
                                    <p:animEffect transition="in" filter="fade">
                                      <p:cBhvr>
                                        <p:cTn id="62" dur="750"/>
                                        <p:tgtEl>
                                          <p:spTgt spid="40"/>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750" fill="hold"/>
                                        <p:tgtEl>
                                          <p:spTgt spid="35"/>
                                        </p:tgtEl>
                                        <p:attrNameLst>
                                          <p:attrName>ppt_w</p:attrName>
                                        </p:attrNameLst>
                                      </p:cBhvr>
                                      <p:tavLst>
                                        <p:tav tm="0">
                                          <p:val>
                                            <p:fltVal val="0"/>
                                          </p:val>
                                        </p:tav>
                                        <p:tav tm="100000">
                                          <p:val>
                                            <p:strVal val="#ppt_w"/>
                                          </p:val>
                                        </p:tav>
                                      </p:tavLst>
                                    </p:anim>
                                    <p:anim calcmode="lin" valueType="num">
                                      <p:cBhvr>
                                        <p:cTn id="66" dur="750" fill="hold"/>
                                        <p:tgtEl>
                                          <p:spTgt spid="35"/>
                                        </p:tgtEl>
                                        <p:attrNameLst>
                                          <p:attrName>ppt_h</p:attrName>
                                        </p:attrNameLst>
                                      </p:cBhvr>
                                      <p:tavLst>
                                        <p:tav tm="0">
                                          <p:val>
                                            <p:fltVal val="0"/>
                                          </p:val>
                                        </p:tav>
                                        <p:tav tm="100000">
                                          <p:val>
                                            <p:strVal val="#ppt_h"/>
                                          </p:val>
                                        </p:tav>
                                      </p:tavLst>
                                    </p:anim>
                                    <p:animEffect transition="in" filter="fade">
                                      <p:cBhvr>
                                        <p:cTn id="67" dur="75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grpId="1" nodeType="clickEffect">
                                  <p:stCondLst>
                                    <p:cond delay="0"/>
                                  </p:stCondLst>
                                  <p:childTnLst>
                                    <p:anim calcmode="lin" valueType="num">
                                      <p:cBhvr additive="base">
                                        <p:cTn id="71" dur="500"/>
                                        <p:tgtEl>
                                          <p:spTgt spid="37"/>
                                        </p:tgtEl>
                                        <p:attrNameLst>
                                          <p:attrName>ppt_x</p:attrName>
                                        </p:attrNameLst>
                                      </p:cBhvr>
                                      <p:tavLst>
                                        <p:tav tm="0">
                                          <p:val>
                                            <p:strVal val="ppt_x"/>
                                          </p:val>
                                        </p:tav>
                                        <p:tav tm="100000">
                                          <p:val>
                                            <p:strVal val="ppt_x"/>
                                          </p:val>
                                        </p:tav>
                                      </p:tavLst>
                                    </p:anim>
                                    <p:anim calcmode="lin" valueType="num">
                                      <p:cBhvr additive="base">
                                        <p:cTn id="72" dur="500"/>
                                        <p:tgtEl>
                                          <p:spTgt spid="37"/>
                                        </p:tgtEl>
                                        <p:attrNameLst>
                                          <p:attrName>ppt_y</p:attrName>
                                        </p:attrNameLst>
                                      </p:cBhvr>
                                      <p:tavLst>
                                        <p:tav tm="0">
                                          <p:val>
                                            <p:strVal val="ppt_y"/>
                                          </p:val>
                                        </p:tav>
                                        <p:tav tm="100000">
                                          <p:val>
                                            <p:strVal val="1+ppt_h/2"/>
                                          </p:val>
                                        </p:tav>
                                      </p:tavLst>
                                    </p:anim>
                                    <p:set>
                                      <p:cBhvr>
                                        <p:cTn id="73" dur="1" fill="hold">
                                          <p:stCondLst>
                                            <p:cond delay="499"/>
                                          </p:stCondLst>
                                        </p:cTn>
                                        <p:tgtEl>
                                          <p:spTgt spid="37"/>
                                        </p:tgtEl>
                                        <p:attrNameLst>
                                          <p:attrName>style.visibility</p:attrName>
                                        </p:attrNameLst>
                                      </p:cBhvr>
                                      <p:to>
                                        <p:strVal val="hidden"/>
                                      </p:to>
                                    </p:set>
                                  </p:childTnLst>
                                </p:cTn>
                              </p:par>
                              <p:par>
                                <p:cTn id="74" presetID="2" presetClass="exit" presetSubtype="4" fill="hold" grpId="1" nodeType="withEffect">
                                  <p:stCondLst>
                                    <p:cond delay="0"/>
                                  </p:stCondLst>
                                  <p:childTnLst>
                                    <p:anim calcmode="lin" valueType="num">
                                      <p:cBhvr additive="base">
                                        <p:cTn id="75" dur="500"/>
                                        <p:tgtEl>
                                          <p:spTgt spid="38"/>
                                        </p:tgtEl>
                                        <p:attrNameLst>
                                          <p:attrName>ppt_x</p:attrName>
                                        </p:attrNameLst>
                                      </p:cBhvr>
                                      <p:tavLst>
                                        <p:tav tm="0">
                                          <p:val>
                                            <p:strVal val="ppt_x"/>
                                          </p:val>
                                        </p:tav>
                                        <p:tav tm="100000">
                                          <p:val>
                                            <p:strVal val="ppt_x"/>
                                          </p:val>
                                        </p:tav>
                                      </p:tavLst>
                                    </p:anim>
                                    <p:anim calcmode="lin" valueType="num">
                                      <p:cBhvr additive="base">
                                        <p:cTn id="76" dur="500"/>
                                        <p:tgtEl>
                                          <p:spTgt spid="38"/>
                                        </p:tgtEl>
                                        <p:attrNameLst>
                                          <p:attrName>ppt_y</p:attrName>
                                        </p:attrNameLst>
                                      </p:cBhvr>
                                      <p:tavLst>
                                        <p:tav tm="0">
                                          <p:val>
                                            <p:strVal val="ppt_y"/>
                                          </p:val>
                                        </p:tav>
                                        <p:tav tm="100000">
                                          <p:val>
                                            <p:strVal val="1+ppt_h/2"/>
                                          </p:val>
                                        </p:tav>
                                      </p:tavLst>
                                    </p:anim>
                                    <p:set>
                                      <p:cBhvr>
                                        <p:cTn id="77" dur="1" fill="hold">
                                          <p:stCondLst>
                                            <p:cond delay="499"/>
                                          </p:stCondLst>
                                        </p:cTn>
                                        <p:tgtEl>
                                          <p:spTgt spid="38"/>
                                        </p:tgtEl>
                                        <p:attrNameLst>
                                          <p:attrName>style.visibility</p:attrName>
                                        </p:attrNameLst>
                                      </p:cBhvr>
                                      <p:to>
                                        <p:strVal val="hidden"/>
                                      </p:to>
                                    </p:set>
                                  </p:childTnLst>
                                </p:cTn>
                              </p:par>
                              <p:par>
                                <p:cTn id="78" presetID="2" presetClass="exit" presetSubtype="4" fill="hold" grpId="1" nodeType="withEffect">
                                  <p:stCondLst>
                                    <p:cond delay="0"/>
                                  </p:stCondLst>
                                  <p:childTnLst>
                                    <p:anim calcmode="lin" valueType="num">
                                      <p:cBhvr additive="base">
                                        <p:cTn id="79" dur="500"/>
                                        <p:tgtEl>
                                          <p:spTgt spid="35"/>
                                        </p:tgtEl>
                                        <p:attrNameLst>
                                          <p:attrName>ppt_x</p:attrName>
                                        </p:attrNameLst>
                                      </p:cBhvr>
                                      <p:tavLst>
                                        <p:tav tm="0">
                                          <p:val>
                                            <p:strVal val="ppt_x"/>
                                          </p:val>
                                        </p:tav>
                                        <p:tav tm="100000">
                                          <p:val>
                                            <p:strVal val="ppt_x"/>
                                          </p:val>
                                        </p:tav>
                                      </p:tavLst>
                                    </p:anim>
                                    <p:anim calcmode="lin" valueType="num">
                                      <p:cBhvr additive="base">
                                        <p:cTn id="80" dur="500"/>
                                        <p:tgtEl>
                                          <p:spTgt spid="35"/>
                                        </p:tgtEl>
                                        <p:attrNameLst>
                                          <p:attrName>ppt_y</p:attrName>
                                        </p:attrNameLst>
                                      </p:cBhvr>
                                      <p:tavLst>
                                        <p:tav tm="0">
                                          <p:val>
                                            <p:strVal val="ppt_y"/>
                                          </p:val>
                                        </p:tav>
                                        <p:tav tm="100000">
                                          <p:val>
                                            <p:strVal val="1+ppt_h/2"/>
                                          </p:val>
                                        </p:tav>
                                      </p:tavLst>
                                    </p:anim>
                                    <p:set>
                                      <p:cBhvr>
                                        <p:cTn id="8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33" grpId="0"/>
      <p:bldP spid="34" grpId="0"/>
      <p:bldP spid="35" grpId="0"/>
      <p:bldP spid="35" grpId="1"/>
      <p:bldP spid="36" grpId="0"/>
      <p:bldP spid="37" grpId="0"/>
      <p:bldP spid="37" grpId="1"/>
      <p:bldP spid="38" grpId="0"/>
      <p:bldP spid="38" grpId="1"/>
      <p:bldP spid="39" grpId="0"/>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39152"/>
            <a:ext cx="12192000" cy="6344528"/>
          </a:xfrm>
          <a:prstGeom prst="rect">
            <a:avLst/>
          </a:prstGeom>
        </p:spPr>
      </p:pic>
    </p:spTree>
    <p:extLst>
      <p:ext uri="{BB962C8B-B14F-4D97-AF65-F5344CB8AC3E}">
        <p14:creationId xmlns:p14="http://schemas.microsoft.com/office/powerpoint/2010/main" val="2812932087"/>
      </p:ext>
    </p:extLst>
  </p:cSld>
  <p:clrMapOvr>
    <a:masterClrMapping/>
  </p:clrMapOvr>
  <p:transition spd="slow">
    <p:comb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9D3BD404-95ED-4A4D-BF4E-8B858771130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halkSketch/>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sp>
        <p:nvSpPr>
          <p:cNvPr id="5" name="8">
            <a:extLst>
              <a:ext uri="{FF2B5EF4-FFF2-40B4-BE49-F238E27FC236}">
                <a16:creationId xmlns:a16="http://schemas.microsoft.com/office/drawing/2014/main" id="{57E2735F-F57C-48B2-9116-D5AA973DC504}"/>
              </a:ext>
            </a:extLst>
          </p:cNvPr>
          <p:cNvSpPr/>
          <p:nvPr/>
        </p:nvSpPr>
        <p:spPr>
          <a:xfrm>
            <a:off x="4596348" y="3214355"/>
            <a:ext cx="4358531" cy="1015663"/>
          </a:xfrm>
          <a:prstGeom prst="rect">
            <a:avLst/>
          </a:prstGeom>
        </p:spPr>
        <p:txBody>
          <a:bodyPr wrap="square">
            <a:spAutoFit/>
          </a:bodyPr>
          <a:lstStyle/>
          <a:p>
            <a:pPr algn="ctr"/>
            <a:r>
              <a:rPr lang="en-US" altLang="zh-CN" sz="6000" dirty="0">
                <a:latin typeface="Arial-Rounded" panose="020B0500000000000000" pitchFamily="34" charset="-93"/>
                <a:ea typeface="Arial-Rounded" panose="020B0500000000000000" pitchFamily="34" charset="-93"/>
                <a:cs typeface="Arial-Rounded" panose="020B0500000000000000" pitchFamily="34" charset="-93"/>
                <a:sym typeface="+mn-lt"/>
              </a:rPr>
              <a:t>TÌM TỪ NGỮ</a:t>
            </a:r>
            <a:endParaRPr lang="zh-CN" altLang="en-US" sz="6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6" name="Group 5">
            <a:extLst>
              <a:ext uri="{FF2B5EF4-FFF2-40B4-BE49-F238E27FC236}">
                <a16:creationId xmlns:a16="http://schemas.microsoft.com/office/drawing/2014/main" id="{ADB5EA52-D9B8-48EF-A3C2-AF11537153C7}"/>
              </a:ext>
            </a:extLst>
          </p:cNvPr>
          <p:cNvGrpSpPr/>
          <p:nvPr/>
        </p:nvGrpSpPr>
        <p:grpSpPr>
          <a:xfrm>
            <a:off x="3109462" y="2970726"/>
            <a:ext cx="1258524" cy="1323439"/>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1" name="32">
            <a:extLst>
              <a:ext uri="{FF2B5EF4-FFF2-40B4-BE49-F238E27FC236}">
                <a16:creationId xmlns:a16="http://schemas.microsoft.com/office/drawing/2014/main" id="{D48F5149-B53E-4AD6-9B77-1341AF292A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11257815" y="994590"/>
            <a:ext cx="842327" cy="842327"/>
          </a:xfrm>
          <a:prstGeom prst="rect">
            <a:avLst/>
          </a:prstGeom>
        </p:spPr>
      </p:pic>
    </p:spTree>
    <p:extLst>
      <p:ext uri="{BB962C8B-B14F-4D97-AF65-F5344CB8AC3E}">
        <p14:creationId xmlns:p14="http://schemas.microsoft.com/office/powerpoint/2010/main" val="423906921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31"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696222"/>
          </a:xfrm>
          <a:prstGeom prst="rect">
            <a:avLst/>
          </a:prstGeom>
        </p:spPr>
      </p:pic>
    </p:spTree>
    <p:extLst>
      <p:ext uri="{BB962C8B-B14F-4D97-AF65-F5344CB8AC3E}">
        <p14:creationId xmlns:p14="http://schemas.microsoft.com/office/powerpoint/2010/main" val="4101806409"/>
      </p:ext>
    </p:extLst>
  </p:cSld>
  <p:clrMapOvr>
    <a:masterClrMapping/>
  </p:clrMapOvr>
  <p:transition spd="slow">
    <p:comb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9489"/>
            <a:ext cx="12192000" cy="6246056"/>
          </a:xfrm>
          <a:prstGeom prst="rect">
            <a:avLst/>
          </a:prstGeom>
        </p:spPr>
      </p:pic>
    </p:spTree>
    <p:extLst>
      <p:ext uri="{BB962C8B-B14F-4D97-AF65-F5344CB8AC3E}">
        <p14:creationId xmlns:p14="http://schemas.microsoft.com/office/powerpoint/2010/main" val="4163839371"/>
      </p:ext>
    </p:extLst>
  </p:cSld>
  <p:clrMapOvr>
    <a:masterClrMapping/>
  </p:clrMapOvr>
  <p:transition spd="slow">
    <p:comb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9D3BD404-95ED-4A4D-BF4E-8B858771130E}"/>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ChalkSketch/>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sp>
        <p:nvSpPr>
          <p:cNvPr id="5" name="8">
            <a:extLst>
              <a:ext uri="{FF2B5EF4-FFF2-40B4-BE49-F238E27FC236}">
                <a16:creationId xmlns:a16="http://schemas.microsoft.com/office/drawing/2014/main" id="{57E2735F-F57C-48B2-9116-D5AA973DC504}"/>
              </a:ext>
            </a:extLst>
          </p:cNvPr>
          <p:cNvSpPr/>
          <p:nvPr/>
        </p:nvSpPr>
        <p:spPr>
          <a:xfrm>
            <a:off x="4435912" y="3019475"/>
            <a:ext cx="4885960" cy="923330"/>
          </a:xfrm>
          <a:prstGeom prst="rect">
            <a:avLst/>
          </a:prstGeom>
        </p:spPr>
        <p:txBody>
          <a:bodyPr wrap="square">
            <a:spAutoFit/>
          </a:bodyPr>
          <a:lstStyle/>
          <a:p>
            <a:pPr algn="ctr" fontAlgn="base"/>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VIẾT</a:t>
            </a:r>
          </a:p>
        </p:txBody>
      </p:sp>
      <p:grpSp>
        <p:nvGrpSpPr>
          <p:cNvPr id="6" name="Group 5">
            <a:extLst>
              <a:ext uri="{FF2B5EF4-FFF2-40B4-BE49-F238E27FC236}">
                <a16:creationId xmlns:a16="http://schemas.microsoft.com/office/drawing/2014/main" id="{ADB5EA52-D9B8-48EF-A3C2-AF11537153C7}"/>
              </a:ext>
            </a:extLst>
          </p:cNvPr>
          <p:cNvGrpSpPr/>
          <p:nvPr/>
        </p:nvGrpSpPr>
        <p:grpSpPr>
          <a:xfrm>
            <a:off x="4582662" y="2767280"/>
            <a:ext cx="1258524" cy="1323439"/>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1" name="32">
            <a:extLst>
              <a:ext uri="{FF2B5EF4-FFF2-40B4-BE49-F238E27FC236}">
                <a16:creationId xmlns:a16="http://schemas.microsoft.com/office/drawing/2014/main" id="{D48F5149-B53E-4AD6-9B77-1341AF292AF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flipH="1">
            <a:off x="11257815" y="994590"/>
            <a:ext cx="842327" cy="842327"/>
          </a:xfrm>
          <a:prstGeom prst="rect">
            <a:avLst/>
          </a:prstGeom>
        </p:spPr>
      </p:pic>
    </p:spTree>
    <p:extLst>
      <p:ext uri="{BB962C8B-B14F-4D97-AF65-F5344CB8AC3E}">
        <p14:creationId xmlns:p14="http://schemas.microsoft.com/office/powerpoint/2010/main" val="300362652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31"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5C154E-548C-4041-B3FE-1364ACDE7D77}"/>
              </a:ext>
            </a:extLst>
          </p:cNvPr>
          <p:cNvPicPr>
            <a:picLocks noChangeAspect="1"/>
          </p:cNvPicPr>
          <p:nvPr/>
        </p:nvPicPr>
        <p:blipFill>
          <a:blip r:embed="rId3"/>
          <a:stretch>
            <a:fillRect/>
          </a:stretch>
        </p:blipFill>
        <p:spPr>
          <a:xfrm>
            <a:off x="0" y="315468"/>
            <a:ext cx="12192000" cy="5600590"/>
          </a:xfrm>
          <a:prstGeom prst="rect">
            <a:avLst/>
          </a:prstGeom>
        </p:spPr>
      </p:pic>
      <p:sp>
        <p:nvSpPr>
          <p:cNvPr id="34" name="TextBox 33">
            <a:extLst>
              <a:ext uri="{FF2B5EF4-FFF2-40B4-BE49-F238E27FC236}">
                <a16:creationId xmlns:a16="http://schemas.microsoft.com/office/drawing/2014/main" id="{7583B9AA-21DD-4C94-BE03-74B59B964AF0}"/>
              </a:ext>
            </a:extLst>
          </p:cNvPr>
          <p:cNvSpPr txBox="1"/>
          <p:nvPr/>
        </p:nvSpPr>
        <p:spPr>
          <a:xfrm>
            <a:off x="2545814" y="5818739"/>
            <a:ext cx="7100371" cy="646331"/>
          </a:xfrm>
          <a:prstGeom prst="rect">
            <a:avLst/>
          </a:prstGeom>
          <a:noFill/>
        </p:spPr>
        <p:txBody>
          <a:bodyPr wrap="square">
            <a:spAutoFit/>
          </a:bodyPr>
          <a:lstStyle/>
          <a:p>
            <a:pPr algn="just"/>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Cảnh</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thiên</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nhiên</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mà</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yêu</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thích</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35" name="TextBox 34">
            <a:extLst>
              <a:ext uri="{FF2B5EF4-FFF2-40B4-BE49-F238E27FC236}">
                <a16:creationId xmlns:a16="http://schemas.microsoft.com/office/drawing/2014/main" id="{B0FEFFDB-E594-492A-BCC5-6640BE1D2EE7}"/>
              </a:ext>
            </a:extLst>
          </p:cNvPr>
          <p:cNvSpPr txBox="1"/>
          <p:nvPr/>
        </p:nvSpPr>
        <p:spPr>
          <a:xfrm>
            <a:off x="1966511" y="5818738"/>
            <a:ext cx="8631716" cy="646331"/>
          </a:xfrm>
          <a:prstGeom prst="rect">
            <a:avLst/>
          </a:prstGeom>
          <a:noFill/>
        </p:spPr>
        <p:txBody>
          <a:bodyPr wrap="square">
            <a:spAutoFit/>
          </a:bodyPr>
          <a:lstStyle/>
          <a:p>
            <a:pPr algn="just"/>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Vì</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sao</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lại</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yêu</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thích</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cảnh</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thiên</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nhiên</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effectLst/>
                <a:latin typeface="Arial-Rounded" panose="020B0500000000000000" pitchFamily="34" charset="0"/>
                <a:ea typeface="Arial-Rounded" panose="020B0500000000000000" pitchFamily="34" charset="0"/>
                <a:cs typeface="Arial-Rounded" panose="020B0500000000000000" pitchFamily="34" charset="0"/>
              </a:rPr>
              <a:t>ấy</a:t>
            </a:r>
            <a:r>
              <a:rPr lang="en-US" sz="3600" b="0" i="0" dirty="0">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7783076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34"/>
                                        </p:tgtEl>
                                        <p:attrNameLst>
                                          <p:attrName>ppt_x</p:attrName>
                                        </p:attrNameLst>
                                      </p:cBhvr>
                                      <p:tavLst>
                                        <p:tav tm="0">
                                          <p:val>
                                            <p:strVal val="ppt_x"/>
                                          </p:val>
                                        </p:tav>
                                        <p:tav tm="100000">
                                          <p:val>
                                            <p:strVal val="ppt_x"/>
                                          </p:val>
                                        </p:tav>
                                      </p:tavLst>
                                    </p:anim>
                                    <p:anim calcmode="lin" valueType="num">
                                      <p:cBhvr additive="base">
                                        <p:cTn id="19" dur="500"/>
                                        <p:tgtEl>
                                          <p:spTgt spid="34"/>
                                        </p:tgtEl>
                                        <p:attrNameLst>
                                          <p:attrName>ppt_y</p:attrName>
                                        </p:attrNameLst>
                                      </p:cBhvr>
                                      <p:tavLst>
                                        <p:tav tm="0">
                                          <p:val>
                                            <p:strVal val="ppt_y"/>
                                          </p:val>
                                        </p:tav>
                                        <p:tav tm="100000">
                                          <p:val>
                                            <p:strVal val="1+ppt_h/2"/>
                                          </p:val>
                                        </p:tav>
                                      </p:tavLst>
                                    </p:anim>
                                    <p:set>
                                      <p:cBhvr>
                                        <p:cTn id="20" dur="1" fill="hold">
                                          <p:stCondLst>
                                            <p:cond delay="499"/>
                                          </p:stCondLst>
                                        </p:cTn>
                                        <p:tgtEl>
                                          <p:spTgt spid="34"/>
                                        </p:tgtEl>
                                        <p:attrNameLst>
                                          <p:attrName>style.visibility</p:attrName>
                                        </p:attrNameLst>
                                      </p:cBhvr>
                                      <p:to>
                                        <p:strVal val="hidden"/>
                                      </p:to>
                                    </p:se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70805" y="609600"/>
            <a:ext cx="11527971" cy="1143000"/>
          </a:xfrm>
        </p:spPr>
        <p:txBody>
          <a:bodyPr>
            <a:noAutofit/>
          </a:bodyPr>
          <a:lstStyle/>
          <a:p>
            <a:pPr algn="l"/>
            <a:r>
              <a:rPr lang="en-US" altLang="en-US" dirty="0">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Bầu</a:t>
            </a:r>
            <a:r>
              <a:rPr lang="en-US" altLang="en-US"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en-US"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hôm</a:t>
            </a:r>
            <a:r>
              <a:rPr lang="en-US" altLang="en-US"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nay </a:t>
            </a:r>
            <a:r>
              <a:rPr lang="en-US" altLang="en-US"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en-US"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en-US"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vàng</a:t>
            </a:r>
            <a:r>
              <a:rPr lang="en-US" altLang="en-US"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rực</a:t>
            </a:r>
            <a:r>
              <a:rPr lang="en-US" altLang="en-US"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rỡ</a:t>
            </a:r>
            <a:r>
              <a:rPr lang="en-US" altLang="en-US"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en-US"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nô</a:t>
            </a:r>
            <a:r>
              <a:rPr lang="en-US" altLang="en-US"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đùa</a:t>
            </a:r>
            <a:r>
              <a:rPr lang="en-US" altLang="en-US"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altLang="en-US"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sân</a:t>
            </a:r>
            <a:r>
              <a:rPr lang="en-US" altLang="en-US"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1267" name="Title 1"/>
          <p:cNvSpPr txBox="1">
            <a:spLocks/>
          </p:cNvSpPr>
          <p:nvPr/>
        </p:nvSpPr>
        <p:spPr bwMode="auto">
          <a:xfrm>
            <a:off x="277585" y="2209800"/>
            <a:ext cx="1152797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Trên</a:t>
            </a:r>
            <a:r>
              <a:rPr lang="en-US" alt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từng</a:t>
            </a:r>
            <a:r>
              <a:rPr lang="en-US" alt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đám</a:t>
            </a:r>
            <a:r>
              <a:rPr lang="en-US" alt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mây</a:t>
            </a:r>
            <a:r>
              <a:rPr lang="en-US" alt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trôi</a:t>
            </a:r>
            <a:r>
              <a:rPr lang="en-US" alt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nhởn</a:t>
            </a:r>
            <a:r>
              <a:rPr lang="en-US" alt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nhơ</a:t>
            </a:r>
            <a:r>
              <a:rPr lang="en-US" alt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gió</a:t>
            </a:r>
            <a:r>
              <a:rPr lang="en-US" alt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nhẹ</a:t>
            </a:r>
            <a:r>
              <a:rPr lang="en-US" alt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nhàng</a:t>
            </a:r>
            <a:r>
              <a:rPr lang="en-US" alt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bay qua </a:t>
            </a:r>
            <a:r>
              <a:rPr lang="en-US" alt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đám</a:t>
            </a:r>
            <a:r>
              <a:rPr lang="en-US" alt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a:t>
            </a:r>
            <a:r>
              <a:rPr lang="en-US" alt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itle 1"/>
          <p:cNvSpPr txBox="1">
            <a:spLocks/>
          </p:cNvSpPr>
          <p:nvPr/>
        </p:nvSpPr>
        <p:spPr bwMode="auto">
          <a:xfrm>
            <a:off x="277584" y="4648200"/>
            <a:ext cx="11914415"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Ngoài</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cánh</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đồng</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đàn</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trâu</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đang</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thung</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thăng</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gặm</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cỏ</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Lũ</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trẻ</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nhau</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chơi</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thả</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diều</a:t>
            </a:r>
            <a:r>
              <a:rPr lang="en-US"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3841018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gtEl>
                                        <p:attrNameLst>
                                          <p:attrName>style.visibility</p:attrName>
                                        </p:attrNameLst>
                                      </p:cBhvr>
                                      <p:to>
                                        <p:strVal val="visible"/>
                                      </p:to>
                                    </p:set>
                                    <p:anim calcmode="lin" valueType="num">
                                      <p:cBhvr additive="base">
                                        <p:cTn id="13" dur="500" fill="hold"/>
                                        <p:tgtEl>
                                          <p:spTgt spid="11267"/>
                                        </p:tgtEl>
                                        <p:attrNameLst>
                                          <p:attrName>ppt_x</p:attrName>
                                        </p:attrNameLst>
                                      </p:cBhvr>
                                      <p:tavLst>
                                        <p:tav tm="0">
                                          <p:val>
                                            <p:strVal val="#ppt_x"/>
                                          </p:val>
                                        </p:tav>
                                        <p:tav tm="100000">
                                          <p:val>
                                            <p:strVal val="#ppt_x"/>
                                          </p:val>
                                        </p:tav>
                                      </p:tavLst>
                                    </p:anim>
                                    <p:anim calcmode="lin" valueType="num">
                                      <p:cBhvr additive="base">
                                        <p:cTn id="14"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3">
            <a:extLst>
              <a:ext uri="{FF2B5EF4-FFF2-40B4-BE49-F238E27FC236}">
                <a16:creationId xmlns:a16="http://schemas.microsoft.com/office/drawing/2014/main" id="{D963DFCD-59DE-423E-8B68-202580A64B3B}"/>
              </a:ext>
            </a:extLst>
          </p:cNvPr>
          <p:cNvSpPr/>
          <p:nvPr/>
        </p:nvSpPr>
        <p:spPr>
          <a:xfrm rot="3274">
            <a:off x="466760" y="385304"/>
            <a:ext cx="2755095" cy="707886"/>
          </a:xfrm>
          <a:prstGeom prst="rect">
            <a:avLst/>
          </a:prstGeom>
        </p:spPr>
        <p:txBody>
          <a:bodyPr wrap="square">
            <a:spAutoFit/>
          </a:bodyPr>
          <a:lstStyle/>
          <a:p>
            <a:pPr algn="ctr"/>
            <a:r>
              <a:rPr lang="en-US" altLang="zh-CN"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rPr>
              <a:t>VIẾT</a:t>
            </a:r>
            <a:endParaRPr lang="zh-CN" altLang="en-US"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F42F5C0F-04DF-4AE9-9CC3-4C209B529D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1488" y="308724"/>
            <a:ext cx="863834" cy="863834"/>
          </a:xfrm>
          <a:prstGeom prst="rect">
            <a:avLst/>
          </a:prstGeom>
        </p:spPr>
      </p:pic>
      <p:sp>
        <p:nvSpPr>
          <p:cNvPr id="4" name="Rectangle 3">
            <a:extLst>
              <a:ext uri="{FF2B5EF4-FFF2-40B4-BE49-F238E27FC236}">
                <a16:creationId xmlns:a16="http://schemas.microsoft.com/office/drawing/2014/main" id="{79F8663E-FA9C-4649-A88C-C7578BEC4D05}"/>
              </a:ext>
            </a:extLst>
          </p:cNvPr>
          <p:cNvSpPr/>
          <p:nvPr/>
        </p:nvSpPr>
        <p:spPr>
          <a:xfrm>
            <a:off x="0" y="1342182"/>
            <a:ext cx="12192000" cy="27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4D048DB4-27B8-4F52-9364-8C45471A51E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75895" y="4144273"/>
            <a:ext cx="2772938" cy="27729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2E835C0-2475-4FA0-A5D6-4994D6053D8B}"/>
              </a:ext>
            </a:extLst>
          </p:cNvPr>
          <p:cNvPicPr>
            <a:picLocks noChangeAspect="1"/>
          </p:cNvPicPr>
          <p:nvPr/>
        </p:nvPicPr>
        <p:blipFill rotWithShape="1">
          <a:blip r:embed="rId4">
            <a:extLst>
              <a:ext uri="{28A0092B-C50C-407E-A947-70E740481C1C}">
                <a14:useLocalDpi xmlns:a14="http://schemas.microsoft.com/office/drawing/2010/main" val="0"/>
              </a:ext>
            </a:extLst>
          </a:blip>
          <a:srcRect r="249" b="36133"/>
          <a:stretch/>
        </p:blipFill>
        <p:spPr>
          <a:xfrm>
            <a:off x="1" y="1691146"/>
            <a:ext cx="12191999" cy="2143305"/>
          </a:xfrm>
          <a:prstGeom prst="rect">
            <a:avLst/>
          </a:prstGeom>
        </p:spPr>
      </p:pic>
      <p:sp>
        <p:nvSpPr>
          <p:cNvPr id="9" name="TextBox 8">
            <a:extLst>
              <a:ext uri="{FF2B5EF4-FFF2-40B4-BE49-F238E27FC236}">
                <a16:creationId xmlns:a16="http://schemas.microsoft.com/office/drawing/2014/main" id="{E5C38855-33BE-4CA3-9F4B-54F2A27A8096}"/>
              </a:ext>
            </a:extLst>
          </p:cNvPr>
          <p:cNvSpPr txBox="1"/>
          <p:nvPr/>
        </p:nvSpPr>
        <p:spPr>
          <a:xfrm>
            <a:off x="0" y="2932423"/>
            <a:ext cx="13332542" cy="677108"/>
          </a:xfrm>
          <a:prstGeom prst="rect">
            <a:avLst/>
          </a:prstGeom>
          <a:noFill/>
        </p:spPr>
        <p:txBody>
          <a:bodyPr wrap="square" rtlCol="0">
            <a:spAutoFit/>
          </a:bodyPr>
          <a:lstStyle/>
          <a:p>
            <a:r>
              <a:rPr lang="vi-VN" sz="3800" b="0" i="0" dirty="0">
                <a:effectLst/>
                <a:latin typeface="HP001 4 hang 1 ô ly" panose="020B0603050302020204" pitchFamily="34" charset="0"/>
              </a:rPr>
              <a:t>nước cho đồng ruộng</a:t>
            </a:r>
            <a:r>
              <a:rPr lang="en-US" sz="3800" b="0" i="0" dirty="0">
                <a:effectLst/>
                <a:latin typeface="HP001 4 hang 1 ô ly" panose="020B0603050302020204" pitchFamily="34" charset="0"/>
              </a:rPr>
              <a:t>, </a:t>
            </a:r>
            <a:r>
              <a:rPr lang="en-US" sz="3800" b="0" i="0" dirty="0" err="1">
                <a:effectLst/>
                <a:latin typeface="HP001 4 hang 1 ô ly" panose="020B0603050302020204" pitchFamily="34" charset="0"/>
              </a:rPr>
              <a:t>là</a:t>
            </a:r>
            <a:r>
              <a:rPr lang="vi-VN" sz="3800" b="0" i="0" dirty="0">
                <a:effectLst/>
                <a:latin typeface="HP001 4 hang 1 ô ly" panose="020B0603050302020204" pitchFamily="34" charset="0"/>
              </a:rPr>
              <a:t> nơi tắm mát vào những ngày hè.</a:t>
            </a:r>
            <a:endParaRPr lang="en-US" sz="3800" dirty="0">
              <a:latin typeface="HP001 4 hang 1 ô ly" panose="020B0603050302020204" pitchFamily="34" charset="0"/>
            </a:endParaRPr>
          </a:p>
        </p:txBody>
      </p:sp>
      <p:sp>
        <p:nvSpPr>
          <p:cNvPr id="10" name="TextBox 9">
            <a:extLst>
              <a:ext uri="{FF2B5EF4-FFF2-40B4-BE49-F238E27FC236}">
                <a16:creationId xmlns:a16="http://schemas.microsoft.com/office/drawing/2014/main" id="{3A34EEBC-7ACF-4FB4-AAD6-F0FD46872124}"/>
              </a:ext>
            </a:extLst>
          </p:cNvPr>
          <p:cNvSpPr txBox="1"/>
          <p:nvPr/>
        </p:nvSpPr>
        <p:spPr>
          <a:xfrm>
            <a:off x="717754" y="2085690"/>
            <a:ext cx="11562736" cy="677108"/>
          </a:xfrm>
          <a:prstGeom prst="rect">
            <a:avLst/>
          </a:prstGeom>
          <a:noFill/>
        </p:spPr>
        <p:txBody>
          <a:bodyPr wrap="square">
            <a:spAutoFit/>
          </a:bodyPr>
          <a:lstStyle/>
          <a:p>
            <a:r>
              <a:rPr lang="vi-VN" sz="3800" b="0" i="0" dirty="0">
                <a:effectLst/>
                <a:latin typeface="HP001 4 hang 1 ô ly" panose="020B0603050302020204" pitchFamily="34" charset="0"/>
              </a:rPr>
              <a:t>Em rất thích những dòng sông. Vì chúng </a:t>
            </a:r>
            <a:r>
              <a:rPr lang="en-US" sz="3800" b="0" i="0" dirty="0" err="1">
                <a:effectLst/>
                <a:latin typeface="HP001 4 hang 1 ô ly" panose="020B0603050302020204" pitchFamily="34" charset="0"/>
              </a:rPr>
              <a:t>cung</a:t>
            </a:r>
            <a:r>
              <a:rPr lang="en-US" sz="3800" b="0" i="0" dirty="0">
                <a:effectLst/>
                <a:latin typeface="HP001 4 hang 1 ô ly" panose="020B0603050302020204" pitchFamily="34" charset="0"/>
              </a:rPr>
              <a:t> </a:t>
            </a:r>
            <a:r>
              <a:rPr lang="en-US" sz="3800" b="0" i="0" dirty="0" err="1">
                <a:effectLst/>
                <a:latin typeface="HP001 4 hang 1 ô ly" panose="020B0603050302020204" pitchFamily="34" charset="0"/>
              </a:rPr>
              <a:t>cấp</a:t>
            </a:r>
            <a:endParaRPr lang="en-US" sz="3800" dirty="0"/>
          </a:p>
        </p:txBody>
      </p:sp>
    </p:spTree>
    <p:extLst>
      <p:ext uri="{BB962C8B-B14F-4D97-AF65-F5344CB8AC3E}">
        <p14:creationId xmlns:p14="http://schemas.microsoft.com/office/powerpoint/2010/main" val="210337635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9D3BD404-95ED-4A4D-BF4E-8B858771130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halkSketch/>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sp>
        <p:nvSpPr>
          <p:cNvPr id="5" name="8">
            <a:extLst>
              <a:ext uri="{FF2B5EF4-FFF2-40B4-BE49-F238E27FC236}">
                <a16:creationId xmlns:a16="http://schemas.microsoft.com/office/drawing/2014/main" id="{57E2735F-F57C-48B2-9116-D5AA973DC504}"/>
              </a:ext>
            </a:extLst>
          </p:cNvPr>
          <p:cNvSpPr/>
          <p:nvPr/>
        </p:nvSpPr>
        <p:spPr>
          <a:xfrm>
            <a:off x="4689912" y="3019475"/>
            <a:ext cx="4885960" cy="923330"/>
          </a:xfrm>
          <a:prstGeom prst="rect">
            <a:avLst/>
          </a:prstGeom>
        </p:spPr>
        <p:txBody>
          <a:bodyPr wrap="square">
            <a:spAutoFit/>
          </a:bodyPr>
          <a:lstStyle/>
          <a:p>
            <a:pPr algn="ctr" fontAlgn="base"/>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ĐỌC MỞ RỘNG</a:t>
            </a:r>
          </a:p>
        </p:txBody>
      </p:sp>
      <p:grpSp>
        <p:nvGrpSpPr>
          <p:cNvPr id="6" name="Group 5">
            <a:extLst>
              <a:ext uri="{FF2B5EF4-FFF2-40B4-BE49-F238E27FC236}">
                <a16:creationId xmlns:a16="http://schemas.microsoft.com/office/drawing/2014/main" id="{ADB5EA52-D9B8-48EF-A3C2-AF11537153C7}"/>
              </a:ext>
            </a:extLst>
          </p:cNvPr>
          <p:cNvGrpSpPr/>
          <p:nvPr/>
        </p:nvGrpSpPr>
        <p:grpSpPr>
          <a:xfrm>
            <a:off x="3383782" y="2767280"/>
            <a:ext cx="1258524" cy="1323439"/>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1" name="32">
            <a:extLst>
              <a:ext uri="{FF2B5EF4-FFF2-40B4-BE49-F238E27FC236}">
                <a16:creationId xmlns:a16="http://schemas.microsoft.com/office/drawing/2014/main" id="{D48F5149-B53E-4AD6-9B77-1341AF292A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11257815" y="994590"/>
            <a:ext cx="842327" cy="842327"/>
          </a:xfrm>
          <a:prstGeom prst="rect">
            <a:avLst/>
          </a:prstGeom>
        </p:spPr>
      </p:pic>
    </p:spTree>
    <p:extLst>
      <p:ext uri="{BB962C8B-B14F-4D97-AF65-F5344CB8AC3E}">
        <p14:creationId xmlns:p14="http://schemas.microsoft.com/office/powerpoint/2010/main" val="318701534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31"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BC7127A1-D154-4FAE-B510-B19CEEF0292B}"/>
              </a:ext>
            </a:extLst>
          </p:cNvPr>
          <p:cNvSpPr/>
          <p:nvPr/>
        </p:nvSpPr>
        <p:spPr>
          <a:xfrm>
            <a:off x="1129360" y="355160"/>
            <a:ext cx="3233918" cy="769441"/>
          </a:xfrm>
          <a:prstGeom prst="rect">
            <a:avLst/>
          </a:prstGeom>
        </p:spPr>
        <p:txBody>
          <a:bodyPr wrap="square">
            <a:spAutoFit/>
          </a:bodyPr>
          <a:lstStyle/>
          <a:p>
            <a:pPr algn="just"/>
            <a:r>
              <a:rPr lang="en-US" sz="4400" b="1" dirty="0" err="1">
                <a:solidFill>
                  <a:srgbClr val="00A650"/>
                </a:solidFill>
                <a:latin typeface="Arial-Rounded" pitchFamily="34" charset="0"/>
                <a:ea typeface="Arial-Rounded" pitchFamily="34" charset="0"/>
                <a:cs typeface="Arial-Rounded" pitchFamily="34" charset="0"/>
              </a:rPr>
              <a:t>Đọc</a:t>
            </a:r>
            <a:r>
              <a:rPr lang="en-US" sz="4400" b="1" dirty="0">
                <a:solidFill>
                  <a:srgbClr val="00A650"/>
                </a:solidFill>
                <a:latin typeface="Arial-Rounded" pitchFamily="34" charset="0"/>
                <a:ea typeface="Arial-Rounded" pitchFamily="34" charset="0"/>
                <a:cs typeface="Arial-Rounded" pitchFamily="34" charset="0"/>
              </a:rPr>
              <a:t> </a:t>
            </a:r>
            <a:r>
              <a:rPr lang="en-US" sz="4400" b="1" dirty="0" err="1">
                <a:solidFill>
                  <a:srgbClr val="00A650"/>
                </a:solidFill>
                <a:latin typeface="Arial-Rounded" pitchFamily="34" charset="0"/>
                <a:ea typeface="Arial-Rounded" pitchFamily="34" charset="0"/>
                <a:cs typeface="Arial-Rounded" pitchFamily="34" charset="0"/>
              </a:rPr>
              <a:t>mở</a:t>
            </a:r>
            <a:r>
              <a:rPr lang="en-US" sz="4400" b="1" dirty="0">
                <a:solidFill>
                  <a:srgbClr val="00A650"/>
                </a:solidFill>
                <a:latin typeface="Arial-Rounded" pitchFamily="34" charset="0"/>
                <a:ea typeface="Arial-Rounded" pitchFamily="34" charset="0"/>
                <a:cs typeface="Arial-Rounded" pitchFamily="34" charset="0"/>
              </a:rPr>
              <a:t> </a:t>
            </a:r>
            <a:r>
              <a:rPr lang="en-US" sz="4400" b="1" dirty="0" err="1">
                <a:solidFill>
                  <a:srgbClr val="00A650"/>
                </a:solidFill>
                <a:latin typeface="Arial-Rounded" pitchFamily="34" charset="0"/>
                <a:ea typeface="Arial-Rounded" pitchFamily="34" charset="0"/>
                <a:cs typeface="Arial-Rounded" pitchFamily="34" charset="0"/>
              </a:rPr>
              <a:t>rộng</a:t>
            </a:r>
            <a:endParaRPr lang="en-US" sz="4400" b="1" i="1" dirty="0">
              <a:solidFill>
                <a:srgbClr val="00A650"/>
              </a:solidFill>
              <a:latin typeface="Arial-Rounded" pitchFamily="34" charset="0"/>
              <a:ea typeface="Arial-Rounded" pitchFamily="34" charset="0"/>
              <a:cs typeface="Arial-Rounded" pitchFamily="34" charset="0"/>
            </a:endParaRPr>
          </a:p>
        </p:txBody>
      </p:sp>
      <p:grpSp>
        <p:nvGrpSpPr>
          <p:cNvPr id="3" name="Group 2">
            <a:extLst>
              <a:ext uri="{FF2B5EF4-FFF2-40B4-BE49-F238E27FC236}">
                <a16:creationId xmlns:a16="http://schemas.microsoft.com/office/drawing/2014/main" id="{793DB4AE-F71D-44A6-B6AC-1F8D051F25B6}"/>
              </a:ext>
            </a:extLst>
          </p:cNvPr>
          <p:cNvGrpSpPr/>
          <p:nvPr/>
        </p:nvGrpSpPr>
        <p:grpSpPr>
          <a:xfrm>
            <a:off x="156362" y="186093"/>
            <a:ext cx="863972" cy="1015663"/>
            <a:chOff x="647810" y="1552984"/>
            <a:chExt cx="863972" cy="1015663"/>
          </a:xfrm>
        </p:grpSpPr>
        <p:sp>
          <p:nvSpPr>
            <p:cNvPr id="4" name="Oval 3">
              <a:extLst>
                <a:ext uri="{FF2B5EF4-FFF2-40B4-BE49-F238E27FC236}">
                  <a16:creationId xmlns:a16="http://schemas.microsoft.com/office/drawing/2014/main" id="{67EA4B7D-C74F-4491-A445-16CB735482B4}"/>
                </a:ext>
              </a:extLst>
            </p:cNvPr>
            <p:cNvSpPr/>
            <p:nvPr/>
          </p:nvSpPr>
          <p:spPr>
            <a:xfrm>
              <a:off x="647810" y="1669149"/>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B2401AE2-B2D5-4F6E-8AA5-0A747187F27C}"/>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33" name="8">
            <a:extLst>
              <a:ext uri="{FF2B5EF4-FFF2-40B4-BE49-F238E27FC236}">
                <a16:creationId xmlns:a16="http://schemas.microsoft.com/office/drawing/2014/main" id="{FD3903BA-FC56-4ED7-B01A-0C75CA704C2D}"/>
              </a:ext>
            </a:extLst>
          </p:cNvPr>
          <p:cNvSpPr/>
          <p:nvPr/>
        </p:nvSpPr>
        <p:spPr>
          <a:xfrm>
            <a:off x="156362" y="1079088"/>
            <a:ext cx="11770250" cy="707886"/>
          </a:xfrm>
          <a:prstGeom prst="rect">
            <a:avLst/>
          </a:prstGeom>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a. Tìm đọc một cuốn sách hoặc bài viết về thiên nhiên.</a:t>
            </a:r>
          </a:p>
        </p:txBody>
      </p:sp>
      <p:sp>
        <p:nvSpPr>
          <p:cNvPr id="34" name="8">
            <a:extLst>
              <a:ext uri="{FF2B5EF4-FFF2-40B4-BE49-F238E27FC236}">
                <a16:creationId xmlns:a16="http://schemas.microsoft.com/office/drawing/2014/main" id="{925E829D-2AEA-4B3C-A4A8-71D7F4080239}"/>
              </a:ext>
            </a:extLst>
          </p:cNvPr>
          <p:cNvSpPr/>
          <p:nvPr/>
        </p:nvSpPr>
        <p:spPr>
          <a:xfrm>
            <a:off x="156362" y="1739584"/>
            <a:ext cx="11770250" cy="707886"/>
          </a:xfrm>
          <a:prstGeom prst="rect">
            <a:avLst/>
          </a:prstGeom>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b. Nói với bạn về một số điều em đã đọc được.</a:t>
            </a:r>
          </a:p>
        </p:txBody>
      </p:sp>
      <p:pic>
        <p:nvPicPr>
          <p:cNvPr id="7" name="Picture 6">
            <a:extLst>
              <a:ext uri="{FF2B5EF4-FFF2-40B4-BE49-F238E27FC236}">
                <a16:creationId xmlns:a16="http://schemas.microsoft.com/office/drawing/2014/main" id="{A3F1526F-9090-4207-94AA-ED59A30A8C8B}"/>
              </a:ext>
            </a:extLst>
          </p:cNvPr>
          <p:cNvPicPr>
            <a:picLocks noChangeAspect="1"/>
          </p:cNvPicPr>
          <p:nvPr/>
        </p:nvPicPr>
        <p:blipFill>
          <a:blip r:embed="rId3"/>
          <a:stretch>
            <a:fillRect/>
          </a:stretch>
        </p:blipFill>
        <p:spPr>
          <a:xfrm>
            <a:off x="1693332" y="2510902"/>
            <a:ext cx="8805336" cy="3939036"/>
          </a:xfrm>
          <a:prstGeom prst="rect">
            <a:avLst/>
          </a:prstGeom>
          <a:ln>
            <a:noFill/>
          </a:ln>
          <a:effectLst>
            <a:softEdge rad="112500"/>
          </a:effectLst>
        </p:spPr>
      </p:pic>
    </p:spTree>
    <p:extLst>
      <p:ext uri="{BB962C8B-B14F-4D97-AF65-F5344CB8AC3E}">
        <p14:creationId xmlns:p14="http://schemas.microsoft.com/office/powerpoint/2010/main" val="237872132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ách hay về thiên nhiên mà bạn nên đọc">
            <a:extLst>
              <a:ext uri="{FF2B5EF4-FFF2-40B4-BE49-F238E27FC236}">
                <a16:creationId xmlns:a16="http://schemas.microsoft.com/office/drawing/2014/main" id="{DD2D8669-B433-4EA3-B724-A34CEF7F1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153" y="508896"/>
            <a:ext cx="3286384" cy="37840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123F9C2-B896-4373-9D13-5F07081F0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306" y="473270"/>
            <a:ext cx="4044443" cy="40444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72EF86-9882-41CB-BA08-B861CA29DD21}"/>
              </a:ext>
            </a:extLst>
          </p:cNvPr>
          <p:cNvSpPr txBox="1"/>
          <p:nvPr/>
        </p:nvSpPr>
        <p:spPr>
          <a:xfrm>
            <a:off x="304172" y="4438867"/>
            <a:ext cx="11278227" cy="2308324"/>
          </a:xfrm>
          <a:prstGeom prst="rect">
            <a:avLst/>
          </a:prstGeom>
          <a:noFill/>
        </p:spPr>
        <p:txBody>
          <a:bodyPr wrap="square">
            <a:spAutoFit/>
          </a:bodyPr>
          <a:lstStyle/>
          <a:p>
            <a:pPr algn="just"/>
            <a:r>
              <a:rPr lang="en-US" sz="2400" b="0" i="0" dirty="0">
                <a:solidFill>
                  <a:srgbClr val="333344"/>
                </a:solidFill>
                <a:effectLst/>
                <a:latin typeface="arial" panose="020B0604020202020204" pitchFamily="34" charset="0"/>
              </a:rPr>
              <a:t>	</a:t>
            </a:r>
            <a:r>
              <a:rPr lang="vi-VN" sz="2400" b="0" i="0" dirty="0">
                <a:solidFill>
                  <a:srgbClr val="333344"/>
                </a:solidFill>
                <a:effectLst/>
                <a:latin typeface="arial" panose="020B0604020202020204" pitchFamily="34" charset="0"/>
              </a:rPr>
              <a:t>Một cuốn bách khoa thư đầy ắp những điều ngạc nhiên, được chia thành các chủ đề “Lạ nhỉ!”, “Cẩn thận, nguy hiểm đấy!”, “Từ thái cực này đến thái cực khác”, “Những bí ẩn được giấu kín”, “Nghìn lẻ một kho báu”, đi kèm với những bức ảnh tuyệt đẹp và những tranh minh họa hài hước thú vị. Một mỏ thông tin về thiên nhiên kỳ thú đang chờ bạn khám phá!</a:t>
            </a:r>
          </a:p>
          <a:p>
            <a:pPr algn="just"/>
            <a:r>
              <a:rPr lang="vi-VN" sz="2400" b="0" i="0" dirty="0">
                <a:solidFill>
                  <a:srgbClr val="333344"/>
                </a:solidFill>
                <a:effectLst/>
                <a:latin typeface="arial" panose="020B0604020202020204" pitchFamily="34" charset="0"/>
              </a:rPr>
              <a:t> </a:t>
            </a:r>
          </a:p>
        </p:txBody>
      </p:sp>
    </p:spTree>
    <p:extLst>
      <p:ext uri="{BB962C8B-B14F-4D97-AF65-F5344CB8AC3E}">
        <p14:creationId xmlns:p14="http://schemas.microsoft.com/office/powerpoint/2010/main" val="3548826235"/>
      </p:ext>
    </p:extLst>
  </p:cSld>
  <p:clrMapOvr>
    <a:masterClrMapping/>
  </p:clrMapOvr>
  <p:transition spd="slow">
    <p:comb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06197B0-2CC0-4996-BE23-1EBB9E78D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7962" y="725925"/>
            <a:ext cx="3994805" cy="55192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B6F583-ED08-4B86-BD2F-0EF743DD23D4}"/>
              </a:ext>
            </a:extLst>
          </p:cNvPr>
          <p:cNvSpPr txBox="1"/>
          <p:nvPr/>
        </p:nvSpPr>
        <p:spPr>
          <a:xfrm>
            <a:off x="1515812" y="612844"/>
            <a:ext cx="5886936" cy="5632311"/>
          </a:xfrm>
          <a:prstGeom prst="rect">
            <a:avLst/>
          </a:prstGeom>
          <a:noFill/>
        </p:spPr>
        <p:txBody>
          <a:bodyPr wrap="square">
            <a:spAutoFit/>
          </a:bodyPr>
          <a:lstStyle/>
          <a:p>
            <a:pPr algn="just" fontAlgn="base"/>
            <a:r>
              <a:rPr lang="en-US" sz="2400" b="0" i="0" dirty="0">
                <a:solidFill>
                  <a:srgbClr val="333333"/>
                </a:solidFill>
                <a:effectLst/>
                <a:latin typeface="Helvetica Neue"/>
              </a:rPr>
              <a:t>   </a:t>
            </a:r>
            <a:r>
              <a:rPr lang="vi-VN" sz="2400" b="0" i="0" dirty="0">
                <a:solidFill>
                  <a:srgbClr val="333333"/>
                </a:solidFill>
                <a:effectLst/>
                <a:latin typeface="Helvetica Neue"/>
              </a:rPr>
              <a:t>Với hơn 5.000 hình ảnh minh họa và dữ liệu bổ ích về khoáng vật, đá, hóa thạch và sinh giới trên Trái đất – bao gồm vi sinh vật, nấm và động, thực vật – Lịch sử tự nhiên mở ra cánh cửa khám phá thế giới tự nhiên chứa đựng vô vàn những điều kì thú trên hành tinh của chúng ta.</a:t>
            </a:r>
          </a:p>
          <a:p>
            <a:pPr algn="just" fontAlgn="base"/>
            <a:r>
              <a:rPr lang="en-US" sz="2400" b="0" i="0" dirty="0">
                <a:solidFill>
                  <a:srgbClr val="333333"/>
                </a:solidFill>
                <a:effectLst/>
                <a:latin typeface="Helvetica Neue"/>
              </a:rPr>
              <a:t>    </a:t>
            </a:r>
            <a:r>
              <a:rPr lang="vi-VN" sz="2400" b="0" i="0" dirty="0">
                <a:solidFill>
                  <a:srgbClr val="333333"/>
                </a:solidFill>
                <a:effectLst/>
                <a:latin typeface="Helvetica Neue"/>
              </a:rPr>
              <a:t>Cuốn sách này là cánh cửa nhìn vào sự đa dạng đáng kinh ngạc và lịch sử tự nhiên của thế giới quanh ta. Ngược dòng thời gian về 4,6 tỉ năm trước, khi Trái đất hình thành, là một chặng đường dài. Đến nay đã có hơn 1,9 triệu loài sinh vật được miêu tả, và hơn 20.000 loài mới được phát hiện và mô tả hằng năm.</a:t>
            </a:r>
          </a:p>
        </p:txBody>
      </p:sp>
    </p:spTree>
    <p:extLst>
      <p:ext uri="{BB962C8B-B14F-4D97-AF65-F5344CB8AC3E}">
        <p14:creationId xmlns:p14="http://schemas.microsoft.com/office/powerpoint/2010/main" val="225287880"/>
      </p:ext>
    </p:extLst>
  </p:cSld>
  <p:clrMapOvr>
    <a:masterClrMapping/>
  </p:clrMapOvr>
  <p:transition spd="slow">
    <p:comb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8C574C35-0A84-4C62-A1AE-27DA0DBEE647}"/>
              </a:ext>
            </a:extLst>
          </p:cNvPr>
          <p:cNvSpPr/>
          <p:nvPr/>
        </p:nvSpPr>
        <p:spPr>
          <a:xfrm>
            <a:off x="1219975" y="142596"/>
            <a:ext cx="10332928" cy="1569660"/>
          </a:xfrm>
          <a:prstGeom prst="rect">
            <a:avLst/>
          </a:prstGeom>
        </p:spPr>
        <p:txBody>
          <a:bodyPr wrap="square">
            <a:spAutoFit/>
          </a:bodyPr>
          <a:lstStyle/>
          <a:p>
            <a:pPr algn="just"/>
            <a:r>
              <a:rPr lang="en-US" sz="4800" b="1" dirty="0" err="1">
                <a:latin typeface="Arial-Rounded" pitchFamily="34" charset="0"/>
                <a:ea typeface="Arial-Rounded" pitchFamily="34" charset="0"/>
                <a:cs typeface="Arial-Rounded" pitchFamily="34" charset="0"/>
              </a:rPr>
              <a:t>Tìm</a:t>
            </a:r>
            <a:r>
              <a:rPr lang="en-US" sz="4800" b="1" dirty="0">
                <a:latin typeface="Arial-Rounded" pitchFamily="34" charset="0"/>
                <a:ea typeface="Arial-Rounded" pitchFamily="34" charset="0"/>
                <a:cs typeface="Arial-Rounded" pitchFamily="34" charset="0"/>
              </a:rPr>
              <a:t> </a:t>
            </a:r>
            <a:r>
              <a:rPr lang="en-US" sz="4800" b="1" dirty="0" err="1">
                <a:latin typeface="Arial-Rounded" pitchFamily="34" charset="0"/>
                <a:ea typeface="Arial-Rounded" pitchFamily="34" charset="0"/>
                <a:cs typeface="Arial-Rounded" pitchFamily="34" charset="0"/>
              </a:rPr>
              <a:t>từ</a:t>
            </a:r>
            <a:r>
              <a:rPr lang="en-US" sz="4800" b="1" dirty="0">
                <a:latin typeface="Arial-Rounded" pitchFamily="34" charset="0"/>
                <a:ea typeface="Arial-Rounded" pitchFamily="34" charset="0"/>
                <a:cs typeface="Arial-Rounded" pitchFamily="34" charset="0"/>
              </a:rPr>
              <a:t> </a:t>
            </a:r>
            <a:r>
              <a:rPr lang="en-US" sz="4800" b="1" dirty="0" err="1">
                <a:latin typeface="Arial-Rounded" pitchFamily="34" charset="0"/>
                <a:ea typeface="Arial-Rounded" pitchFamily="34" charset="0"/>
                <a:cs typeface="Arial-Rounded" pitchFamily="34" charset="0"/>
              </a:rPr>
              <a:t>ngữ</a:t>
            </a:r>
            <a:r>
              <a:rPr lang="en-US" sz="4800" b="1" dirty="0">
                <a:latin typeface="Arial-Rounded" pitchFamily="34" charset="0"/>
                <a:ea typeface="Arial-Rounded" pitchFamily="34" charset="0"/>
                <a:cs typeface="Arial-Rounded" pitchFamily="34" charset="0"/>
              </a:rPr>
              <a:t> </a:t>
            </a:r>
            <a:r>
              <a:rPr lang="en-US" sz="4800" b="1" dirty="0" err="1">
                <a:latin typeface="Arial-Rounded" pitchFamily="34" charset="0"/>
                <a:ea typeface="Arial-Rounded" pitchFamily="34" charset="0"/>
                <a:cs typeface="Arial-Rounded" pitchFamily="34" charset="0"/>
              </a:rPr>
              <a:t>có</a:t>
            </a:r>
            <a:r>
              <a:rPr lang="en-US" sz="4800" b="1" dirty="0">
                <a:latin typeface="Arial-Rounded" pitchFamily="34" charset="0"/>
                <a:ea typeface="Arial-Rounded" pitchFamily="34" charset="0"/>
                <a:cs typeface="Arial-Rounded" pitchFamily="34" charset="0"/>
              </a:rPr>
              <a:t> </a:t>
            </a:r>
            <a:r>
              <a:rPr lang="en-US" sz="4800" b="1" dirty="0" err="1">
                <a:latin typeface="Arial-Rounded" pitchFamily="34" charset="0"/>
                <a:ea typeface="Arial-Rounded" pitchFamily="34" charset="0"/>
                <a:cs typeface="Arial-Rounded" pitchFamily="34" charset="0"/>
              </a:rPr>
              <a:t>tiếng</a:t>
            </a:r>
            <a:r>
              <a:rPr lang="en-US" sz="4800" b="1" dirty="0">
                <a:latin typeface="Arial-Rounded" pitchFamily="34" charset="0"/>
                <a:ea typeface="Arial-Rounded" pitchFamily="34" charset="0"/>
                <a:cs typeface="Arial-Rounded" pitchFamily="34" charset="0"/>
              </a:rPr>
              <a:t> </a:t>
            </a:r>
            <a:r>
              <a:rPr lang="en-US" sz="4800" b="1" dirty="0" err="1">
                <a:latin typeface="Arial-Rounded" pitchFamily="34" charset="0"/>
                <a:ea typeface="Arial-Rounded" pitchFamily="34" charset="0"/>
                <a:cs typeface="Arial-Rounded" pitchFamily="34" charset="0"/>
              </a:rPr>
              <a:t>chứa</a:t>
            </a:r>
            <a:r>
              <a:rPr lang="en-US" sz="4800" b="1" dirty="0">
                <a:latin typeface="Arial-Rounded" pitchFamily="34" charset="0"/>
                <a:ea typeface="Arial-Rounded" pitchFamily="34" charset="0"/>
                <a:cs typeface="Arial-Rounded" pitchFamily="34" charset="0"/>
              </a:rPr>
              <a:t> </a:t>
            </a:r>
            <a:r>
              <a:rPr lang="en-US" sz="4800" b="1" dirty="0" err="1">
                <a:latin typeface="Arial-Rounded" pitchFamily="34" charset="0"/>
                <a:ea typeface="Arial-Rounded" pitchFamily="34" charset="0"/>
                <a:cs typeface="Arial-Rounded" pitchFamily="34" charset="0"/>
              </a:rPr>
              <a:t>vần</a:t>
            </a:r>
            <a:r>
              <a:rPr lang="en-US" sz="4800" b="1" dirty="0">
                <a:latin typeface="Arial-Rounded" pitchFamily="34" charset="0"/>
                <a:ea typeface="Arial-Rounded" pitchFamily="34" charset="0"/>
                <a:cs typeface="Arial-Rounded" pitchFamily="34" charset="0"/>
              </a:rPr>
              <a:t> </a:t>
            </a:r>
            <a:r>
              <a:rPr lang="en-US" sz="4800" b="1" dirty="0" err="1">
                <a:solidFill>
                  <a:srgbClr val="F08010"/>
                </a:solidFill>
                <a:latin typeface="Arial-Rounded" pitchFamily="34" charset="0"/>
                <a:ea typeface="Arial-Rounded" pitchFamily="34" charset="0"/>
                <a:cs typeface="Arial-Rounded" pitchFamily="34" charset="0"/>
              </a:rPr>
              <a:t>ooc</a:t>
            </a:r>
            <a:r>
              <a:rPr lang="en-US" sz="4800" b="1" dirty="0">
                <a:solidFill>
                  <a:srgbClr val="F08010"/>
                </a:solidFill>
                <a:latin typeface="Arial-Rounded" pitchFamily="34" charset="0"/>
                <a:ea typeface="Arial-Rounded" pitchFamily="34" charset="0"/>
                <a:cs typeface="Arial-Rounded" pitchFamily="34" charset="0"/>
              </a:rPr>
              <a:t>, </a:t>
            </a:r>
            <a:r>
              <a:rPr lang="en-US" sz="4800" b="1" dirty="0" err="1">
                <a:solidFill>
                  <a:srgbClr val="F08010"/>
                </a:solidFill>
                <a:latin typeface="Arial-Rounded" pitchFamily="34" charset="0"/>
                <a:ea typeface="Arial-Rounded" pitchFamily="34" charset="0"/>
                <a:cs typeface="Arial-Rounded" pitchFamily="34" charset="0"/>
              </a:rPr>
              <a:t>yêng</a:t>
            </a:r>
            <a:r>
              <a:rPr lang="en-US" sz="4800" b="1" dirty="0">
                <a:solidFill>
                  <a:srgbClr val="F08010"/>
                </a:solidFill>
                <a:latin typeface="Arial-Rounded" pitchFamily="34" charset="0"/>
                <a:ea typeface="Arial-Rounded" pitchFamily="34" charset="0"/>
                <a:cs typeface="Arial-Rounded" pitchFamily="34" charset="0"/>
              </a:rPr>
              <a:t>, </a:t>
            </a:r>
            <a:r>
              <a:rPr lang="en-US" sz="4800" b="1" dirty="0" err="1">
                <a:solidFill>
                  <a:srgbClr val="F08010"/>
                </a:solidFill>
                <a:latin typeface="Arial-Rounded" pitchFamily="34" charset="0"/>
                <a:ea typeface="Arial-Rounded" pitchFamily="34" charset="0"/>
                <a:cs typeface="Arial-Rounded" pitchFamily="34" charset="0"/>
              </a:rPr>
              <a:t>oao</a:t>
            </a:r>
            <a:r>
              <a:rPr lang="en-US" sz="4800" b="1" dirty="0">
                <a:solidFill>
                  <a:srgbClr val="F08010"/>
                </a:solidFill>
                <a:latin typeface="Arial-Rounded" pitchFamily="34" charset="0"/>
                <a:ea typeface="Arial-Rounded" pitchFamily="34" charset="0"/>
                <a:cs typeface="Arial-Rounded" pitchFamily="34" charset="0"/>
              </a:rPr>
              <a:t>, </a:t>
            </a:r>
            <a:r>
              <a:rPr lang="en-US" sz="4800" b="1" dirty="0" err="1">
                <a:solidFill>
                  <a:srgbClr val="F08010"/>
                </a:solidFill>
                <a:latin typeface="Arial-Rounded" pitchFamily="34" charset="0"/>
                <a:ea typeface="Arial-Rounded" pitchFamily="34" charset="0"/>
                <a:cs typeface="Arial-Rounded" pitchFamily="34" charset="0"/>
              </a:rPr>
              <a:t>oet</a:t>
            </a:r>
            <a:r>
              <a:rPr lang="en-US" sz="4800" b="1" dirty="0">
                <a:solidFill>
                  <a:srgbClr val="F08010"/>
                </a:solidFill>
                <a:latin typeface="Arial-Rounded" pitchFamily="34" charset="0"/>
                <a:ea typeface="Arial-Rounded" pitchFamily="34" charset="0"/>
                <a:cs typeface="Arial-Rounded" pitchFamily="34" charset="0"/>
              </a:rPr>
              <a:t>, </a:t>
            </a:r>
            <a:r>
              <a:rPr lang="en-US" sz="4800" b="1" dirty="0" err="1">
                <a:solidFill>
                  <a:srgbClr val="F08010"/>
                </a:solidFill>
                <a:latin typeface="Arial-Rounded" pitchFamily="34" charset="0"/>
                <a:ea typeface="Arial-Rounded" pitchFamily="34" charset="0"/>
                <a:cs typeface="Arial-Rounded" pitchFamily="34" charset="0"/>
              </a:rPr>
              <a:t>uênh</a:t>
            </a:r>
            <a:endParaRPr lang="en-US" sz="4800" b="1" i="1" dirty="0">
              <a:solidFill>
                <a:srgbClr val="F08010"/>
              </a:solidFill>
              <a:latin typeface="Arial-Rounded" pitchFamily="34" charset="0"/>
              <a:ea typeface="Arial-Rounded" pitchFamily="34" charset="0"/>
              <a:cs typeface="Arial-Rounded" pitchFamily="34" charset="0"/>
            </a:endParaRPr>
          </a:p>
        </p:txBody>
      </p:sp>
      <p:grpSp>
        <p:nvGrpSpPr>
          <p:cNvPr id="3" name="Group 2">
            <a:extLst>
              <a:ext uri="{FF2B5EF4-FFF2-40B4-BE49-F238E27FC236}">
                <a16:creationId xmlns:a16="http://schemas.microsoft.com/office/drawing/2014/main" id="{F3D0FB22-406B-42B0-94B3-544F205C6030}"/>
              </a:ext>
            </a:extLst>
          </p:cNvPr>
          <p:cNvGrpSpPr/>
          <p:nvPr/>
        </p:nvGrpSpPr>
        <p:grpSpPr>
          <a:xfrm>
            <a:off x="308762" y="186093"/>
            <a:ext cx="863972" cy="1015663"/>
            <a:chOff x="647810" y="1552984"/>
            <a:chExt cx="863972" cy="1015663"/>
          </a:xfrm>
        </p:grpSpPr>
        <p:sp>
          <p:nvSpPr>
            <p:cNvPr id="4" name="Oval 3">
              <a:extLst>
                <a:ext uri="{FF2B5EF4-FFF2-40B4-BE49-F238E27FC236}">
                  <a16:creationId xmlns:a16="http://schemas.microsoft.com/office/drawing/2014/main" id="{9B317C42-7B51-4E6C-992B-D66AD0435173}"/>
                </a:ext>
              </a:extLst>
            </p:cNvPr>
            <p:cNvSpPr/>
            <p:nvPr/>
          </p:nvSpPr>
          <p:spPr>
            <a:xfrm>
              <a:off x="647810" y="1669149"/>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E8A811A6-0513-47CD-ACB2-9559EC1D16B2}"/>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grpSp>
        <p:nvGrpSpPr>
          <p:cNvPr id="6" name="Group 5">
            <a:extLst>
              <a:ext uri="{FF2B5EF4-FFF2-40B4-BE49-F238E27FC236}">
                <a16:creationId xmlns:a16="http://schemas.microsoft.com/office/drawing/2014/main" id="{5B260897-AF22-4372-91B4-453B61323E99}"/>
              </a:ext>
            </a:extLst>
          </p:cNvPr>
          <p:cNvGrpSpPr/>
          <p:nvPr/>
        </p:nvGrpSpPr>
        <p:grpSpPr>
          <a:xfrm>
            <a:off x="2535358" y="2116841"/>
            <a:ext cx="2254820" cy="1291656"/>
            <a:chOff x="1676928" y="2546103"/>
            <a:chExt cx="2254820" cy="1291656"/>
          </a:xfrm>
        </p:grpSpPr>
        <p:sp>
          <p:nvSpPr>
            <p:cNvPr id="7" name="Freeform: Shape 6">
              <a:extLst>
                <a:ext uri="{FF2B5EF4-FFF2-40B4-BE49-F238E27FC236}">
                  <a16:creationId xmlns:a16="http://schemas.microsoft.com/office/drawing/2014/main" id="{6DF60ED6-682E-429E-9D7C-D10AF553F33A}"/>
                </a:ext>
              </a:extLst>
            </p:cNvPr>
            <p:cNvSpPr/>
            <p:nvPr/>
          </p:nvSpPr>
          <p:spPr>
            <a:xfrm>
              <a:off x="1676928" y="2546103"/>
              <a:ext cx="2254820" cy="1291656"/>
            </a:xfrm>
            <a:custGeom>
              <a:avLst/>
              <a:gdLst>
                <a:gd name="connsiteX0" fmla="*/ 1313400 w 2845929"/>
                <a:gd name="connsiteY0" fmla="*/ 0 h 1550257"/>
                <a:gd name="connsiteX1" fmla="*/ 1815061 w 2845929"/>
                <a:gd name="connsiteY1" fmla="*/ 245589 h 1550257"/>
                <a:gd name="connsiteX2" fmla="*/ 1816442 w 2845929"/>
                <a:gd name="connsiteY2" fmla="*/ 247933 h 1550257"/>
                <a:gd name="connsiteX3" fmla="*/ 1869160 w 2845929"/>
                <a:gd name="connsiteY3" fmla="*/ 221349 h 1550257"/>
                <a:gd name="connsiteX4" fmla="*/ 2053818 w 2845929"/>
                <a:gd name="connsiteY4" fmla="*/ 186713 h 1550257"/>
                <a:gd name="connsiteX5" fmla="*/ 2528218 w 2845929"/>
                <a:gd name="connsiteY5" fmla="*/ 627450 h 1550257"/>
                <a:gd name="connsiteX6" fmla="*/ 2518580 w 2845929"/>
                <a:gd name="connsiteY6" fmla="*/ 716274 h 1550257"/>
                <a:gd name="connsiteX7" fmla="*/ 2513949 w 2845929"/>
                <a:gd name="connsiteY7" fmla="*/ 730136 h 1550257"/>
                <a:gd name="connsiteX8" fmla="*/ 2535954 w 2845929"/>
                <a:gd name="connsiteY8" fmla="*/ 735840 h 1550257"/>
                <a:gd name="connsiteX9" fmla="*/ 2845929 w 2845929"/>
                <a:gd name="connsiteY9" fmla="*/ 1126394 h 1550257"/>
                <a:gd name="connsiteX10" fmla="*/ 2338401 w 2845929"/>
                <a:gd name="connsiteY10" fmla="*/ 1550257 h 1550257"/>
                <a:gd name="connsiteX11" fmla="*/ 2236117 w 2845929"/>
                <a:gd name="connsiteY11" fmla="*/ 1541646 h 1550257"/>
                <a:gd name="connsiteX12" fmla="*/ 2229946 w 2845929"/>
                <a:gd name="connsiteY12" fmla="*/ 1540046 h 1550257"/>
                <a:gd name="connsiteX13" fmla="*/ 609599 w 2845929"/>
                <a:gd name="connsiteY13" fmla="*/ 1540046 h 1550257"/>
                <a:gd name="connsiteX14" fmla="*/ 609599 w 2845929"/>
                <a:gd name="connsiteY14" fmla="*/ 1539572 h 1550257"/>
                <a:gd name="connsiteX15" fmla="*/ 604982 w 2845929"/>
                <a:gd name="connsiteY15" fmla="*/ 1540047 h 1550257"/>
                <a:gd name="connsiteX16" fmla="*/ 0 w 2845929"/>
                <a:gd name="connsiteY16" fmla="*/ 922241 h 1550257"/>
                <a:gd name="connsiteX17" fmla="*/ 604982 w 2845929"/>
                <a:gd name="connsiteY17" fmla="*/ 304435 h 1550257"/>
                <a:gd name="connsiteX18" fmla="*/ 712074 w 2845929"/>
                <a:gd name="connsiteY18" fmla="*/ 314085 h 1550257"/>
                <a:gd name="connsiteX19" fmla="*/ 763068 w 2845929"/>
                <a:gd name="connsiteY19" fmla="*/ 328151 h 1550257"/>
                <a:gd name="connsiteX20" fmla="*/ 811739 w 2845929"/>
                <a:gd name="connsiteY20" fmla="*/ 245589 h 1550257"/>
                <a:gd name="connsiteX21" fmla="*/ 1313400 w 2845929"/>
                <a:gd name="connsiteY21" fmla="*/ 0 h 155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45929" h="1550257">
                  <a:moveTo>
                    <a:pt x="1313400" y="0"/>
                  </a:moveTo>
                  <a:cubicBezTo>
                    <a:pt x="1522226" y="0"/>
                    <a:pt x="1706341" y="97418"/>
                    <a:pt x="1815061" y="245589"/>
                  </a:cubicBezTo>
                  <a:lnTo>
                    <a:pt x="1816442" y="247933"/>
                  </a:lnTo>
                  <a:lnTo>
                    <a:pt x="1869160" y="221349"/>
                  </a:lnTo>
                  <a:cubicBezTo>
                    <a:pt x="1925917" y="199046"/>
                    <a:pt x="1988317" y="186713"/>
                    <a:pt x="2053818" y="186713"/>
                  </a:cubicBezTo>
                  <a:cubicBezTo>
                    <a:pt x="2315822" y="186713"/>
                    <a:pt x="2528218" y="384038"/>
                    <a:pt x="2528218" y="627450"/>
                  </a:cubicBezTo>
                  <a:cubicBezTo>
                    <a:pt x="2528218" y="657877"/>
                    <a:pt x="2524900" y="687583"/>
                    <a:pt x="2518580" y="716274"/>
                  </a:cubicBezTo>
                  <a:lnTo>
                    <a:pt x="2513949" y="730136"/>
                  </a:lnTo>
                  <a:lnTo>
                    <a:pt x="2535954" y="735840"/>
                  </a:lnTo>
                  <a:cubicBezTo>
                    <a:pt x="2718113" y="800186"/>
                    <a:pt x="2845929" y="950824"/>
                    <a:pt x="2845929" y="1126394"/>
                  </a:cubicBezTo>
                  <a:cubicBezTo>
                    <a:pt x="2845929" y="1360487"/>
                    <a:pt x="2618701" y="1550257"/>
                    <a:pt x="2338401" y="1550257"/>
                  </a:cubicBezTo>
                  <a:cubicBezTo>
                    <a:pt x="2303364" y="1550257"/>
                    <a:pt x="2269156" y="1547292"/>
                    <a:pt x="2236117" y="1541646"/>
                  </a:cubicBezTo>
                  <a:lnTo>
                    <a:pt x="2229946" y="1540046"/>
                  </a:lnTo>
                  <a:lnTo>
                    <a:pt x="609599" y="1540046"/>
                  </a:lnTo>
                  <a:lnTo>
                    <a:pt x="609599" y="1539572"/>
                  </a:lnTo>
                  <a:lnTo>
                    <a:pt x="604982" y="1540047"/>
                  </a:lnTo>
                  <a:cubicBezTo>
                    <a:pt x="270860" y="1540047"/>
                    <a:pt x="0" y="1263446"/>
                    <a:pt x="0" y="922241"/>
                  </a:cubicBezTo>
                  <a:cubicBezTo>
                    <a:pt x="0" y="581036"/>
                    <a:pt x="270860" y="304435"/>
                    <a:pt x="604982" y="304435"/>
                  </a:cubicBezTo>
                  <a:cubicBezTo>
                    <a:pt x="641526" y="304435"/>
                    <a:pt x="677314" y="307744"/>
                    <a:pt x="712074" y="314085"/>
                  </a:cubicBezTo>
                  <a:lnTo>
                    <a:pt x="763068" y="328151"/>
                  </a:lnTo>
                  <a:lnTo>
                    <a:pt x="811739" y="245589"/>
                  </a:lnTo>
                  <a:cubicBezTo>
                    <a:pt x="920459" y="97418"/>
                    <a:pt x="1104574" y="0"/>
                    <a:pt x="1313400" y="0"/>
                  </a:cubicBezTo>
                  <a:close/>
                </a:path>
              </a:pathLst>
            </a:custGeom>
            <a:solidFill>
              <a:schemeClr val="bg1"/>
            </a:solidFill>
            <a:ln w="38100">
              <a:solidFill>
                <a:srgbClr val="BCD85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A650"/>
                </a:solidFill>
              </a:endParaRPr>
            </a:p>
          </p:txBody>
        </p:sp>
        <p:sp>
          <p:nvSpPr>
            <p:cNvPr id="8" name="TextBox 7">
              <a:extLst>
                <a:ext uri="{FF2B5EF4-FFF2-40B4-BE49-F238E27FC236}">
                  <a16:creationId xmlns:a16="http://schemas.microsoft.com/office/drawing/2014/main" id="{A1C5790E-E4A8-48E1-96A5-5B7C0C7D4CB8}"/>
                </a:ext>
              </a:extLst>
            </p:cNvPr>
            <p:cNvSpPr txBox="1"/>
            <p:nvPr/>
          </p:nvSpPr>
          <p:spPr>
            <a:xfrm>
              <a:off x="2209800" y="2848250"/>
              <a:ext cx="1493982" cy="784818"/>
            </a:xfrm>
            <a:prstGeom prst="rect">
              <a:avLst/>
            </a:prstGeom>
            <a:noFill/>
          </p:spPr>
          <p:txBody>
            <a:bodyPr wrap="square" lIns="91428" tIns="45714" rIns="91428" bIns="45714" rtlCol="0">
              <a:spAutoFit/>
            </a:bodyPr>
            <a:lstStyle/>
            <a:p>
              <a:pPr algn="just"/>
              <a:r>
                <a:rPr lang="en-US" sz="4500" b="1" dirty="0" err="1">
                  <a:solidFill>
                    <a:srgbClr val="00A650"/>
                  </a:solidFill>
                  <a:latin typeface="Arial-Rounded" pitchFamily="34" charset="0"/>
                  <a:ea typeface="Arial-Rounded" pitchFamily="34" charset="0"/>
                  <a:cs typeface="Arial-Rounded" pitchFamily="34" charset="0"/>
                </a:rPr>
                <a:t>oet</a:t>
              </a:r>
              <a:endParaRPr lang="en-US" sz="4500" b="1" dirty="0">
                <a:solidFill>
                  <a:srgbClr val="00A650"/>
                </a:solidFill>
                <a:latin typeface="Arial-Rounded" pitchFamily="34" charset="0"/>
                <a:ea typeface="Arial-Rounded" pitchFamily="34" charset="0"/>
                <a:cs typeface="Arial-Rounded" pitchFamily="34" charset="0"/>
              </a:endParaRPr>
            </a:p>
          </p:txBody>
        </p:sp>
      </p:grpSp>
      <p:grpSp>
        <p:nvGrpSpPr>
          <p:cNvPr id="12" name="Group 11">
            <a:extLst>
              <a:ext uri="{FF2B5EF4-FFF2-40B4-BE49-F238E27FC236}">
                <a16:creationId xmlns:a16="http://schemas.microsoft.com/office/drawing/2014/main" id="{68DE4B81-C86F-4C17-96A1-CC5583C40D33}"/>
              </a:ext>
            </a:extLst>
          </p:cNvPr>
          <p:cNvGrpSpPr/>
          <p:nvPr/>
        </p:nvGrpSpPr>
        <p:grpSpPr>
          <a:xfrm>
            <a:off x="6792105" y="2110681"/>
            <a:ext cx="2696451" cy="1350870"/>
            <a:chOff x="1642378" y="3994981"/>
            <a:chExt cx="2186086" cy="1350870"/>
          </a:xfrm>
        </p:grpSpPr>
        <p:sp>
          <p:nvSpPr>
            <p:cNvPr id="13" name="Freeform: Shape 12">
              <a:extLst>
                <a:ext uri="{FF2B5EF4-FFF2-40B4-BE49-F238E27FC236}">
                  <a16:creationId xmlns:a16="http://schemas.microsoft.com/office/drawing/2014/main" id="{3E5E9401-D32D-4449-9D66-DC7B80F19494}"/>
                </a:ext>
              </a:extLst>
            </p:cNvPr>
            <p:cNvSpPr/>
            <p:nvPr/>
          </p:nvSpPr>
          <p:spPr>
            <a:xfrm>
              <a:off x="1642378" y="3994981"/>
              <a:ext cx="2186086" cy="1350870"/>
            </a:xfrm>
            <a:custGeom>
              <a:avLst/>
              <a:gdLst>
                <a:gd name="connsiteX0" fmla="*/ 1354818 w 2186086"/>
                <a:gd name="connsiteY0" fmla="*/ 0 h 1350870"/>
                <a:gd name="connsiteX1" fmla="*/ 1580141 w 2186086"/>
                <a:gd name="connsiteY1" fmla="*/ 74395 h 1350870"/>
                <a:gd name="connsiteX2" fmla="*/ 1644625 w 2186086"/>
                <a:gd name="connsiteY2" fmla="*/ 150632 h 1350870"/>
                <a:gd name="connsiteX3" fmla="*/ 1673471 w 2186086"/>
                <a:gd name="connsiteY3" fmla="*/ 148314 h 1350870"/>
                <a:gd name="connsiteX4" fmla="*/ 1992126 w 2186086"/>
                <a:gd name="connsiteY4" fmla="*/ 402314 h 1350870"/>
                <a:gd name="connsiteX5" fmla="*/ 1982733 w 2186086"/>
                <a:gd name="connsiteY5" fmla="*/ 439402 h 1350870"/>
                <a:gd name="connsiteX6" fmla="*/ 1991466 w 2186086"/>
                <a:gd name="connsiteY6" fmla="*/ 441563 h 1350870"/>
                <a:gd name="connsiteX7" fmla="*/ 2186086 w 2186086"/>
                <a:gd name="connsiteY7" fmla="*/ 675602 h 1350870"/>
                <a:gd name="connsiteX8" fmla="*/ 2092754 w 2186086"/>
                <a:gd name="connsiteY8" fmla="*/ 855207 h 1350870"/>
                <a:gd name="connsiteX9" fmla="*/ 2056290 w 2186086"/>
                <a:gd name="connsiteY9" fmla="*/ 879189 h 1350870"/>
                <a:gd name="connsiteX10" fmla="*/ 2056769 w 2186086"/>
                <a:gd name="connsiteY10" fmla="*/ 882978 h 1350870"/>
                <a:gd name="connsiteX11" fmla="*/ 1738114 w 2186086"/>
                <a:gd name="connsiteY11" fmla="*/ 1136978 h 1350870"/>
                <a:gd name="connsiteX12" fmla="*/ 1736053 w 2186086"/>
                <a:gd name="connsiteY12" fmla="*/ 1136813 h 1350870"/>
                <a:gd name="connsiteX13" fmla="*/ 1667872 w 2186086"/>
                <a:gd name="connsiteY13" fmla="*/ 1217419 h 1350870"/>
                <a:gd name="connsiteX14" fmla="*/ 1442549 w 2186086"/>
                <a:gd name="connsiteY14" fmla="*/ 1291814 h 1350870"/>
                <a:gd name="connsiteX15" fmla="*/ 1264386 w 2186086"/>
                <a:gd name="connsiteY15" fmla="*/ 1248435 h 1350870"/>
                <a:gd name="connsiteX16" fmla="*/ 1227319 w 2186086"/>
                <a:gd name="connsiteY16" fmla="*/ 1224057 h 1350870"/>
                <a:gd name="connsiteX17" fmla="*/ 1182981 w 2186086"/>
                <a:gd name="connsiteY17" fmla="*/ 1276475 h 1350870"/>
                <a:gd name="connsiteX18" fmla="*/ 957658 w 2186086"/>
                <a:gd name="connsiteY18" fmla="*/ 1350870 h 1350870"/>
                <a:gd name="connsiteX19" fmla="*/ 732335 w 2186086"/>
                <a:gd name="connsiteY19" fmla="*/ 1276475 h 1350870"/>
                <a:gd name="connsiteX20" fmla="*/ 728624 w 2186086"/>
                <a:gd name="connsiteY20" fmla="*/ 1272088 h 1350870"/>
                <a:gd name="connsiteX21" fmla="*/ 669755 w 2186086"/>
                <a:gd name="connsiteY21" fmla="*/ 1286654 h 1350870"/>
                <a:gd name="connsiteX22" fmla="*/ 605535 w 2186086"/>
                <a:gd name="connsiteY22" fmla="*/ 1291814 h 1350870"/>
                <a:gd name="connsiteX23" fmla="*/ 311921 w 2186086"/>
                <a:gd name="connsiteY23" fmla="*/ 1136682 h 1350870"/>
                <a:gd name="connsiteX24" fmla="*/ 294311 w 2186086"/>
                <a:gd name="connsiteY24" fmla="*/ 1091462 h 1350870"/>
                <a:gd name="connsiteX25" fmla="*/ 254435 w 2186086"/>
                <a:gd name="connsiteY25" fmla="*/ 1088258 h 1350870"/>
                <a:gd name="connsiteX26" fmla="*/ 0 w 2186086"/>
                <a:gd name="connsiteY26" fmla="*/ 839418 h 1350870"/>
                <a:gd name="connsiteX27" fmla="*/ 194620 w 2186086"/>
                <a:gd name="connsiteY27" fmla="*/ 605379 h 1350870"/>
                <a:gd name="connsiteX28" fmla="*/ 244326 w 2186086"/>
                <a:gd name="connsiteY28" fmla="*/ 593080 h 1350870"/>
                <a:gd name="connsiteX29" fmla="*/ 219221 w 2186086"/>
                <a:gd name="connsiteY29" fmla="*/ 551454 h 1350870"/>
                <a:gd name="connsiteX30" fmla="*/ 204895 w 2186086"/>
                <a:gd name="connsiteY30" fmla="*/ 475922 h 1350870"/>
                <a:gd name="connsiteX31" fmla="*/ 523550 w 2186086"/>
                <a:gd name="connsiteY31" fmla="*/ 221922 h 1350870"/>
                <a:gd name="connsiteX32" fmla="*/ 618308 w 2186086"/>
                <a:gd name="connsiteY32" fmla="*/ 233341 h 1350870"/>
                <a:gd name="connsiteX33" fmla="*/ 657838 w 2186086"/>
                <a:gd name="connsiteY33" fmla="*/ 248489 h 1350870"/>
                <a:gd name="connsiteX34" fmla="*/ 664045 w 2186086"/>
                <a:gd name="connsiteY34" fmla="*/ 232550 h 1350870"/>
                <a:gd name="connsiteX35" fmla="*/ 957658 w 2186086"/>
                <a:gd name="connsiteY35" fmla="*/ 77418 h 1350870"/>
                <a:gd name="connsiteX36" fmla="*/ 1081693 w 2186086"/>
                <a:gd name="connsiteY36" fmla="*/ 97379 h 1350870"/>
                <a:gd name="connsiteX37" fmla="*/ 1102456 w 2186086"/>
                <a:gd name="connsiteY37" fmla="*/ 106362 h 1350870"/>
                <a:gd name="connsiteX38" fmla="*/ 1129495 w 2186086"/>
                <a:gd name="connsiteY38" fmla="*/ 74395 h 1350870"/>
                <a:gd name="connsiteX39" fmla="*/ 1354818 w 2186086"/>
                <a:gd name="connsiteY39" fmla="*/ 0 h 135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6086" h="1350870">
                  <a:moveTo>
                    <a:pt x="1354818" y="0"/>
                  </a:moveTo>
                  <a:cubicBezTo>
                    <a:pt x="1442812" y="0"/>
                    <a:pt x="1522476" y="28430"/>
                    <a:pt x="1580141" y="74395"/>
                  </a:cubicBezTo>
                  <a:lnTo>
                    <a:pt x="1644625" y="150632"/>
                  </a:lnTo>
                  <a:lnTo>
                    <a:pt x="1673471" y="148314"/>
                  </a:lnTo>
                  <a:cubicBezTo>
                    <a:pt x="1849459" y="148314"/>
                    <a:pt x="1992126" y="262034"/>
                    <a:pt x="1992126" y="402314"/>
                  </a:cubicBezTo>
                  <a:lnTo>
                    <a:pt x="1982733" y="439402"/>
                  </a:lnTo>
                  <a:lnTo>
                    <a:pt x="1991466" y="441563"/>
                  </a:lnTo>
                  <a:cubicBezTo>
                    <a:pt x="2105836" y="480122"/>
                    <a:pt x="2186086" y="570392"/>
                    <a:pt x="2186086" y="675602"/>
                  </a:cubicBezTo>
                  <a:cubicBezTo>
                    <a:pt x="2186086" y="745742"/>
                    <a:pt x="2150420" y="809242"/>
                    <a:pt x="2092754" y="855207"/>
                  </a:cubicBezTo>
                  <a:lnTo>
                    <a:pt x="2056290" y="879189"/>
                  </a:lnTo>
                  <a:lnTo>
                    <a:pt x="2056769" y="882978"/>
                  </a:lnTo>
                  <a:cubicBezTo>
                    <a:pt x="2056769" y="1023258"/>
                    <a:pt x="1914102" y="1136978"/>
                    <a:pt x="1738114" y="1136978"/>
                  </a:cubicBezTo>
                  <a:lnTo>
                    <a:pt x="1736053" y="1136813"/>
                  </a:lnTo>
                  <a:lnTo>
                    <a:pt x="1667872" y="1217419"/>
                  </a:lnTo>
                  <a:cubicBezTo>
                    <a:pt x="1610207" y="1263384"/>
                    <a:pt x="1530543" y="1291814"/>
                    <a:pt x="1442549" y="1291814"/>
                  </a:cubicBezTo>
                  <a:cubicBezTo>
                    <a:pt x="1376554" y="1291814"/>
                    <a:pt x="1315244" y="1275822"/>
                    <a:pt x="1264386" y="1248435"/>
                  </a:cubicBezTo>
                  <a:lnTo>
                    <a:pt x="1227319" y="1224057"/>
                  </a:lnTo>
                  <a:lnTo>
                    <a:pt x="1182981" y="1276475"/>
                  </a:lnTo>
                  <a:cubicBezTo>
                    <a:pt x="1125316" y="1322440"/>
                    <a:pt x="1045652" y="1350870"/>
                    <a:pt x="957658" y="1350870"/>
                  </a:cubicBezTo>
                  <a:cubicBezTo>
                    <a:pt x="869664" y="1350870"/>
                    <a:pt x="790001" y="1322440"/>
                    <a:pt x="732335" y="1276475"/>
                  </a:cubicBezTo>
                  <a:lnTo>
                    <a:pt x="728624" y="1272088"/>
                  </a:lnTo>
                  <a:lnTo>
                    <a:pt x="669755" y="1286654"/>
                  </a:lnTo>
                  <a:cubicBezTo>
                    <a:pt x="649012" y="1290037"/>
                    <a:pt x="627534" y="1291814"/>
                    <a:pt x="605535" y="1291814"/>
                  </a:cubicBezTo>
                  <a:cubicBezTo>
                    <a:pt x="473544" y="1291814"/>
                    <a:pt x="360296" y="1227847"/>
                    <a:pt x="311921" y="1136682"/>
                  </a:cubicBezTo>
                  <a:lnTo>
                    <a:pt x="294311" y="1091462"/>
                  </a:lnTo>
                  <a:lnTo>
                    <a:pt x="254435" y="1088258"/>
                  </a:lnTo>
                  <a:cubicBezTo>
                    <a:pt x="109229" y="1064573"/>
                    <a:pt x="0" y="962163"/>
                    <a:pt x="0" y="839418"/>
                  </a:cubicBezTo>
                  <a:cubicBezTo>
                    <a:pt x="0" y="734208"/>
                    <a:pt x="80250" y="643938"/>
                    <a:pt x="194620" y="605379"/>
                  </a:cubicBezTo>
                  <a:lnTo>
                    <a:pt x="244326" y="593080"/>
                  </a:lnTo>
                  <a:lnTo>
                    <a:pt x="219221" y="551454"/>
                  </a:lnTo>
                  <a:cubicBezTo>
                    <a:pt x="209911" y="527594"/>
                    <a:pt x="204895" y="502225"/>
                    <a:pt x="204895" y="475922"/>
                  </a:cubicBezTo>
                  <a:cubicBezTo>
                    <a:pt x="204895" y="335642"/>
                    <a:pt x="347562" y="221922"/>
                    <a:pt x="523550" y="221922"/>
                  </a:cubicBezTo>
                  <a:cubicBezTo>
                    <a:pt x="556548" y="221922"/>
                    <a:pt x="588374" y="225920"/>
                    <a:pt x="618308" y="233341"/>
                  </a:cubicBezTo>
                  <a:lnTo>
                    <a:pt x="657838" y="248489"/>
                  </a:lnTo>
                  <a:lnTo>
                    <a:pt x="664045" y="232550"/>
                  </a:lnTo>
                  <a:cubicBezTo>
                    <a:pt x="712419" y="141385"/>
                    <a:pt x="825667" y="77418"/>
                    <a:pt x="957658" y="77418"/>
                  </a:cubicBezTo>
                  <a:cubicBezTo>
                    <a:pt x="1001655" y="77418"/>
                    <a:pt x="1043570" y="84525"/>
                    <a:pt x="1081693" y="97379"/>
                  </a:cubicBezTo>
                  <a:lnTo>
                    <a:pt x="1102456" y="106362"/>
                  </a:lnTo>
                  <a:lnTo>
                    <a:pt x="1129495" y="74395"/>
                  </a:lnTo>
                  <a:cubicBezTo>
                    <a:pt x="1187160" y="28430"/>
                    <a:pt x="1266824" y="0"/>
                    <a:pt x="1354818" y="0"/>
                  </a:cubicBezTo>
                  <a:close/>
                </a:path>
              </a:pathLst>
            </a:custGeom>
            <a:solidFill>
              <a:schemeClr val="bg1"/>
            </a:solidFill>
            <a:ln w="38100">
              <a:solidFill>
                <a:srgbClr val="BCD85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A650"/>
                </a:solidFill>
              </a:endParaRPr>
            </a:p>
          </p:txBody>
        </p:sp>
        <p:sp>
          <p:nvSpPr>
            <p:cNvPr id="14" name="TextBox 13">
              <a:extLst>
                <a:ext uri="{FF2B5EF4-FFF2-40B4-BE49-F238E27FC236}">
                  <a16:creationId xmlns:a16="http://schemas.microsoft.com/office/drawing/2014/main" id="{C2FE3610-BD41-4722-B804-58C0530BF43C}"/>
                </a:ext>
              </a:extLst>
            </p:cNvPr>
            <p:cNvSpPr txBox="1"/>
            <p:nvPr/>
          </p:nvSpPr>
          <p:spPr>
            <a:xfrm>
              <a:off x="2045856" y="4290089"/>
              <a:ext cx="1493982" cy="784818"/>
            </a:xfrm>
            <a:prstGeom prst="rect">
              <a:avLst/>
            </a:prstGeom>
            <a:noFill/>
          </p:spPr>
          <p:txBody>
            <a:bodyPr wrap="square" lIns="91428" tIns="45714" rIns="91428" bIns="45714" rtlCol="0">
              <a:spAutoFit/>
            </a:bodyPr>
            <a:lstStyle/>
            <a:p>
              <a:pPr algn="ctr"/>
              <a:r>
                <a:rPr lang="en-US" sz="4500" b="1" dirty="0" err="1">
                  <a:solidFill>
                    <a:srgbClr val="00A650"/>
                  </a:solidFill>
                  <a:latin typeface="Arial-Rounded" pitchFamily="34" charset="0"/>
                  <a:ea typeface="Arial-Rounded" pitchFamily="34" charset="0"/>
                  <a:cs typeface="Arial-Rounded" pitchFamily="34" charset="0"/>
                </a:rPr>
                <a:t>yêng</a:t>
              </a:r>
              <a:endParaRPr lang="en-US" sz="4500" b="1" dirty="0">
                <a:solidFill>
                  <a:srgbClr val="00A650"/>
                </a:solidFill>
                <a:latin typeface="Arial-Rounded" pitchFamily="34" charset="0"/>
                <a:ea typeface="Arial-Rounded" pitchFamily="34" charset="0"/>
                <a:cs typeface="Arial-Rounded" pitchFamily="34" charset="0"/>
              </a:endParaRPr>
            </a:p>
          </p:txBody>
        </p:sp>
      </p:grpSp>
      <p:grpSp>
        <p:nvGrpSpPr>
          <p:cNvPr id="18" name="Group 17">
            <a:extLst>
              <a:ext uri="{FF2B5EF4-FFF2-40B4-BE49-F238E27FC236}">
                <a16:creationId xmlns:a16="http://schemas.microsoft.com/office/drawing/2014/main" id="{1BB3F135-16BA-44FF-BCF7-461F442ACB12}"/>
              </a:ext>
            </a:extLst>
          </p:cNvPr>
          <p:cNvGrpSpPr/>
          <p:nvPr/>
        </p:nvGrpSpPr>
        <p:grpSpPr>
          <a:xfrm>
            <a:off x="855901" y="4260722"/>
            <a:ext cx="2558472" cy="1472812"/>
            <a:chOff x="4603205" y="3842077"/>
            <a:chExt cx="2558472" cy="1472812"/>
          </a:xfrm>
        </p:grpSpPr>
        <p:sp>
          <p:nvSpPr>
            <p:cNvPr id="19" name="Freeform: Shape 18">
              <a:extLst>
                <a:ext uri="{FF2B5EF4-FFF2-40B4-BE49-F238E27FC236}">
                  <a16:creationId xmlns:a16="http://schemas.microsoft.com/office/drawing/2014/main" id="{70FFB915-62F7-4624-BA7E-EF3F9C9D6090}"/>
                </a:ext>
              </a:extLst>
            </p:cNvPr>
            <p:cNvSpPr/>
            <p:nvPr/>
          </p:nvSpPr>
          <p:spPr>
            <a:xfrm>
              <a:off x="4603205" y="3842077"/>
              <a:ext cx="2558472" cy="1472812"/>
            </a:xfrm>
            <a:custGeom>
              <a:avLst/>
              <a:gdLst>
                <a:gd name="connsiteX0" fmla="*/ 823159 w 2063513"/>
                <a:gd name="connsiteY0" fmla="*/ 0 h 1472812"/>
                <a:gd name="connsiteX1" fmla="*/ 1248231 w 2063513"/>
                <a:gd name="connsiteY1" fmla="*/ 215131 h 1472812"/>
                <a:gd name="connsiteX2" fmla="*/ 1277692 w 2063513"/>
                <a:gd name="connsiteY2" fmla="*/ 266797 h 1472812"/>
                <a:gd name="connsiteX3" fmla="*/ 1321514 w 2063513"/>
                <a:gd name="connsiteY3" fmla="*/ 252469 h 1472812"/>
                <a:gd name="connsiteX4" fmla="*/ 1384927 w 2063513"/>
                <a:gd name="connsiteY4" fmla="*/ 245736 h 1472812"/>
                <a:gd name="connsiteX5" fmla="*/ 1699580 w 2063513"/>
                <a:gd name="connsiteY5" fmla="*/ 577155 h 1472812"/>
                <a:gd name="connsiteX6" fmla="*/ 1693521 w 2063513"/>
                <a:gd name="connsiteY6" fmla="*/ 640459 h 1472812"/>
                <a:gd name="connsiteX7" fmla="*/ 1748860 w 2063513"/>
                <a:gd name="connsiteY7" fmla="*/ 634583 h 1472812"/>
                <a:gd name="connsiteX8" fmla="*/ 2063513 w 2063513"/>
                <a:gd name="connsiteY8" fmla="*/ 966002 h 1472812"/>
                <a:gd name="connsiteX9" fmla="*/ 1748860 w 2063513"/>
                <a:gd name="connsiteY9" fmla="*/ 1297421 h 1472812"/>
                <a:gd name="connsiteX10" fmla="*/ 1685447 w 2063513"/>
                <a:gd name="connsiteY10" fmla="*/ 1290688 h 1472812"/>
                <a:gd name="connsiteX11" fmla="*/ 1665561 w 2063513"/>
                <a:gd name="connsiteY11" fmla="*/ 1284186 h 1472812"/>
                <a:gd name="connsiteX12" fmla="*/ 1622509 w 2063513"/>
                <a:gd name="connsiteY12" fmla="*/ 1321170 h 1472812"/>
                <a:gd name="connsiteX13" fmla="*/ 1291871 w 2063513"/>
                <a:gd name="connsiteY13" fmla="*/ 1418240 h 1472812"/>
                <a:gd name="connsiteX14" fmla="*/ 1109863 w 2063513"/>
                <a:gd name="connsiteY14" fmla="*/ 1392196 h 1472812"/>
                <a:gd name="connsiteX15" fmla="*/ 1039202 w 2063513"/>
                <a:gd name="connsiteY15" fmla="*/ 1365012 h 1472812"/>
                <a:gd name="connsiteX16" fmla="*/ 1029719 w 2063513"/>
                <a:gd name="connsiteY16" fmla="*/ 1375742 h 1472812"/>
                <a:gd name="connsiteX17" fmla="*/ 778692 w 2063513"/>
                <a:gd name="connsiteY17" fmla="*/ 1472812 h 1472812"/>
                <a:gd name="connsiteX18" fmla="*/ 484315 w 2063513"/>
                <a:gd name="connsiteY18" fmla="*/ 1326693 h 1472812"/>
                <a:gd name="connsiteX19" fmla="*/ 464649 w 2063513"/>
                <a:gd name="connsiteY19" fmla="*/ 1292868 h 1472812"/>
                <a:gd name="connsiteX20" fmla="*/ 411579 w 2063513"/>
                <a:gd name="connsiteY20" fmla="*/ 1297421 h 1472812"/>
                <a:gd name="connsiteX21" fmla="*/ 0 w 2063513"/>
                <a:gd name="connsiteY21" fmla="*/ 897170 h 1472812"/>
                <a:gd name="connsiteX22" fmla="*/ 251374 w 2063513"/>
                <a:gd name="connsiteY22" fmla="*/ 528373 h 1472812"/>
                <a:gd name="connsiteX23" fmla="*/ 312856 w 2063513"/>
                <a:gd name="connsiteY23" fmla="*/ 509813 h 1472812"/>
                <a:gd name="connsiteX24" fmla="*/ 310540 w 2063513"/>
                <a:gd name="connsiteY24" fmla="*/ 487946 h 1472812"/>
                <a:gd name="connsiteX25" fmla="*/ 823159 w 2063513"/>
                <a:gd name="connsiteY25" fmla="*/ 0 h 147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63513" h="1472812">
                  <a:moveTo>
                    <a:pt x="823159" y="0"/>
                  </a:moveTo>
                  <a:cubicBezTo>
                    <a:pt x="1000104" y="0"/>
                    <a:pt x="1156110" y="85336"/>
                    <a:pt x="1248231" y="215131"/>
                  </a:cubicBezTo>
                  <a:lnTo>
                    <a:pt x="1277692" y="266797"/>
                  </a:lnTo>
                  <a:lnTo>
                    <a:pt x="1321514" y="252469"/>
                  </a:lnTo>
                  <a:cubicBezTo>
                    <a:pt x="1341997" y="248055"/>
                    <a:pt x="1363205" y="245736"/>
                    <a:pt x="1384927" y="245736"/>
                  </a:cubicBezTo>
                  <a:cubicBezTo>
                    <a:pt x="1558705" y="245736"/>
                    <a:pt x="1699580" y="394117"/>
                    <a:pt x="1699580" y="577155"/>
                  </a:cubicBezTo>
                  <a:lnTo>
                    <a:pt x="1693521" y="640459"/>
                  </a:lnTo>
                  <a:lnTo>
                    <a:pt x="1748860" y="634583"/>
                  </a:lnTo>
                  <a:cubicBezTo>
                    <a:pt x="1922638" y="634583"/>
                    <a:pt x="2063513" y="782964"/>
                    <a:pt x="2063513" y="966002"/>
                  </a:cubicBezTo>
                  <a:cubicBezTo>
                    <a:pt x="2063513" y="1149040"/>
                    <a:pt x="1922638" y="1297421"/>
                    <a:pt x="1748860" y="1297421"/>
                  </a:cubicBezTo>
                  <a:cubicBezTo>
                    <a:pt x="1727138" y="1297421"/>
                    <a:pt x="1705930" y="1295103"/>
                    <a:pt x="1685447" y="1290688"/>
                  </a:cubicBezTo>
                  <a:lnTo>
                    <a:pt x="1665561" y="1284186"/>
                  </a:lnTo>
                  <a:lnTo>
                    <a:pt x="1622509" y="1321170"/>
                  </a:lnTo>
                  <a:cubicBezTo>
                    <a:pt x="1537891" y="1381145"/>
                    <a:pt x="1420993" y="1418240"/>
                    <a:pt x="1291871" y="1418240"/>
                  </a:cubicBezTo>
                  <a:cubicBezTo>
                    <a:pt x="1227310" y="1418240"/>
                    <a:pt x="1165805" y="1408966"/>
                    <a:pt x="1109863" y="1392196"/>
                  </a:cubicBezTo>
                  <a:lnTo>
                    <a:pt x="1039202" y="1365012"/>
                  </a:lnTo>
                  <a:lnTo>
                    <a:pt x="1029719" y="1375742"/>
                  </a:lnTo>
                  <a:cubicBezTo>
                    <a:pt x="965475" y="1435717"/>
                    <a:pt x="876724" y="1472812"/>
                    <a:pt x="778692" y="1472812"/>
                  </a:cubicBezTo>
                  <a:cubicBezTo>
                    <a:pt x="656152" y="1472812"/>
                    <a:pt x="548113" y="1414851"/>
                    <a:pt x="484315" y="1326693"/>
                  </a:cubicBezTo>
                  <a:lnTo>
                    <a:pt x="464649" y="1292868"/>
                  </a:lnTo>
                  <a:lnTo>
                    <a:pt x="411579" y="1297421"/>
                  </a:lnTo>
                  <a:cubicBezTo>
                    <a:pt x="184270" y="1297421"/>
                    <a:pt x="0" y="1118223"/>
                    <a:pt x="0" y="897170"/>
                  </a:cubicBezTo>
                  <a:cubicBezTo>
                    <a:pt x="0" y="731380"/>
                    <a:pt x="103652" y="589134"/>
                    <a:pt x="251374" y="528373"/>
                  </a:cubicBezTo>
                  <a:lnTo>
                    <a:pt x="312856" y="509813"/>
                  </a:lnTo>
                  <a:lnTo>
                    <a:pt x="310540" y="487946"/>
                  </a:lnTo>
                  <a:cubicBezTo>
                    <a:pt x="310540" y="218461"/>
                    <a:pt x="540047" y="0"/>
                    <a:pt x="823159" y="0"/>
                  </a:cubicBezTo>
                  <a:close/>
                </a:path>
              </a:pathLst>
            </a:custGeom>
            <a:solidFill>
              <a:schemeClr val="bg1"/>
            </a:solidFill>
            <a:ln w="38100">
              <a:solidFill>
                <a:srgbClr val="BCD85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A650"/>
                </a:solidFill>
              </a:endParaRPr>
            </a:p>
          </p:txBody>
        </p:sp>
        <p:sp>
          <p:nvSpPr>
            <p:cNvPr id="20" name="TextBox 19">
              <a:extLst>
                <a:ext uri="{FF2B5EF4-FFF2-40B4-BE49-F238E27FC236}">
                  <a16:creationId xmlns:a16="http://schemas.microsoft.com/office/drawing/2014/main" id="{8C55774C-D45B-47A7-8E30-0D669B135DC5}"/>
                </a:ext>
              </a:extLst>
            </p:cNvPr>
            <p:cNvSpPr txBox="1"/>
            <p:nvPr/>
          </p:nvSpPr>
          <p:spPr>
            <a:xfrm>
              <a:off x="5222593" y="4182149"/>
              <a:ext cx="1493982" cy="784818"/>
            </a:xfrm>
            <a:prstGeom prst="rect">
              <a:avLst/>
            </a:prstGeom>
            <a:noFill/>
          </p:spPr>
          <p:txBody>
            <a:bodyPr wrap="square" lIns="91428" tIns="45714" rIns="91428" bIns="45714" rtlCol="0">
              <a:spAutoFit/>
            </a:bodyPr>
            <a:lstStyle/>
            <a:p>
              <a:pPr algn="just"/>
              <a:r>
                <a:rPr lang="en-US" sz="4500" b="1" dirty="0" err="1">
                  <a:solidFill>
                    <a:srgbClr val="00A650"/>
                  </a:solidFill>
                  <a:latin typeface="Arial-Rounded" pitchFamily="34" charset="0"/>
                  <a:ea typeface="Arial-Rounded" pitchFamily="34" charset="0"/>
                  <a:cs typeface="Arial-Rounded" pitchFamily="34" charset="0"/>
                </a:rPr>
                <a:t>ooc</a:t>
              </a:r>
              <a:endParaRPr lang="en-US" sz="4500" b="1" dirty="0">
                <a:solidFill>
                  <a:srgbClr val="00A650"/>
                </a:solidFill>
                <a:latin typeface="Arial-Rounded" pitchFamily="34" charset="0"/>
                <a:ea typeface="Arial-Rounded" pitchFamily="34" charset="0"/>
                <a:cs typeface="Arial-Rounded" pitchFamily="34" charset="0"/>
              </a:endParaRPr>
            </a:p>
          </p:txBody>
        </p:sp>
      </p:grpSp>
      <p:grpSp>
        <p:nvGrpSpPr>
          <p:cNvPr id="24" name="Group 23">
            <a:extLst>
              <a:ext uri="{FF2B5EF4-FFF2-40B4-BE49-F238E27FC236}">
                <a16:creationId xmlns:a16="http://schemas.microsoft.com/office/drawing/2014/main" id="{B5D517D8-1CAD-4F4F-826B-127F411AC593}"/>
              </a:ext>
            </a:extLst>
          </p:cNvPr>
          <p:cNvGrpSpPr/>
          <p:nvPr/>
        </p:nvGrpSpPr>
        <p:grpSpPr>
          <a:xfrm>
            <a:off x="4737317" y="4083422"/>
            <a:ext cx="2558472" cy="1465601"/>
            <a:chOff x="1588656" y="2473272"/>
            <a:chExt cx="2558472" cy="1465601"/>
          </a:xfrm>
        </p:grpSpPr>
        <p:sp>
          <p:nvSpPr>
            <p:cNvPr id="25" name="Freeform: Shape 24">
              <a:extLst>
                <a:ext uri="{FF2B5EF4-FFF2-40B4-BE49-F238E27FC236}">
                  <a16:creationId xmlns:a16="http://schemas.microsoft.com/office/drawing/2014/main" id="{F157A8DD-A687-40E6-BD8A-869FC0BE890F}"/>
                </a:ext>
              </a:extLst>
            </p:cNvPr>
            <p:cNvSpPr/>
            <p:nvPr/>
          </p:nvSpPr>
          <p:spPr>
            <a:xfrm flipH="1">
              <a:off x="1588656" y="2473272"/>
              <a:ext cx="2558472" cy="1465601"/>
            </a:xfrm>
            <a:custGeom>
              <a:avLst/>
              <a:gdLst>
                <a:gd name="connsiteX0" fmla="*/ 1313400 w 2845929"/>
                <a:gd name="connsiteY0" fmla="*/ 0 h 1550257"/>
                <a:gd name="connsiteX1" fmla="*/ 1815061 w 2845929"/>
                <a:gd name="connsiteY1" fmla="*/ 245589 h 1550257"/>
                <a:gd name="connsiteX2" fmla="*/ 1816442 w 2845929"/>
                <a:gd name="connsiteY2" fmla="*/ 247933 h 1550257"/>
                <a:gd name="connsiteX3" fmla="*/ 1869160 w 2845929"/>
                <a:gd name="connsiteY3" fmla="*/ 221349 h 1550257"/>
                <a:gd name="connsiteX4" fmla="*/ 2053818 w 2845929"/>
                <a:gd name="connsiteY4" fmla="*/ 186713 h 1550257"/>
                <a:gd name="connsiteX5" fmla="*/ 2528218 w 2845929"/>
                <a:gd name="connsiteY5" fmla="*/ 627450 h 1550257"/>
                <a:gd name="connsiteX6" fmla="*/ 2518580 w 2845929"/>
                <a:gd name="connsiteY6" fmla="*/ 716274 h 1550257"/>
                <a:gd name="connsiteX7" fmla="*/ 2513949 w 2845929"/>
                <a:gd name="connsiteY7" fmla="*/ 730136 h 1550257"/>
                <a:gd name="connsiteX8" fmla="*/ 2535954 w 2845929"/>
                <a:gd name="connsiteY8" fmla="*/ 735840 h 1550257"/>
                <a:gd name="connsiteX9" fmla="*/ 2845929 w 2845929"/>
                <a:gd name="connsiteY9" fmla="*/ 1126394 h 1550257"/>
                <a:gd name="connsiteX10" fmla="*/ 2338401 w 2845929"/>
                <a:gd name="connsiteY10" fmla="*/ 1550257 h 1550257"/>
                <a:gd name="connsiteX11" fmla="*/ 2236117 w 2845929"/>
                <a:gd name="connsiteY11" fmla="*/ 1541646 h 1550257"/>
                <a:gd name="connsiteX12" fmla="*/ 2229946 w 2845929"/>
                <a:gd name="connsiteY12" fmla="*/ 1540046 h 1550257"/>
                <a:gd name="connsiteX13" fmla="*/ 609599 w 2845929"/>
                <a:gd name="connsiteY13" fmla="*/ 1540046 h 1550257"/>
                <a:gd name="connsiteX14" fmla="*/ 609599 w 2845929"/>
                <a:gd name="connsiteY14" fmla="*/ 1539572 h 1550257"/>
                <a:gd name="connsiteX15" fmla="*/ 604982 w 2845929"/>
                <a:gd name="connsiteY15" fmla="*/ 1540047 h 1550257"/>
                <a:gd name="connsiteX16" fmla="*/ 0 w 2845929"/>
                <a:gd name="connsiteY16" fmla="*/ 922241 h 1550257"/>
                <a:gd name="connsiteX17" fmla="*/ 604982 w 2845929"/>
                <a:gd name="connsiteY17" fmla="*/ 304435 h 1550257"/>
                <a:gd name="connsiteX18" fmla="*/ 712074 w 2845929"/>
                <a:gd name="connsiteY18" fmla="*/ 314085 h 1550257"/>
                <a:gd name="connsiteX19" fmla="*/ 763068 w 2845929"/>
                <a:gd name="connsiteY19" fmla="*/ 328151 h 1550257"/>
                <a:gd name="connsiteX20" fmla="*/ 811739 w 2845929"/>
                <a:gd name="connsiteY20" fmla="*/ 245589 h 1550257"/>
                <a:gd name="connsiteX21" fmla="*/ 1313400 w 2845929"/>
                <a:gd name="connsiteY21" fmla="*/ 0 h 155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45929" h="1550257">
                  <a:moveTo>
                    <a:pt x="1313400" y="0"/>
                  </a:moveTo>
                  <a:cubicBezTo>
                    <a:pt x="1522226" y="0"/>
                    <a:pt x="1706341" y="97418"/>
                    <a:pt x="1815061" y="245589"/>
                  </a:cubicBezTo>
                  <a:lnTo>
                    <a:pt x="1816442" y="247933"/>
                  </a:lnTo>
                  <a:lnTo>
                    <a:pt x="1869160" y="221349"/>
                  </a:lnTo>
                  <a:cubicBezTo>
                    <a:pt x="1925917" y="199046"/>
                    <a:pt x="1988317" y="186713"/>
                    <a:pt x="2053818" y="186713"/>
                  </a:cubicBezTo>
                  <a:cubicBezTo>
                    <a:pt x="2315822" y="186713"/>
                    <a:pt x="2528218" y="384038"/>
                    <a:pt x="2528218" y="627450"/>
                  </a:cubicBezTo>
                  <a:cubicBezTo>
                    <a:pt x="2528218" y="657877"/>
                    <a:pt x="2524900" y="687583"/>
                    <a:pt x="2518580" y="716274"/>
                  </a:cubicBezTo>
                  <a:lnTo>
                    <a:pt x="2513949" y="730136"/>
                  </a:lnTo>
                  <a:lnTo>
                    <a:pt x="2535954" y="735840"/>
                  </a:lnTo>
                  <a:cubicBezTo>
                    <a:pt x="2718113" y="800186"/>
                    <a:pt x="2845929" y="950824"/>
                    <a:pt x="2845929" y="1126394"/>
                  </a:cubicBezTo>
                  <a:cubicBezTo>
                    <a:pt x="2845929" y="1360487"/>
                    <a:pt x="2618701" y="1550257"/>
                    <a:pt x="2338401" y="1550257"/>
                  </a:cubicBezTo>
                  <a:cubicBezTo>
                    <a:pt x="2303364" y="1550257"/>
                    <a:pt x="2269156" y="1547292"/>
                    <a:pt x="2236117" y="1541646"/>
                  </a:cubicBezTo>
                  <a:lnTo>
                    <a:pt x="2229946" y="1540046"/>
                  </a:lnTo>
                  <a:lnTo>
                    <a:pt x="609599" y="1540046"/>
                  </a:lnTo>
                  <a:lnTo>
                    <a:pt x="609599" y="1539572"/>
                  </a:lnTo>
                  <a:lnTo>
                    <a:pt x="604982" y="1540047"/>
                  </a:lnTo>
                  <a:cubicBezTo>
                    <a:pt x="270860" y="1540047"/>
                    <a:pt x="0" y="1263446"/>
                    <a:pt x="0" y="922241"/>
                  </a:cubicBezTo>
                  <a:cubicBezTo>
                    <a:pt x="0" y="581036"/>
                    <a:pt x="270860" y="304435"/>
                    <a:pt x="604982" y="304435"/>
                  </a:cubicBezTo>
                  <a:cubicBezTo>
                    <a:pt x="641526" y="304435"/>
                    <a:pt x="677314" y="307744"/>
                    <a:pt x="712074" y="314085"/>
                  </a:cubicBezTo>
                  <a:lnTo>
                    <a:pt x="763068" y="328151"/>
                  </a:lnTo>
                  <a:lnTo>
                    <a:pt x="811739" y="245589"/>
                  </a:lnTo>
                  <a:cubicBezTo>
                    <a:pt x="920459" y="97418"/>
                    <a:pt x="1104574" y="0"/>
                    <a:pt x="1313400" y="0"/>
                  </a:cubicBezTo>
                  <a:close/>
                </a:path>
              </a:pathLst>
            </a:custGeom>
            <a:solidFill>
              <a:schemeClr val="bg1"/>
            </a:solidFill>
            <a:ln w="38100">
              <a:solidFill>
                <a:srgbClr val="BCD85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A650"/>
                </a:solidFill>
              </a:endParaRPr>
            </a:p>
          </p:txBody>
        </p:sp>
        <p:sp>
          <p:nvSpPr>
            <p:cNvPr id="26" name="TextBox 25">
              <a:extLst>
                <a:ext uri="{FF2B5EF4-FFF2-40B4-BE49-F238E27FC236}">
                  <a16:creationId xmlns:a16="http://schemas.microsoft.com/office/drawing/2014/main" id="{A87AB959-633F-4AC1-B8C2-E24C84AAF7DF}"/>
                </a:ext>
              </a:extLst>
            </p:cNvPr>
            <p:cNvSpPr txBox="1"/>
            <p:nvPr/>
          </p:nvSpPr>
          <p:spPr>
            <a:xfrm>
              <a:off x="2478155" y="2848250"/>
              <a:ext cx="1493982" cy="784818"/>
            </a:xfrm>
            <a:prstGeom prst="rect">
              <a:avLst/>
            </a:prstGeom>
            <a:noFill/>
          </p:spPr>
          <p:txBody>
            <a:bodyPr wrap="square" lIns="91428" tIns="45714" rIns="91428" bIns="45714" rtlCol="0">
              <a:spAutoFit/>
            </a:bodyPr>
            <a:lstStyle/>
            <a:p>
              <a:pPr algn="just"/>
              <a:r>
                <a:rPr lang="en-US" sz="4500" b="1" dirty="0" err="1">
                  <a:solidFill>
                    <a:srgbClr val="00A650"/>
                  </a:solidFill>
                  <a:latin typeface="Arial-Rounded" pitchFamily="34" charset="0"/>
                  <a:ea typeface="Arial-Rounded" pitchFamily="34" charset="0"/>
                  <a:cs typeface="Arial-Rounded" pitchFamily="34" charset="0"/>
                </a:rPr>
                <a:t>oao</a:t>
              </a:r>
              <a:endParaRPr lang="en-US" sz="4500" b="1" dirty="0">
                <a:solidFill>
                  <a:srgbClr val="00A650"/>
                </a:solidFill>
                <a:latin typeface="Arial-Rounded" pitchFamily="34" charset="0"/>
                <a:ea typeface="Arial-Rounded" pitchFamily="34" charset="0"/>
                <a:cs typeface="Arial-Rounded" pitchFamily="34" charset="0"/>
              </a:endParaRPr>
            </a:p>
          </p:txBody>
        </p:sp>
      </p:grpSp>
      <p:grpSp>
        <p:nvGrpSpPr>
          <p:cNvPr id="27" name="Group 26">
            <a:extLst>
              <a:ext uri="{FF2B5EF4-FFF2-40B4-BE49-F238E27FC236}">
                <a16:creationId xmlns:a16="http://schemas.microsoft.com/office/drawing/2014/main" id="{BB868B11-6125-4C9C-AB95-AF7708A4323E}"/>
              </a:ext>
            </a:extLst>
          </p:cNvPr>
          <p:cNvGrpSpPr/>
          <p:nvPr/>
        </p:nvGrpSpPr>
        <p:grpSpPr>
          <a:xfrm>
            <a:off x="8895444" y="4260722"/>
            <a:ext cx="2186086" cy="1350870"/>
            <a:chOff x="1642378" y="3994981"/>
            <a:chExt cx="2186086" cy="1350870"/>
          </a:xfrm>
        </p:grpSpPr>
        <p:sp>
          <p:nvSpPr>
            <p:cNvPr id="28" name="Freeform: Shape 27">
              <a:extLst>
                <a:ext uri="{FF2B5EF4-FFF2-40B4-BE49-F238E27FC236}">
                  <a16:creationId xmlns:a16="http://schemas.microsoft.com/office/drawing/2014/main" id="{9D50EAA4-9B52-41BE-8BCB-70966705386E}"/>
                </a:ext>
              </a:extLst>
            </p:cNvPr>
            <p:cNvSpPr/>
            <p:nvPr/>
          </p:nvSpPr>
          <p:spPr>
            <a:xfrm>
              <a:off x="1642378" y="3994981"/>
              <a:ext cx="2186086" cy="1350870"/>
            </a:xfrm>
            <a:custGeom>
              <a:avLst/>
              <a:gdLst>
                <a:gd name="connsiteX0" fmla="*/ 1354818 w 2186086"/>
                <a:gd name="connsiteY0" fmla="*/ 0 h 1350870"/>
                <a:gd name="connsiteX1" fmla="*/ 1580141 w 2186086"/>
                <a:gd name="connsiteY1" fmla="*/ 74395 h 1350870"/>
                <a:gd name="connsiteX2" fmla="*/ 1644625 w 2186086"/>
                <a:gd name="connsiteY2" fmla="*/ 150632 h 1350870"/>
                <a:gd name="connsiteX3" fmla="*/ 1673471 w 2186086"/>
                <a:gd name="connsiteY3" fmla="*/ 148314 h 1350870"/>
                <a:gd name="connsiteX4" fmla="*/ 1992126 w 2186086"/>
                <a:gd name="connsiteY4" fmla="*/ 402314 h 1350870"/>
                <a:gd name="connsiteX5" fmla="*/ 1982733 w 2186086"/>
                <a:gd name="connsiteY5" fmla="*/ 439402 h 1350870"/>
                <a:gd name="connsiteX6" fmla="*/ 1991466 w 2186086"/>
                <a:gd name="connsiteY6" fmla="*/ 441563 h 1350870"/>
                <a:gd name="connsiteX7" fmla="*/ 2186086 w 2186086"/>
                <a:gd name="connsiteY7" fmla="*/ 675602 h 1350870"/>
                <a:gd name="connsiteX8" fmla="*/ 2092754 w 2186086"/>
                <a:gd name="connsiteY8" fmla="*/ 855207 h 1350870"/>
                <a:gd name="connsiteX9" fmla="*/ 2056290 w 2186086"/>
                <a:gd name="connsiteY9" fmla="*/ 879189 h 1350870"/>
                <a:gd name="connsiteX10" fmla="*/ 2056769 w 2186086"/>
                <a:gd name="connsiteY10" fmla="*/ 882978 h 1350870"/>
                <a:gd name="connsiteX11" fmla="*/ 1738114 w 2186086"/>
                <a:gd name="connsiteY11" fmla="*/ 1136978 h 1350870"/>
                <a:gd name="connsiteX12" fmla="*/ 1736053 w 2186086"/>
                <a:gd name="connsiteY12" fmla="*/ 1136813 h 1350870"/>
                <a:gd name="connsiteX13" fmla="*/ 1667872 w 2186086"/>
                <a:gd name="connsiteY13" fmla="*/ 1217419 h 1350870"/>
                <a:gd name="connsiteX14" fmla="*/ 1442549 w 2186086"/>
                <a:gd name="connsiteY14" fmla="*/ 1291814 h 1350870"/>
                <a:gd name="connsiteX15" fmla="*/ 1264386 w 2186086"/>
                <a:gd name="connsiteY15" fmla="*/ 1248435 h 1350870"/>
                <a:gd name="connsiteX16" fmla="*/ 1227319 w 2186086"/>
                <a:gd name="connsiteY16" fmla="*/ 1224057 h 1350870"/>
                <a:gd name="connsiteX17" fmla="*/ 1182981 w 2186086"/>
                <a:gd name="connsiteY17" fmla="*/ 1276475 h 1350870"/>
                <a:gd name="connsiteX18" fmla="*/ 957658 w 2186086"/>
                <a:gd name="connsiteY18" fmla="*/ 1350870 h 1350870"/>
                <a:gd name="connsiteX19" fmla="*/ 732335 w 2186086"/>
                <a:gd name="connsiteY19" fmla="*/ 1276475 h 1350870"/>
                <a:gd name="connsiteX20" fmla="*/ 728624 w 2186086"/>
                <a:gd name="connsiteY20" fmla="*/ 1272088 h 1350870"/>
                <a:gd name="connsiteX21" fmla="*/ 669755 w 2186086"/>
                <a:gd name="connsiteY21" fmla="*/ 1286654 h 1350870"/>
                <a:gd name="connsiteX22" fmla="*/ 605535 w 2186086"/>
                <a:gd name="connsiteY22" fmla="*/ 1291814 h 1350870"/>
                <a:gd name="connsiteX23" fmla="*/ 311921 w 2186086"/>
                <a:gd name="connsiteY23" fmla="*/ 1136682 h 1350870"/>
                <a:gd name="connsiteX24" fmla="*/ 294311 w 2186086"/>
                <a:gd name="connsiteY24" fmla="*/ 1091462 h 1350870"/>
                <a:gd name="connsiteX25" fmla="*/ 254435 w 2186086"/>
                <a:gd name="connsiteY25" fmla="*/ 1088258 h 1350870"/>
                <a:gd name="connsiteX26" fmla="*/ 0 w 2186086"/>
                <a:gd name="connsiteY26" fmla="*/ 839418 h 1350870"/>
                <a:gd name="connsiteX27" fmla="*/ 194620 w 2186086"/>
                <a:gd name="connsiteY27" fmla="*/ 605379 h 1350870"/>
                <a:gd name="connsiteX28" fmla="*/ 244326 w 2186086"/>
                <a:gd name="connsiteY28" fmla="*/ 593080 h 1350870"/>
                <a:gd name="connsiteX29" fmla="*/ 219221 w 2186086"/>
                <a:gd name="connsiteY29" fmla="*/ 551454 h 1350870"/>
                <a:gd name="connsiteX30" fmla="*/ 204895 w 2186086"/>
                <a:gd name="connsiteY30" fmla="*/ 475922 h 1350870"/>
                <a:gd name="connsiteX31" fmla="*/ 523550 w 2186086"/>
                <a:gd name="connsiteY31" fmla="*/ 221922 h 1350870"/>
                <a:gd name="connsiteX32" fmla="*/ 618308 w 2186086"/>
                <a:gd name="connsiteY32" fmla="*/ 233341 h 1350870"/>
                <a:gd name="connsiteX33" fmla="*/ 657838 w 2186086"/>
                <a:gd name="connsiteY33" fmla="*/ 248489 h 1350870"/>
                <a:gd name="connsiteX34" fmla="*/ 664045 w 2186086"/>
                <a:gd name="connsiteY34" fmla="*/ 232550 h 1350870"/>
                <a:gd name="connsiteX35" fmla="*/ 957658 w 2186086"/>
                <a:gd name="connsiteY35" fmla="*/ 77418 h 1350870"/>
                <a:gd name="connsiteX36" fmla="*/ 1081693 w 2186086"/>
                <a:gd name="connsiteY36" fmla="*/ 97379 h 1350870"/>
                <a:gd name="connsiteX37" fmla="*/ 1102456 w 2186086"/>
                <a:gd name="connsiteY37" fmla="*/ 106362 h 1350870"/>
                <a:gd name="connsiteX38" fmla="*/ 1129495 w 2186086"/>
                <a:gd name="connsiteY38" fmla="*/ 74395 h 1350870"/>
                <a:gd name="connsiteX39" fmla="*/ 1354818 w 2186086"/>
                <a:gd name="connsiteY39" fmla="*/ 0 h 135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6086" h="1350870">
                  <a:moveTo>
                    <a:pt x="1354818" y="0"/>
                  </a:moveTo>
                  <a:cubicBezTo>
                    <a:pt x="1442812" y="0"/>
                    <a:pt x="1522476" y="28430"/>
                    <a:pt x="1580141" y="74395"/>
                  </a:cubicBezTo>
                  <a:lnTo>
                    <a:pt x="1644625" y="150632"/>
                  </a:lnTo>
                  <a:lnTo>
                    <a:pt x="1673471" y="148314"/>
                  </a:lnTo>
                  <a:cubicBezTo>
                    <a:pt x="1849459" y="148314"/>
                    <a:pt x="1992126" y="262034"/>
                    <a:pt x="1992126" y="402314"/>
                  </a:cubicBezTo>
                  <a:lnTo>
                    <a:pt x="1982733" y="439402"/>
                  </a:lnTo>
                  <a:lnTo>
                    <a:pt x="1991466" y="441563"/>
                  </a:lnTo>
                  <a:cubicBezTo>
                    <a:pt x="2105836" y="480122"/>
                    <a:pt x="2186086" y="570392"/>
                    <a:pt x="2186086" y="675602"/>
                  </a:cubicBezTo>
                  <a:cubicBezTo>
                    <a:pt x="2186086" y="745742"/>
                    <a:pt x="2150420" y="809242"/>
                    <a:pt x="2092754" y="855207"/>
                  </a:cubicBezTo>
                  <a:lnTo>
                    <a:pt x="2056290" y="879189"/>
                  </a:lnTo>
                  <a:lnTo>
                    <a:pt x="2056769" y="882978"/>
                  </a:lnTo>
                  <a:cubicBezTo>
                    <a:pt x="2056769" y="1023258"/>
                    <a:pt x="1914102" y="1136978"/>
                    <a:pt x="1738114" y="1136978"/>
                  </a:cubicBezTo>
                  <a:lnTo>
                    <a:pt x="1736053" y="1136813"/>
                  </a:lnTo>
                  <a:lnTo>
                    <a:pt x="1667872" y="1217419"/>
                  </a:lnTo>
                  <a:cubicBezTo>
                    <a:pt x="1610207" y="1263384"/>
                    <a:pt x="1530543" y="1291814"/>
                    <a:pt x="1442549" y="1291814"/>
                  </a:cubicBezTo>
                  <a:cubicBezTo>
                    <a:pt x="1376554" y="1291814"/>
                    <a:pt x="1315244" y="1275822"/>
                    <a:pt x="1264386" y="1248435"/>
                  </a:cubicBezTo>
                  <a:lnTo>
                    <a:pt x="1227319" y="1224057"/>
                  </a:lnTo>
                  <a:lnTo>
                    <a:pt x="1182981" y="1276475"/>
                  </a:lnTo>
                  <a:cubicBezTo>
                    <a:pt x="1125316" y="1322440"/>
                    <a:pt x="1045652" y="1350870"/>
                    <a:pt x="957658" y="1350870"/>
                  </a:cubicBezTo>
                  <a:cubicBezTo>
                    <a:pt x="869664" y="1350870"/>
                    <a:pt x="790001" y="1322440"/>
                    <a:pt x="732335" y="1276475"/>
                  </a:cubicBezTo>
                  <a:lnTo>
                    <a:pt x="728624" y="1272088"/>
                  </a:lnTo>
                  <a:lnTo>
                    <a:pt x="669755" y="1286654"/>
                  </a:lnTo>
                  <a:cubicBezTo>
                    <a:pt x="649012" y="1290037"/>
                    <a:pt x="627534" y="1291814"/>
                    <a:pt x="605535" y="1291814"/>
                  </a:cubicBezTo>
                  <a:cubicBezTo>
                    <a:pt x="473544" y="1291814"/>
                    <a:pt x="360296" y="1227847"/>
                    <a:pt x="311921" y="1136682"/>
                  </a:cubicBezTo>
                  <a:lnTo>
                    <a:pt x="294311" y="1091462"/>
                  </a:lnTo>
                  <a:lnTo>
                    <a:pt x="254435" y="1088258"/>
                  </a:lnTo>
                  <a:cubicBezTo>
                    <a:pt x="109229" y="1064573"/>
                    <a:pt x="0" y="962163"/>
                    <a:pt x="0" y="839418"/>
                  </a:cubicBezTo>
                  <a:cubicBezTo>
                    <a:pt x="0" y="734208"/>
                    <a:pt x="80250" y="643938"/>
                    <a:pt x="194620" y="605379"/>
                  </a:cubicBezTo>
                  <a:lnTo>
                    <a:pt x="244326" y="593080"/>
                  </a:lnTo>
                  <a:lnTo>
                    <a:pt x="219221" y="551454"/>
                  </a:lnTo>
                  <a:cubicBezTo>
                    <a:pt x="209911" y="527594"/>
                    <a:pt x="204895" y="502225"/>
                    <a:pt x="204895" y="475922"/>
                  </a:cubicBezTo>
                  <a:cubicBezTo>
                    <a:pt x="204895" y="335642"/>
                    <a:pt x="347562" y="221922"/>
                    <a:pt x="523550" y="221922"/>
                  </a:cubicBezTo>
                  <a:cubicBezTo>
                    <a:pt x="556548" y="221922"/>
                    <a:pt x="588374" y="225920"/>
                    <a:pt x="618308" y="233341"/>
                  </a:cubicBezTo>
                  <a:lnTo>
                    <a:pt x="657838" y="248489"/>
                  </a:lnTo>
                  <a:lnTo>
                    <a:pt x="664045" y="232550"/>
                  </a:lnTo>
                  <a:cubicBezTo>
                    <a:pt x="712419" y="141385"/>
                    <a:pt x="825667" y="77418"/>
                    <a:pt x="957658" y="77418"/>
                  </a:cubicBezTo>
                  <a:cubicBezTo>
                    <a:pt x="1001655" y="77418"/>
                    <a:pt x="1043570" y="84525"/>
                    <a:pt x="1081693" y="97379"/>
                  </a:cubicBezTo>
                  <a:lnTo>
                    <a:pt x="1102456" y="106362"/>
                  </a:lnTo>
                  <a:lnTo>
                    <a:pt x="1129495" y="74395"/>
                  </a:lnTo>
                  <a:cubicBezTo>
                    <a:pt x="1187160" y="28430"/>
                    <a:pt x="1266824" y="0"/>
                    <a:pt x="1354818" y="0"/>
                  </a:cubicBezTo>
                  <a:close/>
                </a:path>
              </a:pathLst>
            </a:custGeom>
            <a:solidFill>
              <a:schemeClr val="bg1"/>
            </a:solidFill>
            <a:ln w="38100">
              <a:solidFill>
                <a:srgbClr val="BCD85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A650"/>
                </a:solidFill>
              </a:endParaRPr>
            </a:p>
          </p:txBody>
        </p:sp>
        <p:sp>
          <p:nvSpPr>
            <p:cNvPr id="29" name="TextBox 28">
              <a:extLst>
                <a:ext uri="{FF2B5EF4-FFF2-40B4-BE49-F238E27FC236}">
                  <a16:creationId xmlns:a16="http://schemas.microsoft.com/office/drawing/2014/main" id="{B88E6BB6-545C-47E2-BFBF-63BF2DC4CDC7}"/>
                </a:ext>
              </a:extLst>
            </p:cNvPr>
            <p:cNvSpPr txBox="1"/>
            <p:nvPr/>
          </p:nvSpPr>
          <p:spPr>
            <a:xfrm>
              <a:off x="2045856" y="4290089"/>
              <a:ext cx="1782608" cy="784818"/>
            </a:xfrm>
            <a:prstGeom prst="rect">
              <a:avLst/>
            </a:prstGeom>
            <a:noFill/>
          </p:spPr>
          <p:txBody>
            <a:bodyPr wrap="square" lIns="91428" tIns="45714" rIns="91428" bIns="45714" rtlCol="0">
              <a:spAutoFit/>
            </a:bodyPr>
            <a:lstStyle/>
            <a:p>
              <a:pPr algn="ctr"/>
              <a:r>
                <a:rPr lang="en-US" sz="4500" b="1" dirty="0" err="1">
                  <a:solidFill>
                    <a:srgbClr val="00A650"/>
                  </a:solidFill>
                  <a:latin typeface="Arial-Rounded" pitchFamily="34" charset="0"/>
                  <a:ea typeface="Arial-Rounded" pitchFamily="34" charset="0"/>
                  <a:cs typeface="Arial-Rounded" pitchFamily="34" charset="0"/>
                </a:rPr>
                <a:t>uênh</a:t>
              </a:r>
              <a:endParaRPr lang="en-US" sz="4500" b="1" dirty="0">
                <a:solidFill>
                  <a:srgbClr val="00A650"/>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98125457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1000" fill="hold"/>
                                        <p:tgtEl>
                                          <p:spTgt spid="18"/>
                                        </p:tgtEl>
                                        <p:attrNameLst>
                                          <p:attrName>ppt_x</p:attrName>
                                        </p:attrNameLst>
                                      </p:cBhvr>
                                      <p:tavLst>
                                        <p:tav tm="0">
                                          <p:val>
                                            <p:strVal val="#ppt_x"/>
                                          </p:val>
                                        </p:tav>
                                        <p:tav tm="100000">
                                          <p:val>
                                            <p:strVal val="#ppt_x"/>
                                          </p:val>
                                        </p:tav>
                                      </p:tavLst>
                                    </p:anim>
                                    <p:anim calcmode="lin" valueType="num">
                                      <p:cBhvr additive="base">
                                        <p:cTn id="27"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1000" fill="hold"/>
                                        <p:tgtEl>
                                          <p:spTgt spid="24"/>
                                        </p:tgtEl>
                                        <p:attrNameLst>
                                          <p:attrName>ppt_x</p:attrName>
                                        </p:attrNameLst>
                                      </p:cBhvr>
                                      <p:tavLst>
                                        <p:tav tm="0">
                                          <p:val>
                                            <p:strVal val="#ppt_x"/>
                                          </p:val>
                                        </p:tav>
                                        <p:tav tm="100000">
                                          <p:val>
                                            <p:strVal val="#ppt_x"/>
                                          </p:val>
                                        </p:tav>
                                      </p:tavLst>
                                    </p:anim>
                                    <p:anim calcmode="lin" valueType="num">
                                      <p:cBhvr additive="base">
                                        <p:cTn id="3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287579"/>
      </p:ext>
    </p:extLst>
  </p:cSld>
  <p:clrMapOvr>
    <a:masterClrMapping/>
  </p:clrMapOvr>
  <p:transition spd="slow">
    <p:comb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DC3130-4AE8-44E1-A457-25D9ACBFE32D}"/>
              </a:ext>
            </a:extLst>
          </p:cNvPr>
          <p:cNvSpPr txBox="1"/>
          <p:nvPr/>
        </p:nvSpPr>
        <p:spPr>
          <a:xfrm>
            <a:off x="641235" y="575477"/>
            <a:ext cx="11420207" cy="784818"/>
          </a:xfrm>
          <a:prstGeom prst="rect">
            <a:avLst/>
          </a:prstGeom>
          <a:noFill/>
        </p:spPr>
        <p:txBody>
          <a:bodyPr wrap="square" lIns="91428" tIns="45714" rIns="91428" bIns="45714" rtlCol="0">
            <a:spAutoFit/>
          </a:bodyPr>
          <a:lstStyle/>
          <a:p>
            <a:pPr algn="just"/>
            <a:r>
              <a:rPr lang="en-US" sz="4500" b="1" dirty="0" err="1">
                <a:solidFill>
                  <a:srgbClr val="FF0000"/>
                </a:solidFill>
                <a:latin typeface="Arial-Rounded" pitchFamily="34" charset="0"/>
                <a:ea typeface="Arial-Rounded" pitchFamily="34" charset="0"/>
                <a:cs typeface="Arial-Rounded" pitchFamily="34" charset="0"/>
              </a:rPr>
              <a:t>oet</a:t>
            </a:r>
            <a:r>
              <a:rPr lang="en-US" sz="4500" b="1" dirty="0">
                <a:solidFill>
                  <a:srgbClr val="00A650"/>
                </a:solidFill>
                <a:latin typeface="Arial-Rounded" pitchFamily="34" charset="0"/>
                <a:ea typeface="Arial-Rounded" pitchFamily="34" charset="0"/>
                <a:cs typeface="Arial-Rounded" pitchFamily="34" charset="0"/>
              </a:rPr>
              <a:t> : </a:t>
            </a:r>
            <a:r>
              <a:rPr lang="en-US" sz="4500" b="1" dirty="0" err="1">
                <a:solidFill>
                  <a:srgbClr val="00A650"/>
                </a:solidFill>
                <a:latin typeface="Arial-Rounded" pitchFamily="34" charset="0"/>
                <a:ea typeface="Arial-Rounded" pitchFamily="34" charset="0"/>
                <a:cs typeface="Arial-Rounded" pitchFamily="34" charset="0"/>
              </a:rPr>
              <a:t>xoèn</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xoẹt</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lòe</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loẹt</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đỏ</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choét</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đục</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khoét</a:t>
            </a:r>
            <a:r>
              <a:rPr lang="en-US" sz="4500" b="1" dirty="0">
                <a:solidFill>
                  <a:srgbClr val="00A650"/>
                </a:solidFill>
                <a:latin typeface="Arial-Rounded" pitchFamily="34" charset="0"/>
                <a:ea typeface="Arial-Rounded" pitchFamily="34" charset="0"/>
                <a:cs typeface="Arial-Rounded" pitchFamily="34" charset="0"/>
              </a:rPr>
              <a:t>…</a:t>
            </a:r>
          </a:p>
        </p:txBody>
      </p:sp>
      <p:sp>
        <p:nvSpPr>
          <p:cNvPr id="7" name="TextBox 6">
            <a:extLst>
              <a:ext uri="{FF2B5EF4-FFF2-40B4-BE49-F238E27FC236}">
                <a16:creationId xmlns:a16="http://schemas.microsoft.com/office/drawing/2014/main" id="{2D0B8D64-C7CF-4E8E-B0B5-36BBA3F35A2B}"/>
              </a:ext>
            </a:extLst>
          </p:cNvPr>
          <p:cNvSpPr txBox="1"/>
          <p:nvPr/>
        </p:nvSpPr>
        <p:spPr>
          <a:xfrm>
            <a:off x="131268" y="1532840"/>
            <a:ext cx="8166092" cy="784818"/>
          </a:xfrm>
          <a:prstGeom prst="rect">
            <a:avLst/>
          </a:prstGeom>
          <a:noFill/>
        </p:spPr>
        <p:txBody>
          <a:bodyPr wrap="square" lIns="91428" tIns="45714" rIns="91428" bIns="45714" rtlCol="0">
            <a:spAutoFit/>
          </a:bodyPr>
          <a:lstStyle/>
          <a:p>
            <a:pPr algn="ctr"/>
            <a:r>
              <a:rPr lang="en-US" sz="4500" b="1" dirty="0" err="1">
                <a:solidFill>
                  <a:srgbClr val="FF0000"/>
                </a:solidFill>
                <a:latin typeface="Arial-Rounded" pitchFamily="34" charset="0"/>
                <a:ea typeface="Arial-Rounded" pitchFamily="34" charset="0"/>
                <a:cs typeface="Arial-Rounded" pitchFamily="34" charset="0"/>
              </a:rPr>
              <a:t>yêng</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chim</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yểng</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yêng</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hùng</a:t>
            </a:r>
            <a:r>
              <a:rPr lang="en-US" sz="4500" b="1" dirty="0">
                <a:solidFill>
                  <a:srgbClr val="00A650"/>
                </a:solidFill>
                <a:latin typeface="Arial-Rounded" pitchFamily="34" charset="0"/>
                <a:ea typeface="Arial-Rounded" pitchFamily="34" charset="0"/>
                <a:cs typeface="Arial-Rounded" pitchFamily="34" charset="0"/>
              </a:rPr>
              <a:t>…</a:t>
            </a:r>
          </a:p>
        </p:txBody>
      </p:sp>
      <p:sp>
        <p:nvSpPr>
          <p:cNvPr id="10" name="TextBox 9">
            <a:extLst>
              <a:ext uri="{FF2B5EF4-FFF2-40B4-BE49-F238E27FC236}">
                <a16:creationId xmlns:a16="http://schemas.microsoft.com/office/drawing/2014/main" id="{F7B2E896-0051-41E7-B208-3CF472CF4A29}"/>
              </a:ext>
            </a:extLst>
          </p:cNvPr>
          <p:cNvSpPr txBox="1"/>
          <p:nvPr/>
        </p:nvSpPr>
        <p:spPr>
          <a:xfrm>
            <a:off x="496565" y="2540831"/>
            <a:ext cx="11090866" cy="1477315"/>
          </a:xfrm>
          <a:prstGeom prst="rect">
            <a:avLst/>
          </a:prstGeom>
          <a:noFill/>
        </p:spPr>
        <p:txBody>
          <a:bodyPr wrap="square" lIns="91428" tIns="45714" rIns="91428" bIns="45714" rtlCol="0">
            <a:spAutoFit/>
          </a:bodyPr>
          <a:lstStyle/>
          <a:p>
            <a:pPr algn="just"/>
            <a:r>
              <a:rPr lang="en-US" sz="4500" b="1" dirty="0" err="1">
                <a:solidFill>
                  <a:srgbClr val="FF0000"/>
                </a:solidFill>
                <a:latin typeface="Arial-Rounded" pitchFamily="34" charset="0"/>
                <a:ea typeface="Arial-Rounded" pitchFamily="34" charset="0"/>
                <a:cs typeface="Arial-Rounded" pitchFamily="34" charset="0"/>
              </a:rPr>
              <a:t>ooc</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rơ-mooc</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đàn</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ooc-gan</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hooc</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môn</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vooc</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xám</a:t>
            </a:r>
            <a:r>
              <a:rPr lang="en-US" sz="4500" b="1" dirty="0">
                <a:solidFill>
                  <a:srgbClr val="00A650"/>
                </a:solidFill>
                <a:latin typeface="Arial-Rounded" pitchFamily="34" charset="0"/>
                <a:ea typeface="Arial-Rounded" pitchFamily="34" charset="0"/>
                <a:cs typeface="Arial-Rounded" pitchFamily="34" charset="0"/>
              </a:rPr>
              <a:t>… </a:t>
            </a:r>
          </a:p>
        </p:txBody>
      </p:sp>
      <p:sp>
        <p:nvSpPr>
          <p:cNvPr id="13" name="TextBox 12">
            <a:extLst>
              <a:ext uri="{FF2B5EF4-FFF2-40B4-BE49-F238E27FC236}">
                <a16:creationId xmlns:a16="http://schemas.microsoft.com/office/drawing/2014/main" id="{1A62BA16-DF1A-4D57-A6AE-21CBBBD7BC22}"/>
              </a:ext>
            </a:extLst>
          </p:cNvPr>
          <p:cNvSpPr txBox="1"/>
          <p:nvPr/>
        </p:nvSpPr>
        <p:spPr>
          <a:xfrm>
            <a:off x="496565" y="3974113"/>
            <a:ext cx="8427512" cy="784818"/>
          </a:xfrm>
          <a:prstGeom prst="rect">
            <a:avLst/>
          </a:prstGeom>
          <a:noFill/>
        </p:spPr>
        <p:txBody>
          <a:bodyPr wrap="square" lIns="91428" tIns="45714" rIns="91428" bIns="45714" rtlCol="0">
            <a:spAutoFit/>
          </a:bodyPr>
          <a:lstStyle/>
          <a:p>
            <a:pPr algn="just"/>
            <a:r>
              <a:rPr lang="en-US" sz="4500" b="1" dirty="0" err="1">
                <a:solidFill>
                  <a:srgbClr val="FF0000"/>
                </a:solidFill>
                <a:latin typeface="Arial-Rounded" pitchFamily="34" charset="0"/>
                <a:ea typeface="Arial-Rounded" pitchFamily="34" charset="0"/>
                <a:cs typeface="Arial-Rounded" pitchFamily="34" charset="0"/>
              </a:rPr>
              <a:t>oao</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ngoao</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ngoao</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ngóao</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ộp</a:t>
            </a:r>
            <a:r>
              <a:rPr lang="en-US" sz="4500" b="1" dirty="0">
                <a:solidFill>
                  <a:srgbClr val="00A650"/>
                </a:solidFill>
                <a:latin typeface="Arial-Rounded" pitchFamily="34" charset="0"/>
                <a:ea typeface="Arial-Rounded" pitchFamily="34" charset="0"/>
                <a:cs typeface="Arial-Rounded" pitchFamily="34" charset="0"/>
              </a:rPr>
              <a:t>,…</a:t>
            </a:r>
          </a:p>
        </p:txBody>
      </p:sp>
      <p:sp>
        <p:nvSpPr>
          <p:cNvPr id="16" name="TextBox 15">
            <a:extLst>
              <a:ext uri="{FF2B5EF4-FFF2-40B4-BE49-F238E27FC236}">
                <a16:creationId xmlns:a16="http://schemas.microsoft.com/office/drawing/2014/main" id="{068AE2E9-6703-46EF-8B3B-CA82ACB9C79B}"/>
              </a:ext>
            </a:extLst>
          </p:cNvPr>
          <p:cNvSpPr txBox="1"/>
          <p:nvPr/>
        </p:nvSpPr>
        <p:spPr>
          <a:xfrm>
            <a:off x="550566" y="4931476"/>
            <a:ext cx="11090867" cy="1477315"/>
          </a:xfrm>
          <a:prstGeom prst="rect">
            <a:avLst/>
          </a:prstGeom>
          <a:noFill/>
        </p:spPr>
        <p:txBody>
          <a:bodyPr wrap="square" lIns="91428" tIns="45714" rIns="91428" bIns="45714" rtlCol="0">
            <a:spAutoFit/>
          </a:bodyPr>
          <a:lstStyle/>
          <a:p>
            <a:r>
              <a:rPr lang="en-US" sz="4500" b="1" dirty="0" err="1">
                <a:solidFill>
                  <a:srgbClr val="FF0000"/>
                </a:solidFill>
                <a:latin typeface="Arial-Rounded" pitchFamily="34" charset="0"/>
                <a:ea typeface="Arial-Rounded" pitchFamily="34" charset="0"/>
                <a:cs typeface="Arial-Rounded" pitchFamily="34" charset="0"/>
              </a:rPr>
              <a:t>uênh</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chuếnh</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choáng</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huênh</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hoang</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tuềnh</a:t>
            </a:r>
            <a:r>
              <a:rPr lang="en-US" sz="4500" b="1" dirty="0">
                <a:solidFill>
                  <a:srgbClr val="00A650"/>
                </a:solidFill>
                <a:latin typeface="Arial-Rounded" pitchFamily="34" charset="0"/>
                <a:ea typeface="Arial-Rounded" pitchFamily="34" charset="0"/>
                <a:cs typeface="Arial-Rounded" pitchFamily="34" charset="0"/>
              </a:rPr>
              <a:t> </a:t>
            </a:r>
            <a:r>
              <a:rPr lang="en-US" sz="4500" b="1" dirty="0" err="1">
                <a:solidFill>
                  <a:srgbClr val="00A650"/>
                </a:solidFill>
                <a:latin typeface="Arial-Rounded" pitchFamily="34" charset="0"/>
                <a:ea typeface="Arial-Rounded" pitchFamily="34" charset="0"/>
                <a:cs typeface="Arial-Rounded" pitchFamily="34" charset="0"/>
              </a:rPr>
              <a:t>toàng</a:t>
            </a:r>
            <a:r>
              <a:rPr lang="en-US" sz="4500" b="1" dirty="0">
                <a:solidFill>
                  <a:srgbClr val="00A650"/>
                </a:solidFill>
                <a:latin typeface="Arial-Rounded" pitchFamily="34" charset="0"/>
                <a:ea typeface="Arial-Rounded" pitchFamily="34" charset="0"/>
                <a:cs typeface="Arial-Rounded" pitchFamily="34" charset="0"/>
              </a:rPr>
              <a:t>,…</a:t>
            </a:r>
          </a:p>
        </p:txBody>
      </p:sp>
      <p:cxnSp>
        <p:nvCxnSpPr>
          <p:cNvPr id="18" name="Straight Connector 17">
            <a:extLst>
              <a:ext uri="{FF2B5EF4-FFF2-40B4-BE49-F238E27FC236}">
                <a16:creationId xmlns:a16="http://schemas.microsoft.com/office/drawing/2014/main" id="{3C0664EA-68E1-4363-B381-E170CA1CE910}"/>
              </a:ext>
            </a:extLst>
          </p:cNvPr>
          <p:cNvCxnSpPr>
            <a:cxnSpLocks/>
          </p:cNvCxnSpPr>
          <p:nvPr/>
        </p:nvCxnSpPr>
        <p:spPr>
          <a:xfrm flipH="1">
            <a:off x="11080955" y="3283974"/>
            <a:ext cx="68826"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537825"/>
      </p:ext>
    </p:extLst>
  </p:cSld>
  <p:clrMapOvr>
    <a:masterClrMapping/>
  </p:clrMapOvr>
  <p:transition spd="slow">
    <p:comb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9D3BD404-95ED-4A4D-BF4E-8B858771130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halkSketch/>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sp>
        <p:nvSpPr>
          <p:cNvPr id="5" name="8">
            <a:extLst>
              <a:ext uri="{FF2B5EF4-FFF2-40B4-BE49-F238E27FC236}">
                <a16:creationId xmlns:a16="http://schemas.microsoft.com/office/drawing/2014/main" id="{57E2735F-F57C-48B2-9116-D5AA973DC504}"/>
              </a:ext>
            </a:extLst>
          </p:cNvPr>
          <p:cNvSpPr/>
          <p:nvPr/>
        </p:nvSpPr>
        <p:spPr>
          <a:xfrm>
            <a:off x="4446341" y="2758645"/>
            <a:ext cx="5121664" cy="1754326"/>
          </a:xfrm>
          <a:prstGeom prst="rect">
            <a:avLst/>
          </a:prstGeom>
        </p:spPr>
        <p:txBody>
          <a:bodyPr wrap="square">
            <a:spAutoFit/>
          </a:bodyPr>
          <a:lstStyle/>
          <a:p>
            <a:pPr algn="ctr" fontAlgn="base"/>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Xác</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định</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bài</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5400" dirty="0">
              <a:solidFill>
                <a:srgbClr val="00A65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ADB5EA52-D9B8-48EF-A3C2-AF11537153C7}"/>
              </a:ext>
            </a:extLst>
          </p:cNvPr>
          <p:cNvGrpSpPr/>
          <p:nvPr/>
        </p:nvGrpSpPr>
        <p:grpSpPr>
          <a:xfrm>
            <a:off x="3109462" y="2901153"/>
            <a:ext cx="1258524" cy="1323439"/>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1" name="32">
            <a:extLst>
              <a:ext uri="{FF2B5EF4-FFF2-40B4-BE49-F238E27FC236}">
                <a16:creationId xmlns:a16="http://schemas.microsoft.com/office/drawing/2014/main" id="{D48F5149-B53E-4AD6-9B77-1341AF292A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11257815" y="994590"/>
            <a:ext cx="842327" cy="842327"/>
          </a:xfrm>
          <a:prstGeom prst="rect">
            <a:avLst/>
          </a:prstGeom>
        </p:spPr>
      </p:pic>
    </p:spTree>
    <p:extLst>
      <p:ext uri="{BB962C8B-B14F-4D97-AF65-F5344CB8AC3E}">
        <p14:creationId xmlns:p14="http://schemas.microsoft.com/office/powerpoint/2010/main" val="210052155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31"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flipH="1">
            <a:off x="11257815" y="994590"/>
            <a:ext cx="842327" cy="842327"/>
          </a:xfrm>
          <a:prstGeom prst="rect">
            <a:avLst/>
          </a:prstGeom>
        </p:spPr>
      </p:pic>
      <p:grpSp>
        <p:nvGrpSpPr>
          <p:cNvPr id="6" name="Group 5">
            <a:extLst>
              <a:ext uri="{FF2B5EF4-FFF2-40B4-BE49-F238E27FC236}">
                <a16:creationId xmlns:a16="http://schemas.microsoft.com/office/drawing/2014/main" id="{ADB5EA52-D9B8-48EF-A3C2-AF11537153C7}"/>
              </a:ext>
            </a:extLst>
          </p:cNvPr>
          <p:cNvGrpSpPr/>
          <p:nvPr/>
        </p:nvGrpSpPr>
        <p:grpSpPr>
          <a:xfrm>
            <a:off x="24586" y="202849"/>
            <a:ext cx="1080314" cy="1244952"/>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5" name="8">
            <a:extLst>
              <a:ext uri="{FF2B5EF4-FFF2-40B4-BE49-F238E27FC236}">
                <a16:creationId xmlns:a16="http://schemas.microsoft.com/office/drawing/2014/main" id="{57E2735F-F57C-48B2-9116-D5AA973DC504}"/>
              </a:ext>
            </a:extLst>
          </p:cNvPr>
          <p:cNvSpPr/>
          <p:nvPr/>
        </p:nvSpPr>
        <p:spPr>
          <a:xfrm>
            <a:off x="1063322" y="257402"/>
            <a:ext cx="11323857" cy="2800767"/>
          </a:xfrm>
          <a:prstGeom prst="rect">
            <a:avLst/>
          </a:prstGeom>
        </p:spPr>
        <p:txBody>
          <a:bodyPr wrap="square">
            <a:spAutoFit/>
          </a:bodyPr>
          <a:lstStyle/>
          <a:p>
            <a:pPr fontAlgn="base"/>
            <a:r>
              <a:rPr lang="en-US" sz="44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thuộc</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chủ</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Thiên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nhiên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kì</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thú</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Loài</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chim</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bảy</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vồng</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Chúa</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tể</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xanh,Cuộc</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dai</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4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TextBox 13"/>
          <p:cNvSpPr txBox="1"/>
          <p:nvPr/>
        </p:nvSpPr>
        <p:spPr>
          <a:xfrm>
            <a:off x="338377" y="3331438"/>
            <a:ext cx="11515246" cy="2554545"/>
          </a:xfrm>
          <a:prstGeom prst="rect">
            <a:avLst/>
          </a:prstGeom>
          <a:noFill/>
        </p:spPr>
        <p:txBody>
          <a:bodyPr wrap="square" rtlCol="0">
            <a:spAutoFit/>
          </a:bodyPr>
          <a:lstStyle/>
          <a:p>
            <a:pPr marL="742950" indent="-742950">
              <a:buAutoNum type="alphaLcParenR"/>
            </a:pPr>
            <a:r>
              <a:rPr lang="en-US" sz="4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nói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về</a:t>
            </a:r>
            <a:r>
              <a:rPr lang="en-US" sz="4000" dirty="0">
                <a:latin typeface="Arial-Rounded" panose="020B0500000000000000" pitchFamily="34" charset="0"/>
                <a:ea typeface="Arial-Rounded" panose="020B0500000000000000" pitchFamily="34" charset="0"/>
                <a:cs typeface="Arial-Rounded" panose="020B0500000000000000" pitchFamily="34" charset="0"/>
              </a:rPr>
              <a:t> con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p>
          <a:p>
            <a:pPr marL="742950" indent="-742950">
              <a:buAutoNum type="alphaLcParenR"/>
            </a:pPr>
            <a:r>
              <a:rPr lang="en-US" sz="4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nói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về</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cây</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cối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p>
          <a:p>
            <a:pPr marL="742950" indent="-742950">
              <a:buAutoNum type="alphaLcParenR"/>
            </a:pPr>
            <a:r>
              <a:rPr lang="en-US" sz="4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nói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về</a:t>
            </a:r>
            <a:r>
              <a:rPr lang="en-US" sz="4000" dirty="0">
                <a:latin typeface="Arial-Rounded" panose="020B0500000000000000" pitchFamily="34" charset="0"/>
                <a:ea typeface="Arial-Rounded" panose="020B0500000000000000" pitchFamily="34" charset="0"/>
                <a:cs typeface="Arial-Rounded" panose="020B0500000000000000" pitchFamily="34" charset="0"/>
              </a:rPr>
              <a:t> con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và</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cây</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cối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a:p>
            <a:pPr marL="742950" indent="-742950">
              <a:buAutoNum type="alphaLcParenR"/>
            </a:pPr>
            <a:r>
              <a:rPr lang="en-US" sz="4000" dirty="0" err="1">
                <a:latin typeface="Arial-Rounded" panose="020B0500000000000000" pitchFamily="34" charset="0"/>
                <a:ea typeface="Arial-Rounded" panose="020B0500000000000000" pitchFamily="34" charset="0"/>
                <a:cs typeface="Arial-Rounded" panose="020B0500000000000000" pitchFamily="34" charset="0"/>
              </a:rPr>
              <a:t>Em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Vì</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sao</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3043103722"/>
      </p:ext>
    </p:extLst>
  </p:cSld>
  <p:clrMapOvr>
    <a:masterClrMapping/>
  </p:clrMapOvr>
  <p:transition spd="slow">
    <p:comb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necklace&#10;&#10;Description automatically generated">
            <a:extLst>
              <a:ext uri="{FF2B5EF4-FFF2-40B4-BE49-F238E27FC236}">
                <a16:creationId xmlns:a16="http://schemas.microsoft.com/office/drawing/2014/main" id="{EE050A69-B2E3-423C-9AD4-D3ABA3E19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345" y="2184998"/>
            <a:ext cx="3305524" cy="3133451"/>
          </a:xfrm>
          <a:prstGeom prst="rect">
            <a:avLst/>
          </a:prstGeom>
        </p:spPr>
      </p:pic>
      <p:pic>
        <p:nvPicPr>
          <p:cNvPr id="3" name="Picture 2" descr="A picture containing pinwheel&#10;&#10;Description automatically generated">
            <a:extLst>
              <a:ext uri="{FF2B5EF4-FFF2-40B4-BE49-F238E27FC236}">
                <a16:creationId xmlns:a16="http://schemas.microsoft.com/office/drawing/2014/main" id="{40E65AB3-6FC2-4AED-9498-C3DC1E6B9D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8519" y="2548119"/>
            <a:ext cx="2134962" cy="1761761"/>
          </a:xfrm>
          <a:prstGeom prst="rect">
            <a:avLst/>
          </a:prstGeom>
        </p:spPr>
      </p:pic>
      <p:sp>
        <p:nvSpPr>
          <p:cNvPr id="9" name="Rectangle 8">
            <a:extLst>
              <a:ext uri="{FF2B5EF4-FFF2-40B4-BE49-F238E27FC236}">
                <a16:creationId xmlns:a16="http://schemas.microsoft.com/office/drawing/2014/main" id="{461102E5-A900-4C05-A9C7-175398B20E53}"/>
              </a:ext>
            </a:extLst>
          </p:cNvPr>
          <p:cNvSpPr/>
          <p:nvPr/>
        </p:nvSpPr>
        <p:spPr>
          <a:xfrm>
            <a:off x="4799792" y="1539550"/>
            <a:ext cx="2300630" cy="769441"/>
          </a:xfrm>
          <a:prstGeom prst="rect">
            <a:avLst/>
          </a:prstGeom>
          <a:noFill/>
        </p:spPr>
        <p:txBody>
          <a:bodyPr wrap="none" lIns="91440" tIns="45720" rIns="91440" bIns="45720">
            <a:spAutoFit/>
          </a:bodyPr>
          <a:lstStyle/>
          <a:p>
            <a:pPr algn="ctr"/>
            <a:r>
              <a:rPr lang="en-US" sz="4400" b="0" cap="none" spc="0" dirty="0">
                <a:ln w="0"/>
                <a:solidFill>
                  <a:srgbClr val="FFFF00"/>
                </a:solidFill>
                <a:effectLst>
                  <a:glow rad="88900">
                    <a:srgbClr val="FFC000">
                      <a:alpha val="78000"/>
                    </a:srgbClr>
                  </a:glow>
                  <a:outerShdw blurRad="647700" sx="102000" sy="102000" algn="ctr" rotWithShape="0">
                    <a:schemeClr val="accent4">
                      <a:lumMod val="60000"/>
                      <a:lumOff val="40000"/>
                      <a:alpha val="55000"/>
                    </a:schemeClr>
                  </a:outerShdw>
                </a:effectLst>
                <a:latin typeface="#9Slide07 Banque" panose="02040603050506020204" pitchFamily="18" charset="0"/>
              </a:rPr>
              <a:t>RUNG</a:t>
            </a:r>
          </a:p>
        </p:txBody>
      </p:sp>
      <p:sp>
        <p:nvSpPr>
          <p:cNvPr id="30" name="Rectangle 29">
            <a:extLst>
              <a:ext uri="{FF2B5EF4-FFF2-40B4-BE49-F238E27FC236}">
                <a16:creationId xmlns:a16="http://schemas.microsoft.com/office/drawing/2014/main" id="{797119B2-2447-4129-B53A-4777997D94D8}"/>
              </a:ext>
            </a:extLst>
          </p:cNvPr>
          <p:cNvSpPr/>
          <p:nvPr/>
        </p:nvSpPr>
        <p:spPr>
          <a:xfrm>
            <a:off x="4069238" y="5136343"/>
            <a:ext cx="3761734" cy="1446550"/>
          </a:xfrm>
          <a:prstGeom prst="rect">
            <a:avLst/>
          </a:prstGeom>
          <a:noFill/>
        </p:spPr>
        <p:txBody>
          <a:bodyPr wrap="none" lIns="91440" tIns="45720" rIns="91440" bIns="45720">
            <a:spAutoFit/>
          </a:bodyPr>
          <a:lstStyle/>
          <a:p>
            <a:pPr algn="ctr"/>
            <a:r>
              <a:rPr lang="en-US" sz="4400" b="0" cap="none" spc="0" dirty="0">
                <a:ln w="0"/>
                <a:solidFill>
                  <a:srgbClr val="FFFF00"/>
                </a:solidFill>
                <a:effectLst>
                  <a:glow rad="88900">
                    <a:srgbClr val="FFC000">
                      <a:alpha val="78000"/>
                    </a:srgbClr>
                  </a:glow>
                  <a:outerShdw blurRad="647700" sx="102000" sy="102000" algn="ctr" rotWithShape="0">
                    <a:schemeClr val="accent4">
                      <a:lumMod val="60000"/>
                      <a:lumOff val="40000"/>
                      <a:alpha val="55000"/>
                    </a:schemeClr>
                  </a:outerShdw>
                </a:effectLst>
                <a:latin typeface="#9Slide07 Banque" panose="02040603050506020204" pitchFamily="18" charset="0"/>
              </a:rPr>
              <a:t>CHUÔNG VÀNG</a:t>
            </a:r>
          </a:p>
          <a:p>
            <a:pPr algn="ctr"/>
            <a:r>
              <a:rPr lang="en-US" sz="4400" dirty="0">
                <a:ln w="0"/>
                <a:solidFill>
                  <a:schemeClr val="bg1">
                    <a:lumMod val="95000"/>
                  </a:schemeClr>
                </a:solidFill>
                <a:effectLst>
                  <a:glow rad="88900">
                    <a:srgbClr val="FFC000">
                      <a:alpha val="78000"/>
                    </a:srgbClr>
                  </a:glow>
                  <a:outerShdw blurRad="647700" sx="102000" sy="102000" algn="ctr" rotWithShape="0">
                    <a:schemeClr val="accent4">
                      <a:lumMod val="60000"/>
                      <a:lumOff val="40000"/>
                      <a:alpha val="55000"/>
                    </a:schemeClr>
                  </a:outerShdw>
                </a:effectLst>
                <a:latin typeface="#9Slide07 Banque" panose="02040603050506020204" pitchFamily="18" charset="0"/>
              </a:rPr>
              <a:t> 2022</a:t>
            </a:r>
            <a:endParaRPr lang="en-US" sz="4400" b="0" cap="none" spc="0" dirty="0">
              <a:ln w="0"/>
              <a:solidFill>
                <a:schemeClr val="bg1">
                  <a:lumMod val="95000"/>
                </a:schemeClr>
              </a:solidFill>
              <a:effectLst>
                <a:glow rad="88900">
                  <a:srgbClr val="FFC000">
                    <a:alpha val="78000"/>
                  </a:srgbClr>
                </a:glow>
                <a:outerShdw blurRad="647700" sx="102000" sy="102000" algn="ctr" rotWithShape="0">
                  <a:schemeClr val="accent4">
                    <a:lumMod val="60000"/>
                    <a:lumOff val="40000"/>
                    <a:alpha val="55000"/>
                  </a:schemeClr>
                </a:outerShdw>
              </a:effectLst>
              <a:latin typeface="#9Slide07 Banque" panose="02040603050506020204" pitchFamily="18" charset="0"/>
            </a:endParaRPr>
          </a:p>
        </p:txBody>
      </p:sp>
      <p:pic>
        <p:nvPicPr>
          <p:cNvPr id="12" name="Picture 11">
            <a:extLst>
              <a:ext uri="{FF2B5EF4-FFF2-40B4-BE49-F238E27FC236}">
                <a16:creationId xmlns:a16="http://schemas.microsoft.com/office/drawing/2014/main" id="{EFD0F716-F698-416D-943E-A1B5D6ADB0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21" y="-1322412"/>
            <a:ext cx="12670919" cy="3304795"/>
          </a:xfrm>
          <a:prstGeom prst="rect">
            <a:avLst/>
          </a:prstGeom>
        </p:spPr>
      </p:pic>
      <p:pic>
        <p:nvPicPr>
          <p:cNvPr id="10" name="Picture 9" descr="A picture containing curtain, furniture&#10;&#10;Description automatically generated">
            <a:extLst>
              <a:ext uri="{FF2B5EF4-FFF2-40B4-BE49-F238E27FC236}">
                <a16:creationId xmlns:a16="http://schemas.microsoft.com/office/drawing/2014/main" id="{7AC6484E-5797-474D-B060-067BDDC6E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0"/>
            <a:ext cx="2019299" cy="6858000"/>
          </a:xfrm>
          <a:prstGeom prst="rect">
            <a:avLst/>
          </a:prstGeom>
        </p:spPr>
      </p:pic>
      <p:pic>
        <p:nvPicPr>
          <p:cNvPr id="8" name="Picture 7" descr="A picture containing curtain, furniture&#10;&#10;Description automatically generated">
            <a:extLst>
              <a:ext uri="{FF2B5EF4-FFF2-40B4-BE49-F238E27FC236}">
                <a16:creationId xmlns:a16="http://schemas.microsoft.com/office/drawing/2014/main" id="{90B84FDC-FFA3-4798-8126-6BB9C7F73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2700" y="0"/>
            <a:ext cx="2019300" cy="6858000"/>
          </a:xfrm>
          <a:prstGeom prst="rect">
            <a:avLst/>
          </a:prstGeom>
        </p:spPr>
      </p:pic>
      <p:sp>
        <p:nvSpPr>
          <p:cNvPr id="13" name="Trapezoid 12">
            <a:extLst>
              <a:ext uri="{FF2B5EF4-FFF2-40B4-BE49-F238E27FC236}">
                <a16:creationId xmlns:a16="http://schemas.microsoft.com/office/drawing/2014/main" id="{90C184D8-89BB-495A-AE57-F2AA8D937E98}"/>
              </a:ext>
            </a:extLst>
          </p:cNvPr>
          <p:cNvSpPr/>
          <p:nvPr/>
        </p:nvSpPr>
        <p:spPr>
          <a:xfrm rot="20704485">
            <a:off x="3164607" y="-992001"/>
            <a:ext cx="2133600" cy="7579255"/>
          </a:xfrm>
          <a:prstGeom prst="trapezoid">
            <a:avLst>
              <a:gd name="adj" fmla="val 41191"/>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5" name="Trapezoid 14">
            <a:extLst>
              <a:ext uri="{FF2B5EF4-FFF2-40B4-BE49-F238E27FC236}">
                <a16:creationId xmlns:a16="http://schemas.microsoft.com/office/drawing/2014/main" id="{CAD74607-9520-4074-B3A2-E2482CFD9679}"/>
              </a:ext>
            </a:extLst>
          </p:cNvPr>
          <p:cNvSpPr/>
          <p:nvPr/>
        </p:nvSpPr>
        <p:spPr>
          <a:xfrm rot="1047087">
            <a:off x="6679123" y="-1157932"/>
            <a:ext cx="2133600" cy="7440245"/>
          </a:xfrm>
          <a:prstGeom prst="trapezoid">
            <a:avLst>
              <a:gd name="adj" fmla="val 41191"/>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6" name="Trapezoid 15">
            <a:extLst>
              <a:ext uri="{FF2B5EF4-FFF2-40B4-BE49-F238E27FC236}">
                <a16:creationId xmlns:a16="http://schemas.microsoft.com/office/drawing/2014/main" id="{5E4830C1-91AB-4148-8AB9-FAF2BDFE329E}"/>
              </a:ext>
            </a:extLst>
          </p:cNvPr>
          <p:cNvSpPr/>
          <p:nvPr/>
        </p:nvSpPr>
        <p:spPr>
          <a:xfrm rot="763312">
            <a:off x="1391711" y="-888334"/>
            <a:ext cx="1711414" cy="7751935"/>
          </a:xfrm>
          <a:prstGeom prst="trapezoid">
            <a:avLst>
              <a:gd name="adj" fmla="val 41191"/>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7" name="Trapezoid 16">
            <a:extLst>
              <a:ext uri="{FF2B5EF4-FFF2-40B4-BE49-F238E27FC236}">
                <a16:creationId xmlns:a16="http://schemas.microsoft.com/office/drawing/2014/main" id="{88CC079A-DDA1-439B-9A37-F5E524D14EFE}"/>
              </a:ext>
            </a:extLst>
          </p:cNvPr>
          <p:cNvSpPr/>
          <p:nvPr/>
        </p:nvSpPr>
        <p:spPr>
          <a:xfrm rot="20890352">
            <a:off x="8504426" y="-803940"/>
            <a:ext cx="1884195" cy="7772577"/>
          </a:xfrm>
          <a:prstGeom prst="trapezoid">
            <a:avLst>
              <a:gd name="adj" fmla="val 41191"/>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8" name="Trapezoid 17">
            <a:extLst>
              <a:ext uri="{FF2B5EF4-FFF2-40B4-BE49-F238E27FC236}">
                <a16:creationId xmlns:a16="http://schemas.microsoft.com/office/drawing/2014/main" id="{D93BA0ED-7747-4A25-B262-3DBFF7A08859}"/>
              </a:ext>
            </a:extLst>
          </p:cNvPr>
          <p:cNvSpPr/>
          <p:nvPr/>
        </p:nvSpPr>
        <p:spPr>
          <a:xfrm rot="20890352">
            <a:off x="2307231" y="-1258089"/>
            <a:ext cx="1296481" cy="7943714"/>
          </a:xfrm>
          <a:prstGeom prst="trapezoid">
            <a:avLst>
              <a:gd name="adj" fmla="val 41191"/>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9" name="Trapezoid 18">
            <a:extLst>
              <a:ext uri="{FF2B5EF4-FFF2-40B4-BE49-F238E27FC236}">
                <a16:creationId xmlns:a16="http://schemas.microsoft.com/office/drawing/2014/main" id="{AEADD094-8417-42BC-BFB6-DEB54B23E970}"/>
              </a:ext>
            </a:extLst>
          </p:cNvPr>
          <p:cNvSpPr/>
          <p:nvPr/>
        </p:nvSpPr>
        <p:spPr>
          <a:xfrm rot="1030838">
            <a:off x="8403810" y="-878737"/>
            <a:ext cx="1296481" cy="7943714"/>
          </a:xfrm>
          <a:prstGeom prst="trapezoid">
            <a:avLst>
              <a:gd name="adj" fmla="val 41191"/>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5" name="Picture 4" descr="A picture containing curtain, furniture, red, indoor&#10;&#10;Description automatically generated">
            <a:extLst>
              <a:ext uri="{FF2B5EF4-FFF2-40B4-BE49-F238E27FC236}">
                <a16:creationId xmlns:a16="http://schemas.microsoft.com/office/drawing/2014/main" id="{0113615B-4339-4FA1-927A-2AD6AB0EB5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6096001" cy="6858000"/>
          </a:xfrm>
          <a:prstGeom prst="rect">
            <a:avLst/>
          </a:prstGeom>
        </p:spPr>
      </p:pic>
      <p:pic>
        <p:nvPicPr>
          <p:cNvPr id="6" name="Picture 5" descr="A picture containing curtain, furniture, red, indoor&#10;&#10;Description automatically generated">
            <a:extLst>
              <a:ext uri="{FF2B5EF4-FFF2-40B4-BE49-F238E27FC236}">
                <a16:creationId xmlns:a16="http://schemas.microsoft.com/office/drawing/2014/main" id="{563136AD-B3C5-4131-BE40-589AAAE5BE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0" y="-1"/>
            <a:ext cx="6096001" cy="6858000"/>
          </a:xfrm>
          <a:prstGeom prst="rect">
            <a:avLst/>
          </a:prstGeom>
        </p:spPr>
      </p:pic>
      <p:pic>
        <p:nvPicPr>
          <p:cNvPr id="29" name="Picture 28" descr="A picture containing curtain, furniture, red, indoor&#10;&#10;Description automatically generated">
            <a:extLst>
              <a:ext uri="{FF2B5EF4-FFF2-40B4-BE49-F238E27FC236}">
                <a16:creationId xmlns:a16="http://schemas.microsoft.com/office/drawing/2014/main" id="{66153DC6-A8BA-483B-858B-CE3A9BA33D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91629" y="0"/>
            <a:ext cx="6809445" cy="6858000"/>
          </a:xfrm>
          <a:prstGeom prst="rect">
            <a:avLst/>
          </a:prstGeom>
        </p:spPr>
      </p:pic>
      <p:pic>
        <p:nvPicPr>
          <p:cNvPr id="28" name="Picture 27" descr="A picture containing curtain, furniture, red, indoor&#10;&#10;Description automatically generated">
            <a:extLst>
              <a:ext uri="{FF2B5EF4-FFF2-40B4-BE49-F238E27FC236}">
                <a16:creationId xmlns:a16="http://schemas.microsoft.com/office/drawing/2014/main" id="{22B9DB9F-09C0-4E5D-8C64-E0CCC57709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0400" y="0"/>
            <a:ext cx="6809445" cy="6858000"/>
          </a:xfrm>
          <a:prstGeom prst="rect">
            <a:avLst/>
          </a:prstGeom>
        </p:spPr>
      </p:pic>
      <p:pic>
        <p:nvPicPr>
          <p:cNvPr id="11" name="Rung Chuông Vàng 2018 - Power Point">
            <a:hlinkClick r:id="" action="ppaction://media"/>
            <a:extLst>
              <a:ext uri="{FF2B5EF4-FFF2-40B4-BE49-F238E27FC236}">
                <a16:creationId xmlns:a16="http://schemas.microsoft.com/office/drawing/2014/main" id="{6B5561A3-088D-4200-A1F6-D13E471EAAEC}"/>
              </a:ext>
            </a:extLst>
          </p:cNvPr>
          <p:cNvPicPr>
            <a:picLocks noChangeAspect="1"/>
          </p:cNvPicPr>
          <p:nvPr>
            <a:audioFile r:link="rId1"/>
            <p:extLst>
              <p:ext uri="{DAA4B4D4-6D71-4841-9C94-3DE7FCFB9230}">
                <p14:media xmlns:p14="http://schemas.microsoft.com/office/powerpoint/2010/main" r:embed="rId2">
                  <p14:trim end="132329.125"/>
                </p14:media>
              </p:ext>
            </p:extLst>
          </p:nvPr>
        </p:nvPicPr>
        <p:blipFill>
          <a:blip r:embed="rId10"/>
          <a:stretch>
            <a:fillRect/>
          </a:stretch>
        </p:blipFill>
        <p:spPr>
          <a:xfrm>
            <a:off x="13474740" y="7875612"/>
            <a:ext cx="609600" cy="609600"/>
          </a:xfrm>
          <a:prstGeom prst="rect">
            <a:avLst/>
          </a:prstGeom>
        </p:spPr>
      </p:pic>
    </p:spTree>
    <p:extLst>
      <p:ext uri="{BB962C8B-B14F-4D97-AF65-F5344CB8AC3E}">
        <p14:creationId xmlns:p14="http://schemas.microsoft.com/office/powerpoint/2010/main" val="3736652845"/>
      </p:ext>
    </p:extLst>
  </p:cSld>
  <p:clrMapOvr>
    <a:masterClrMapping/>
  </p:clrMapOvr>
  <mc:AlternateContent xmlns:mc="http://schemas.openxmlformats.org/markup-compatibility/2006" xmlns:p14="http://schemas.microsoft.com/office/powerpoint/2010/main">
    <mc:Choice Requires="p14">
      <p:transition spd="slow" p14:dur="2000" advClick="0" advTm="150"/>
    </mc:Choice>
    <mc:Fallback xmlns="">
      <p:transition spd="slow" advClick="0" advTm="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34" fill="hold"/>
                                        <p:tgtEl>
                                          <p:spTgt spid="11"/>
                                        </p:tgtEl>
                                      </p:cBhvr>
                                    </p:cmd>
                                  </p:childTnLst>
                                </p:cTn>
                              </p:par>
                              <p:par>
                                <p:cTn id="7" presetID="35" presetClass="path" presetSubtype="0" accel="50000" decel="50000" fill="hold" nodeType="withEffect">
                                  <p:stCondLst>
                                    <p:cond delay="0"/>
                                  </p:stCondLst>
                                  <p:childTnLst>
                                    <p:animMotion origin="layout" path="M 0 0 L -0.50313 0 " pathEditMode="relative" rAng="0" ptsTypes="AA">
                                      <p:cBhvr>
                                        <p:cTn id="8" dur="5000" fill="hold"/>
                                        <p:tgtEl>
                                          <p:spTgt spid="5"/>
                                        </p:tgtEl>
                                        <p:attrNameLst>
                                          <p:attrName>ppt_x</p:attrName>
                                          <p:attrName>ppt_y</p:attrName>
                                        </p:attrNameLst>
                                      </p:cBhvr>
                                      <p:rCtr x="-25156" y="0"/>
                                    </p:animMotion>
                                  </p:childTnLst>
                                </p:cTn>
                              </p:par>
                              <p:par>
                                <p:cTn id="9" presetID="63" presetClass="path" presetSubtype="0" accel="50000" decel="50000" fill="hold" nodeType="withEffect">
                                  <p:stCondLst>
                                    <p:cond delay="0"/>
                                  </p:stCondLst>
                                  <p:childTnLst>
                                    <p:animMotion origin="layout" path="M 1.11022E-16 0 L 0.51406 0 " pathEditMode="relative" rAng="0" ptsTypes="AA">
                                      <p:cBhvr>
                                        <p:cTn id="10" dur="5000" fill="hold"/>
                                        <p:tgtEl>
                                          <p:spTgt spid="6"/>
                                        </p:tgtEl>
                                        <p:attrNameLst>
                                          <p:attrName>ppt_x</p:attrName>
                                          <p:attrName>ppt_y</p:attrName>
                                        </p:attrNameLst>
                                      </p:cBhvr>
                                      <p:rCtr x="25703" y="0"/>
                                    </p:animMotion>
                                  </p:childTnLst>
                                </p:cTn>
                              </p:par>
                              <p:par>
                                <p:cTn id="11" presetID="63" presetClass="path" presetSubtype="0" repeatCount="indefinite" accel="40000" decel="40000" autoRev="1" fill="hold" grpId="1" nodeType="withEffect">
                                  <p:stCondLst>
                                    <p:cond delay="0"/>
                                  </p:stCondLst>
                                  <p:childTnLst>
                                    <p:animMotion origin="layout" path="M 4.79167E-6 -3.7037E-7 L 0.28697 -0.04954 " pathEditMode="relative" rAng="0" ptsTypes="AA">
                                      <p:cBhvr>
                                        <p:cTn id="12" dur="3750" fill="hold"/>
                                        <p:tgtEl>
                                          <p:spTgt spid="13"/>
                                        </p:tgtEl>
                                        <p:attrNameLst>
                                          <p:attrName>ppt_x</p:attrName>
                                          <p:attrName>ppt_y</p:attrName>
                                        </p:attrNameLst>
                                      </p:cBhvr>
                                      <p:rCtr x="14349" y="-2477"/>
                                    </p:animMotion>
                                  </p:childTnLst>
                                </p:cTn>
                              </p:par>
                              <p:par>
                                <p:cTn id="13" presetID="26" presetClass="emph" presetSubtype="0" repeatCount="7700" fill="hold" grpId="0" nodeType="withEffect">
                                  <p:stCondLst>
                                    <p:cond delay="0"/>
                                  </p:stCondLst>
                                  <p:childTnLst>
                                    <p:animEffect transition="out" filter="fade">
                                      <p:cBhvr>
                                        <p:cTn id="14" dur="1000" tmFilter="0, 0; .2, .5; .8, .5; 1, 0"/>
                                        <p:tgtEl>
                                          <p:spTgt spid="13"/>
                                        </p:tgtEl>
                                      </p:cBhvr>
                                    </p:animEffect>
                                    <p:animScale>
                                      <p:cBhvr>
                                        <p:cTn id="15" dur="500" autoRev="1" fill="hold"/>
                                        <p:tgtEl>
                                          <p:spTgt spid="13"/>
                                        </p:tgtEl>
                                      </p:cBhvr>
                                      <p:by x="105000" y="105000"/>
                                    </p:animScale>
                                  </p:childTnLst>
                                </p:cTn>
                              </p:par>
                              <p:par>
                                <p:cTn id="16" presetID="35" presetClass="path" presetSubtype="0" repeatCount="indefinite" accel="41000" decel="41000" autoRev="1" fill="hold" grpId="1" nodeType="withEffect">
                                  <p:stCondLst>
                                    <p:cond delay="0"/>
                                  </p:stCondLst>
                                  <p:childTnLst>
                                    <p:animMotion origin="layout" path="M 3.54167E-6 -1.11111E-6 L -0.28698 0.04954 " pathEditMode="relative" rAng="0" ptsTypes="AA">
                                      <p:cBhvr>
                                        <p:cTn id="17" dur="3750" fill="hold"/>
                                        <p:tgtEl>
                                          <p:spTgt spid="15"/>
                                        </p:tgtEl>
                                        <p:attrNameLst>
                                          <p:attrName>ppt_x</p:attrName>
                                          <p:attrName>ppt_y</p:attrName>
                                        </p:attrNameLst>
                                      </p:cBhvr>
                                      <p:rCtr x="-14349" y="2477"/>
                                    </p:animMotion>
                                  </p:childTnLst>
                                </p:cTn>
                              </p:par>
                              <p:par>
                                <p:cTn id="18" presetID="26" presetClass="emph" presetSubtype="0" repeatCount="indefinite" fill="hold" grpId="0" nodeType="withEffect">
                                  <p:stCondLst>
                                    <p:cond delay="0"/>
                                  </p:stCondLst>
                                  <p:childTnLst>
                                    <p:animEffect transition="out" filter="fade">
                                      <p:cBhvr>
                                        <p:cTn id="19" dur="1000" tmFilter="0, 0; .2, .5; .8, .5; 1, 0"/>
                                        <p:tgtEl>
                                          <p:spTgt spid="15"/>
                                        </p:tgtEl>
                                      </p:cBhvr>
                                    </p:animEffect>
                                    <p:animScale>
                                      <p:cBhvr>
                                        <p:cTn id="20" dur="500" autoRev="1" fill="hold"/>
                                        <p:tgtEl>
                                          <p:spTgt spid="15"/>
                                        </p:tgtEl>
                                      </p:cBhvr>
                                      <p:by x="105000" y="105000"/>
                                    </p:animScale>
                                  </p:childTnLst>
                                </p:cTn>
                              </p:par>
                              <p:par>
                                <p:cTn id="21" presetID="35" presetClass="path" presetSubtype="0" repeatCount="indefinite" accel="50000" decel="50000" autoRev="1" fill="hold" grpId="1" nodeType="withEffect">
                                  <p:stCondLst>
                                    <p:cond delay="0"/>
                                  </p:stCondLst>
                                  <p:childTnLst>
                                    <p:animMotion origin="layout" path="M 5E-6 1.85185E-6 L -0.13243 0.00949 " pathEditMode="relative" rAng="0" ptsTypes="AA">
                                      <p:cBhvr>
                                        <p:cTn id="22" dur="3750" fill="hold"/>
                                        <p:tgtEl>
                                          <p:spTgt spid="16"/>
                                        </p:tgtEl>
                                        <p:attrNameLst>
                                          <p:attrName>ppt_x</p:attrName>
                                          <p:attrName>ppt_y</p:attrName>
                                        </p:attrNameLst>
                                      </p:cBhvr>
                                      <p:rCtr x="-6628" y="463"/>
                                    </p:animMotion>
                                  </p:childTnLst>
                                </p:cTn>
                              </p:par>
                              <p:par>
                                <p:cTn id="23" presetID="26" presetClass="emph" presetSubtype="0" repeatCount="7700" fill="hold" grpId="0" nodeType="withEffect">
                                  <p:stCondLst>
                                    <p:cond delay="0"/>
                                  </p:stCondLst>
                                  <p:childTnLst>
                                    <p:animEffect transition="out" filter="fade">
                                      <p:cBhvr>
                                        <p:cTn id="24" dur="1000" tmFilter="0, 0; .2, .5; .8, .5; 1, 0"/>
                                        <p:tgtEl>
                                          <p:spTgt spid="16"/>
                                        </p:tgtEl>
                                      </p:cBhvr>
                                    </p:animEffect>
                                    <p:animScale>
                                      <p:cBhvr>
                                        <p:cTn id="25" dur="500" autoRev="1" fill="hold"/>
                                        <p:tgtEl>
                                          <p:spTgt spid="16"/>
                                        </p:tgtEl>
                                      </p:cBhvr>
                                      <p:by x="105000" y="105000"/>
                                    </p:animScale>
                                  </p:childTnLst>
                                </p:cTn>
                              </p:par>
                              <p:par>
                                <p:cTn id="26" presetID="63" presetClass="path" presetSubtype="0" repeatCount="indefinite" accel="34000" decel="29000" autoRev="1" fill="hold" grpId="1" nodeType="withEffect">
                                  <p:stCondLst>
                                    <p:cond delay="0"/>
                                  </p:stCondLst>
                                  <p:childTnLst>
                                    <p:animMotion origin="layout" path="M 4.16667E-7 2.96296E-6 L 0.15729 0.00856 " pathEditMode="relative" rAng="0" ptsTypes="AA">
                                      <p:cBhvr>
                                        <p:cTn id="27" dur="3750" fill="hold"/>
                                        <p:tgtEl>
                                          <p:spTgt spid="17"/>
                                        </p:tgtEl>
                                        <p:attrNameLst>
                                          <p:attrName>ppt_x</p:attrName>
                                          <p:attrName>ppt_y</p:attrName>
                                        </p:attrNameLst>
                                      </p:cBhvr>
                                      <p:rCtr x="7865" y="417"/>
                                    </p:animMotion>
                                  </p:childTnLst>
                                </p:cTn>
                              </p:par>
                              <p:par>
                                <p:cTn id="28" presetID="26" presetClass="emph" presetSubtype="0" repeatCount="7700" fill="hold" grpId="0" nodeType="withEffect">
                                  <p:stCondLst>
                                    <p:cond delay="0"/>
                                  </p:stCondLst>
                                  <p:childTnLst>
                                    <p:animEffect transition="out" filter="fade">
                                      <p:cBhvr>
                                        <p:cTn id="29" dur="1000" tmFilter="0, 0; .2, .5; .8, .5; 1, 0"/>
                                        <p:tgtEl>
                                          <p:spTgt spid="17"/>
                                        </p:tgtEl>
                                      </p:cBhvr>
                                    </p:animEffect>
                                    <p:animScale>
                                      <p:cBhvr>
                                        <p:cTn id="30" dur="500" autoRev="1" fill="hold"/>
                                        <p:tgtEl>
                                          <p:spTgt spid="17"/>
                                        </p:tgtEl>
                                      </p:cBhvr>
                                      <p:by x="105000" y="105000"/>
                                    </p:animScale>
                                  </p:childTnLst>
                                </p:cTn>
                              </p:par>
                              <p:par>
                                <p:cTn id="31" presetID="22" presetClass="entr" presetSubtype="1" repeatCount="indefinite"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2750"/>
                                        <p:tgtEl>
                                          <p:spTgt spid="18"/>
                                        </p:tgtEl>
                                      </p:cBhvr>
                                    </p:animEffect>
                                  </p:childTnLst>
                                </p:cTn>
                              </p:par>
                              <p:par>
                                <p:cTn id="34" presetID="22" presetClass="entr" presetSubtype="1" repeatCount="indefinite"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2750"/>
                                        <p:tgtEl>
                                          <p:spTgt spid="19"/>
                                        </p:tgtEl>
                                      </p:cBhvr>
                                    </p:animEffect>
                                  </p:childTnLst>
                                </p:cTn>
                              </p:par>
                              <p:par>
                                <p:cTn id="37" presetID="55" presetClass="entr" presetSubtype="0" fill="hold" nodeType="withEffect">
                                  <p:stCondLst>
                                    <p:cond delay="4800"/>
                                  </p:stCondLst>
                                  <p:childTnLst>
                                    <p:set>
                                      <p:cBhvr>
                                        <p:cTn id="38" dur="1" fill="hold">
                                          <p:stCondLst>
                                            <p:cond delay="0"/>
                                          </p:stCondLst>
                                        </p:cTn>
                                        <p:tgtEl>
                                          <p:spTgt spid="7"/>
                                        </p:tgtEl>
                                        <p:attrNameLst>
                                          <p:attrName>style.visibility</p:attrName>
                                        </p:attrNameLst>
                                      </p:cBhvr>
                                      <p:to>
                                        <p:strVal val="visible"/>
                                      </p:to>
                                    </p:set>
                                    <p:anim calcmode="lin" valueType="num">
                                      <p:cBhvr>
                                        <p:cTn id="39" dur="1200" fill="hold"/>
                                        <p:tgtEl>
                                          <p:spTgt spid="7"/>
                                        </p:tgtEl>
                                        <p:attrNameLst>
                                          <p:attrName>ppt_w</p:attrName>
                                        </p:attrNameLst>
                                      </p:cBhvr>
                                      <p:tavLst>
                                        <p:tav tm="0">
                                          <p:val>
                                            <p:strVal val="#ppt_w*0.70"/>
                                          </p:val>
                                        </p:tav>
                                        <p:tav tm="100000">
                                          <p:val>
                                            <p:strVal val="#ppt_w"/>
                                          </p:val>
                                        </p:tav>
                                      </p:tavLst>
                                    </p:anim>
                                    <p:anim calcmode="lin" valueType="num">
                                      <p:cBhvr>
                                        <p:cTn id="40" dur="1200" fill="hold"/>
                                        <p:tgtEl>
                                          <p:spTgt spid="7"/>
                                        </p:tgtEl>
                                        <p:attrNameLst>
                                          <p:attrName>ppt_h</p:attrName>
                                        </p:attrNameLst>
                                      </p:cBhvr>
                                      <p:tavLst>
                                        <p:tav tm="0">
                                          <p:val>
                                            <p:strVal val="#ppt_h"/>
                                          </p:val>
                                        </p:tav>
                                        <p:tav tm="100000">
                                          <p:val>
                                            <p:strVal val="#ppt_h"/>
                                          </p:val>
                                        </p:tav>
                                      </p:tavLst>
                                    </p:anim>
                                    <p:animEffect transition="in" filter="fade">
                                      <p:cBhvr>
                                        <p:cTn id="41" dur="1200"/>
                                        <p:tgtEl>
                                          <p:spTgt spid="7"/>
                                        </p:tgtEl>
                                      </p:cBhvr>
                                    </p:animEffect>
                                  </p:childTnLst>
                                </p:cTn>
                              </p:par>
                              <p:par>
                                <p:cTn id="42" presetID="18" presetClass="entr" presetSubtype="12" fill="hold" grpId="0" nodeType="withEffect">
                                  <p:stCondLst>
                                    <p:cond delay="5500"/>
                                  </p:stCondLst>
                                  <p:childTnLst>
                                    <p:set>
                                      <p:cBhvr>
                                        <p:cTn id="43" dur="1" fill="hold">
                                          <p:stCondLst>
                                            <p:cond delay="0"/>
                                          </p:stCondLst>
                                        </p:cTn>
                                        <p:tgtEl>
                                          <p:spTgt spid="9"/>
                                        </p:tgtEl>
                                        <p:attrNameLst>
                                          <p:attrName>style.visibility</p:attrName>
                                        </p:attrNameLst>
                                      </p:cBhvr>
                                      <p:to>
                                        <p:strVal val="visible"/>
                                      </p:to>
                                    </p:set>
                                    <p:animEffect transition="in" filter="strips(downLeft)">
                                      <p:cBhvr>
                                        <p:cTn id="44" dur="500"/>
                                        <p:tgtEl>
                                          <p:spTgt spid="9"/>
                                        </p:tgtEl>
                                      </p:cBhvr>
                                    </p:animEffect>
                                  </p:childTnLst>
                                </p:cTn>
                              </p:par>
                              <p:par>
                                <p:cTn id="45" presetID="18" presetClass="entr" presetSubtype="6" fill="hold" grpId="0" nodeType="withEffect">
                                  <p:stCondLst>
                                    <p:cond delay="5800"/>
                                  </p:stCondLst>
                                  <p:childTnLst>
                                    <p:set>
                                      <p:cBhvr>
                                        <p:cTn id="46" dur="1" fill="hold">
                                          <p:stCondLst>
                                            <p:cond delay="0"/>
                                          </p:stCondLst>
                                        </p:cTn>
                                        <p:tgtEl>
                                          <p:spTgt spid="30"/>
                                        </p:tgtEl>
                                        <p:attrNameLst>
                                          <p:attrName>style.visibility</p:attrName>
                                        </p:attrNameLst>
                                      </p:cBhvr>
                                      <p:to>
                                        <p:strVal val="visible"/>
                                      </p:to>
                                    </p:set>
                                    <p:animEffect transition="in" filter="strips(downRight)">
                                      <p:cBhvr>
                                        <p:cTn id="47" dur="500"/>
                                        <p:tgtEl>
                                          <p:spTgt spid="30"/>
                                        </p:tgtEl>
                                      </p:cBhvr>
                                    </p:animEffect>
                                  </p:childTnLst>
                                </p:cTn>
                              </p:par>
                              <p:par>
                                <p:cTn id="48" presetID="10" presetClass="entr" presetSubtype="0" fill="hold" nodeType="withEffect">
                                  <p:stCondLst>
                                    <p:cond delay="610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par>
                                <p:cTn id="51" presetID="32" presetClass="emph" presetSubtype="0" repeatCount="5000" fill="hold" nodeType="withEffect">
                                  <p:stCondLst>
                                    <p:cond delay="6300"/>
                                  </p:stCondLst>
                                  <p:childTnLst>
                                    <p:animRot by="120000">
                                      <p:cBhvr>
                                        <p:cTn id="52" dur="50" fill="hold">
                                          <p:stCondLst>
                                            <p:cond delay="0"/>
                                          </p:stCondLst>
                                        </p:cTn>
                                        <p:tgtEl>
                                          <p:spTgt spid="3"/>
                                        </p:tgtEl>
                                        <p:attrNameLst>
                                          <p:attrName>r</p:attrName>
                                        </p:attrNameLst>
                                      </p:cBhvr>
                                    </p:animRot>
                                    <p:animRot by="-240000">
                                      <p:cBhvr>
                                        <p:cTn id="53" dur="100" fill="hold">
                                          <p:stCondLst>
                                            <p:cond delay="100"/>
                                          </p:stCondLst>
                                        </p:cTn>
                                        <p:tgtEl>
                                          <p:spTgt spid="3"/>
                                        </p:tgtEl>
                                        <p:attrNameLst>
                                          <p:attrName>r</p:attrName>
                                        </p:attrNameLst>
                                      </p:cBhvr>
                                    </p:animRot>
                                    <p:animRot by="240000">
                                      <p:cBhvr>
                                        <p:cTn id="54" dur="100" fill="hold">
                                          <p:stCondLst>
                                            <p:cond delay="200"/>
                                          </p:stCondLst>
                                        </p:cTn>
                                        <p:tgtEl>
                                          <p:spTgt spid="3"/>
                                        </p:tgtEl>
                                        <p:attrNameLst>
                                          <p:attrName>r</p:attrName>
                                        </p:attrNameLst>
                                      </p:cBhvr>
                                    </p:animRot>
                                    <p:animRot by="-240000">
                                      <p:cBhvr>
                                        <p:cTn id="55" dur="100" fill="hold">
                                          <p:stCondLst>
                                            <p:cond delay="300"/>
                                          </p:stCondLst>
                                        </p:cTn>
                                        <p:tgtEl>
                                          <p:spTgt spid="3"/>
                                        </p:tgtEl>
                                        <p:attrNameLst>
                                          <p:attrName>r</p:attrName>
                                        </p:attrNameLst>
                                      </p:cBhvr>
                                    </p:animRot>
                                    <p:animRot by="120000">
                                      <p:cBhvr>
                                        <p:cTn id="56" dur="100" fill="hold">
                                          <p:stCondLst>
                                            <p:cond delay="400"/>
                                          </p:stCondLst>
                                        </p:cTn>
                                        <p:tgtEl>
                                          <p:spTgt spid="3"/>
                                        </p:tgtEl>
                                        <p:attrNameLst>
                                          <p:attrName>r</p:attrName>
                                        </p:attrNameLst>
                                      </p:cBhvr>
                                    </p:animRot>
                                  </p:childTnLst>
                                </p:cTn>
                              </p:par>
                              <p:par>
                                <p:cTn id="57" presetID="63" presetClass="path" presetSubtype="0" accel="50000" decel="50000" fill="hold" nodeType="withEffect">
                                  <p:stCondLst>
                                    <p:cond delay="9200"/>
                                  </p:stCondLst>
                                  <p:childTnLst>
                                    <p:animMotion origin="layout" path="M 3.125E-6 0 L 0.51758 0 " pathEditMode="relative" rAng="0" ptsTypes="AA">
                                      <p:cBhvr>
                                        <p:cTn id="58" dur="2500" fill="hold"/>
                                        <p:tgtEl>
                                          <p:spTgt spid="28"/>
                                        </p:tgtEl>
                                        <p:attrNameLst>
                                          <p:attrName>ppt_x</p:attrName>
                                          <p:attrName>ppt_y</p:attrName>
                                        </p:attrNameLst>
                                      </p:cBhvr>
                                      <p:rCtr x="25885" y="0"/>
                                    </p:animMotion>
                                  </p:childTnLst>
                                </p:cTn>
                              </p:par>
                              <p:par>
                                <p:cTn id="59" presetID="35" presetClass="path" presetSubtype="0" accel="50000" decel="50000" fill="hold" nodeType="withEffect">
                                  <p:stCondLst>
                                    <p:cond delay="9200"/>
                                  </p:stCondLst>
                                  <p:childTnLst>
                                    <p:animMotion origin="layout" path="M -2.91667E-6 0 L -0.52057 0 " pathEditMode="relative" rAng="0" ptsTypes="AA">
                                      <p:cBhvr>
                                        <p:cTn id="60" dur="2500" fill="hold"/>
                                        <p:tgtEl>
                                          <p:spTgt spid="29"/>
                                        </p:tgtEl>
                                        <p:attrNameLst>
                                          <p:attrName>ppt_x</p:attrName>
                                          <p:attrName>ppt_y</p:attrName>
                                        </p:attrNameLst>
                                      </p:cBhvr>
                                      <p:rCtr x="-26029"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1"/>
                </p:tgtEl>
              </p:cMediaNode>
            </p:audio>
          </p:childTnLst>
        </p:cTn>
      </p:par>
    </p:tnLst>
    <p:bldLst>
      <p:bldP spid="9" grpId="0"/>
      <p:bldP spid="30" grpId="0"/>
      <p:bldP spid="13" grpId="0" animBg="1"/>
      <p:bldP spid="13" grpId="1" animBg="1"/>
      <p:bldP spid="15" grpId="0" animBg="1"/>
      <p:bldP spid="15" grpId="1" animBg="1"/>
      <p:bldP spid="16" grpId="0" animBg="1"/>
      <p:bldP spid="16" grpId="1" animBg="1"/>
      <p:bldP spid="17" grpId="0" animBg="1"/>
      <p:bldP spid="17" grpId="1"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ci Fi Background - Motion Graphic Loop">
            <a:hlinkClick r:id="" action="ppaction://media"/>
            <a:extLst>
              <a:ext uri="{FF2B5EF4-FFF2-40B4-BE49-F238E27FC236}">
                <a16:creationId xmlns:a16="http://schemas.microsoft.com/office/drawing/2014/main" id="{F3259366-9035-4DAF-85D1-D60C704C5F4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7999"/>
          </a:xfrm>
          <a:prstGeom prst="rect">
            <a:avLst/>
          </a:prstGeom>
        </p:spPr>
      </p:pic>
      <p:grpSp>
        <p:nvGrpSpPr>
          <p:cNvPr id="70" name="Group 69"/>
          <p:cNvGrpSpPr/>
          <p:nvPr/>
        </p:nvGrpSpPr>
        <p:grpSpPr>
          <a:xfrm>
            <a:off x="4267201" y="186531"/>
            <a:ext cx="5378745" cy="1185069"/>
            <a:chOff x="3384255" y="434502"/>
            <a:chExt cx="5378745" cy="937098"/>
          </a:xfrm>
        </p:grpSpPr>
        <p:sp>
          <p:nvSpPr>
            <p:cNvPr id="68" name="AutoShape 1080"/>
            <p:cNvSpPr>
              <a:spLocks noChangeArrowheads="1"/>
            </p:cNvSpPr>
            <p:nvPr/>
          </p:nvSpPr>
          <p:spPr bwMode="auto">
            <a:xfrm rot="16200000" flipH="1">
              <a:off x="4560624" y="1115915"/>
              <a:ext cx="343261" cy="168109"/>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a:solidFill>
                  <a:srgbClr val="000000"/>
                </a:solidFill>
                <a:latin typeface="Arial" charset="0"/>
              </a:endParaRPr>
            </a:p>
          </p:txBody>
        </p:sp>
        <p:sp>
          <p:nvSpPr>
            <p:cNvPr id="69" name="AutoShape 1080"/>
            <p:cNvSpPr>
              <a:spLocks noChangeArrowheads="1"/>
            </p:cNvSpPr>
            <p:nvPr/>
          </p:nvSpPr>
          <p:spPr bwMode="auto">
            <a:xfrm rot="16200000" flipH="1">
              <a:off x="7227624" y="1115915"/>
              <a:ext cx="343261" cy="168109"/>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a:solidFill>
                  <a:srgbClr val="000000"/>
                </a:solidFill>
                <a:latin typeface="Arial" charset="0"/>
              </a:endParaRPr>
            </a:p>
          </p:txBody>
        </p:sp>
        <p:grpSp>
          <p:nvGrpSpPr>
            <p:cNvPr id="17" name="Group 972"/>
            <p:cNvGrpSpPr>
              <a:grpSpLocks/>
            </p:cNvGrpSpPr>
            <p:nvPr/>
          </p:nvGrpSpPr>
          <p:grpSpPr bwMode="auto">
            <a:xfrm>
              <a:off x="3384255" y="434502"/>
              <a:ext cx="5378745" cy="708498"/>
              <a:chOff x="816" y="1350"/>
              <a:chExt cx="4128" cy="626"/>
            </a:xfrm>
          </p:grpSpPr>
          <p:sp>
            <p:nvSpPr>
              <p:cNvPr id="18" name="Rectangle 973"/>
              <p:cNvSpPr>
                <a:spLocks noChangeArrowheads="1"/>
              </p:cNvSpPr>
              <p:nvPr/>
            </p:nvSpPr>
            <p:spPr bwMode="auto">
              <a:xfrm>
                <a:off x="963" y="1542"/>
                <a:ext cx="3834" cy="402"/>
              </a:xfrm>
              <a:prstGeom prst="rect">
                <a:avLst/>
              </a:prstGeom>
              <a:gradFill flip="none" rotWithShape="1">
                <a:gsLst>
                  <a:gs pos="0">
                    <a:srgbClr val="C00000">
                      <a:shade val="30000"/>
                      <a:satMod val="115000"/>
                    </a:srgbClr>
                  </a:gs>
                  <a:gs pos="50000">
                    <a:srgbClr val="800000"/>
                  </a:gs>
                  <a:gs pos="100000">
                    <a:srgbClr val="C00000">
                      <a:shade val="100000"/>
                      <a:satMod val="115000"/>
                    </a:srgbClr>
                  </a:gs>
                </a:gsLst>
                <a:path path="circle">
                  <a:fillToRect l="50000" t="50000" r="50000" b="50000"/>
                </a:path>
                <a:tileRect/>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800" b="1" dirty="0">
                    <a:solidFill>
                      <a:srgbClr val="FFFFFF"/>
                    </a:solidFill>
                    <a:latin typeface="#9Slide07 Banque" panose="02040603050506020204" pitchFamily="18" charset="0"/>
                  </a:rPr>
                  <a:t>THỂ LỆ </a:t>
                </a:r>
              </a:p>
            </p:txBody>
          </p:sp>
          <p:grpSp>
            <p:nvGrpSpPr>
              <p:cNvPr id="19" name="Group 974"/>
              <p:cNvGrpSpPr>
                <a:grpSpLocks/>
              </p:cNvGrpSpPr>
              <p:nvPr/>
            </p:nvGrpSpPr>
            <p:grpSpPr bwMode="auto">
              <a:xfrm>
                <a:off x="864" y="1350"/>
                <a:ext cx="4032" cy="618"/>
                <a:chOff x="240" y="547"/>
                <a:chExt cx="3888" cy="509"/>
              </a:xfrm>
            </p:grpSpPr>
            <p:sp>
              <p:nvSpPr>
                <p:cNvPr id="28" name="AutoShape 975"/>
                <p:cNvSpPr>
                  <a:spLocks noChangeArrowheads="1"/>
                </p:cNvSpPr>
                <p:nvPr/>
              </p:nvSpPr>
              <p:spPr bwMode="auto">
                <a:xfrm rot="16200000">
                  <a:off x="3856" y="759"/>
                  <a:ext cx="400" cy="48"/>
                </a:xfrm>
                <a:custGeom>
                  <a:avLst/>
                  <a:gdLst>
                    <a:gd name="G0" fmla="+- 3278 0 0"/>
                    <a:gd name="G1" fmla="+- 21600 0 3278"/>
                    <a:gd name="G2" fmla="*/ 3278 1 2"/>
                    <a:gd name="G3" fmla="+- 21600 0 G2"/>
                    <a:gd name="G4" fmla="+/ 3278 21600 2"/>
                    <a:gd name="G5" fmla="+/ G1 0 2"/>
                    <a:gd name="G6" fmla="*/ 21600 21600 3278"/>
                    <a:gd name="G7" fmla="*/ G6 1 2"/>
                    <a:gd name="G8" fmla="+- 21600 0 G7"/>
                    <a:gd name="G9" fmla="*/ 21600 1 2"/>
                    <a:gd name="G10" fmla="+- 3278 0 G9"/>
                    <a:gd name="G11" fmla="?: G10 G8 0"/>
                    <a:gd name="G12" fmla="?: G10 G7 21600"/>
                    <a:gd name="T0" fmla="*/ 19961 w 21600"/>
                    <a:gd name="T1" fmla="*/ 10800 h 21600"/>
                    <a:gd name="T2" fmla="*/ 10800 w 21600"/>
                    <a:gd name="T3" fmla="*/ 21600 h 21600"/>
                    <a:gd name="T4" fmla="*/ 1639 w 21600"/>
                    <a:gd name="T5" fmla="*/ 10800 h 21600"/>
                    <a:gd name="T6" fmla="*/ 10800 w 21600"/>
                    <a:gd name="T7" fmla="*/ 0 h 21600"/>
                    <a:gd name="T8" fmla="*/ 3439 w 21600"/>
                    <a:gd name="T9" fmla="*/ 3439 h 21600"/>
                    <a:gd name="T10" fmla="*/ 18161 w 21600"/>
                    <a:gd name="T11" fmla="*/ 18161 h 21600"/>
                  </a:gdLst>
                  <a:ahLst/>
                  <a:cxnLst>
                    <a:cxn ang="0">
                      <a:pos x="T0" y="T1"/>
                    </a:cxn>
                    <a:cxn ang="0">
                      <a:pos x="T2" y="T3"/>
                    </a:cxn>
                    <a:cxn ang="0">
                      <a:pos x="T4" y="T5"/>
                    </a:cxn>
                    <a:cxn ang="0">
                      <a:pos x="T6" y="T7"/>
                    </a:cxn>
                  </a:cxnLst>
                  <a:rect l="T8" t="T9" r="T10" b="T11"/>
                  <a:pathLst>
                    <a:path w="21600" h="21600">
                      <a:moveTo>
                        <a:pt x="0" y="0"/>
                      </a:moveTo>
                      <a:lnTo>
                        <a:pt x="3278" y="21600"/>
                      </a:lnTo>
                      <a:lnTo>
                        <a:pt x="18322" y="21600"/>
                      </a:lnTo>
                      <a:lnTo>
                        <a:pt x="21600" y="0"/>
                      </a:lnTo>
                      <a:close/>
                    </a:path>
                  </a:pathLst>
                </a:custGeom>
                <a:gradFill rotWithShape="1">
                  <a:gsLst>
                    <a:gs pos="0">
                      <a:schemeClr val="bg1">
                        <a:gamma/>
                        <a:shade val="9412"/>
                        <a:invGamma/>
                      </a:schemeClr>
                    </a:gs>
                    <a:gs pos="100000">
                      <a:schemeClr val="bg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29" name="AutoShape 976"/>
                <p:cNvSpPr>
                  <a:spLocks noChangeArrowheads="1"/>
                </p:cNvSpPr>
                <p:nvPr/>
              </p:nvSpPr>
              <p:spPr bwMode="auto">
                <a:xfrm rot="5400000">
                  <a:off x="112" y="759"/>
                  <a:ext cx="400" cy="48"/>
                </a:xfrm>
                <a:custGeom>
                  <a:avLst/>
                  <a:gdLst>
                    <a:gd name="G0" fmla="+- 3278 0 0"/>
                    <a:gd name="G1" fmla="+- 21600 0 3278"/>
                    <a:gd name="G2" fmla="*/ 3278 1 2"/>
                    <a:gd name="G3" fmla="+- 21600 0 G2"/>
                    <a:gd name="G4" fmla="+/ 3278 21600 2"/>
                    <a:gd name="G5" fmla="+/ G1 0 2"/>
                    <a:gd name="G6" fmla="*/ 21600 21600 3278"/>
                    <a:gd name="G7" fmla="*/ G6 1 2"/>
                    <a:gd name="G8" fmla="+- 21600 0 G7"/>
                    <a:gd name="G9" fmla="*/ 21600 1 2"/>
                    <a:gd name="G10" fmla="+- 3278 0 G9"/>
                    <a:gd name="G11" fmla="?: G10 G8 0"/>
                    <a:gd name="G12" fmla="?: G10 G7 21600"/>
                    <a:gd name="T0" fmla="*/ 19961 w 21600"/>
                    <a:gd name="T1" fmla="*/ 10800 h 21600"/>
                    <a:gd name="T2" fmla="*/ 10800 w 21600"/>
                    <a:gd name="T3" fmla="*/ 21600 h 21600"/>
                    <a:gd name="T4" fmla="*/ 1639 w 21600"/>
                    <a:gd name="T5" fmla="*/ 10800 h 21600"/>
                    <a:gd name="T6" fmla="*/ 10800 w 21600"/>
                    <a:gd name="T7" fmla="*/ 0 h 21600"/>
                    <a:gd name="T8" fmla="*/ 3439 w 21600"/>
                    <a:gd name="T9" fmla="*/ 3439 h 21600"/>
                    <a:gd name="T10" fmla="*/ 18161 w 21600"/>
                    <a:gd name="T11" fmla="*/ 18161 h 21600"/>
                  </a:gdLst>
                  <a:ahLst/>
                  <a:cxnLst>
                    <a:cxn ang="0">
                      <a:pos x="T0" y="T1"/>
                    </a:cxn>
                    <a:cxn ang="0">
                      <a:pos x="T2" y="T3"/>
                    </a:cxn>
                    <a:cxn ang="0">
                      <a:pos x="T4" y="T5"/>
                    </a:cxn>
                    <a:cxn ang="0">
                      <a:pos x="T6" y="T7"/>
                    </a:cxn>
                  </a:cxnLst>
                  <a:rect l="T8" t="T9" r="T10" b="T11"/>
                  <a:pathLst>
                    <a:path w="21600" h="21600">
                      <a:moveTo>
                        <a:pt x="0" y="0"/>
                      </a:moveTo>
                      <a:lnTo>
                        <a:pt x="3278" y="21600"/>
                      </a:lnTo>
                      <a:lnTo>
                        <a:pt x="18322" y="21600"/>
                      </a:lnTo>
                      <a:lnTo>
                        <a:pt x="21600" y="0"/>
                      </a:lnTo>
                      <a:close/>
                    </a:path>
                  </a:pathLst>
                </a:custGeom>
                <a:gradFill rotWithShape="1">
                  <a:gsLst>
                    <a:gs pos="0">
                      <a:schemeClr val="bg1">
                        <a:gamma/>
                        <a:shade val="9412"/>
                        <a:invGamma/>
                      </a:schemeClr>
                    </a:gs>
                    <a:gs pos="100000">
                      <a:schemeClr val="bg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30" name="Rectangle 977"/>
                <p:cNvSpPr>
                  <a:spLocks noChangeArrowheads="1"/>
                </p:cNvSpPr>
                <p:nvPr/>
              </p:nvSpPr>
              <p:spPr bwMode="auto">
                <a:xfrm>
                  <a:off x="240" y="576"/>
                  <a:ext cx="3888" cy="73"/>
                </a:xfrm>
                <a:prstGeom prst="rect">
                  <a:avLst/>
                </a:prstGeom>
                <a:gradFill rotWithShape="1">
                  <a:gsLst>
                    <a:gs pos="0">
                      <a:schemeClr val="bg1"/>
                    </a:gs>
                    <a:gs pos="100000">
                      <a:schemeClr val="bg1">
                        <a:gamma/>
                        <a:shade val="12549"/>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31" name="Rectangle 978"/>
                <p:cNvSpPr>
                  <a:spLocks noChangeArrowheads="1"/>
                </p:cNvSpPr>
                <p:nvPr/>
              </p:nvSpPr>
              <p:spPr bwMode="auto">
                <a:xfrm rot="5400000">
                  <a:off x="3808" y="832"/>
                  <a:ext cx="400" cy="48"/>
                </a:xfrm>
                <a:prstGeom prst="rect">
                  <a:avLst/>
                </a:prstGeom>
                <a:gradFill rotWithShape="1">
                  <a:gsLst>
                    <a:gs pos="0">
                      <a:schemeClr val="bg1"/>
                    </a:gs>
                    <a:gs pos="100000">
                      <a:schemeClr val="bg1">
                        <a:gamma/>
                        <a:shade val="46275"/>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32" name="Rectangle 979"/>
                <p:cNvSpPr>
                  <a:spLocks noChangeArrowheads="1"/>
                </p:cNvSpPr>
                <p:nvPr/>
              </p:nvSpPr>
              <p:spPr bwMode="auto">
                <a:xfrm rot="5400000">
                  <a:off x="160" y="832"/>
                  <a:ext cx="400" cy="48"/>
                </a:xfrm>
                <a:prstGeom prst="rect">
                  <a:avLst/>
                </a:prstGeom>
                <a:gradFill rotWithShape="1">
                  <a:gsLst>
                    <a:gs pos="0">
                      <a:schemeClr val="bg1"/>
                    </a:gs>
                    <a:gs pos="100000">
                      <a:schemeClr val="bg1">
                        <a:gamma/>
                        <a:shade val="46275"/>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33" name="AutoShape 980"/>
                <p:cNvSpPr>
                  <a:spLocks noChangeArrowheads="1"/>
                </p:cNvSpPr>
                <p:nvPr/>
              </p:nvSpPr>
              <p:spPr bwMode="auto">
                <a:xfrm>
                  <a:off x="3408" y="547"/>
                  <a:ext cx="432" cy="125"/>
                </a:xfrm>
                <a:prstGeom prst="flowChartAlternateProcess">
                  <a:avLst/>
                </a:prstGeom>
                <a:gradFill rotWithShape="1">
                  <a:gsLst>
                    <a:gs pos="0">
                      <a:schemeClr val="bg1">
                        <a:gamma/>
                        <a:shade val="15686"/>
                        <a:invGamma/>
                      </a:schemeClr>
                    </a:gs>
                    <a:gs pos="50000">
                      <a:schemeClr val="bg1"/>
                    </a:gs>
                    <a:gs pos="100000">
                      <a:schemeClr val="bg1">
                        <a:gamma/>
                        <a:shade val="15686"/>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34" name="AutoShape 981"/>
                <p:cNvSpPr>
                  <a:spLocks noChangeArrowheads="1"/>
                </p:cNvSpPr>
                <p:nvPr/>
              </p:nvSpPr>
              <p:spPr bwMode="auto">
                <a:xfrm>
                  <a:off x="528" y="547"/>
                  <a:ext cx="432" cy="125"/>
                </a:xfrm>
                <a:prstGeom prst="flowChartAlternateProcess">
                  <a:avLst/>
                </a:prstGeom>
                <a:gradFill rotWithShape="1">
                  <a:gsLst>
                    <a:gs pos="0">
                      <a:schemeClr val="bg1">
                        <a:gamma/>
                        <a:shade val="15686"/>
                        <a:invGamma/>
                      </a:schemeClr>
                    </a:gs>
                    <a:gs pos="50000">
                      <a:schemeClr val="bg1"/>
                    </a:gs>
                    <a:gs pos="100000">
                      <a:schemeClr val="bg1">
                        <a:gamma/>
                        <a:shade val="15686"/>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35" name="AutoShape 982"/>
                <p:cNvSpPr>
                  <a:spLocks noChangeArrowheads="1"/>
                </p:cNvSpPr>
                <p:nvPr/>
              </p:nvSpPr>
              <p:spPr bwMode="auto">
                <a:xfrm>
                  <a:off x="1056" y="547"/>
                  <a:ext cx="2208" cy="145"/>
                </a:xfrm>
                <a:custGeom>
                  <a:avLst/>
                  <a:gdLst>
                    <a:gd name="G0" fmla="+- 2277 0 0"/>
                    <a:gd name="G1" fmla="+- 21600 0 2277"/>
                    <a:gd name="G2" fmla="*/ 2277 1 2"/>
                    <a:gd name="G3" fmla="+- 21600 0 G2"/>
                    <a:gd name="G4" fmla="+/ 2277 21600 2"/>
                    <a:gd name="G5" fmla="+/ G1 0 2"/>
                    <a:gd name="G6" fmla="*/ 21600 21600 2277"/>
                    <a:gd name="G7" fmla="*/ G6 1 2"/>
                    <a:gd name="G8" fmla="+- 21600 0 G7"/>
                    <a:gd name="G9" fmla="*/ 21600 1 2"/>
                    <a:gd name="G10" fmla="+- 2277 0 G9"/>
                    <a:gd name="G11" fmla="?: G10 G8 0"/>
                    <a:gd name="G12" fmla="?: G10 G7 21600"/>
                    <a:gd name="T0" fmla="*/ 20461 w 21600"/>
                    <a:gd name="T1" fmla="*/ 10800 h 21600"/>
                    <a:gd name="T2" fmla="*/ 10800 w 21600"/>
                    <a:gd name="T3" fmla="*/ 21600 h 21600"/>
                    <a:gd name="T4" fmla="*/ 1139 w 21600"/>
                    <a:gd name="T5" fmla="*/ 10800 h 21600"/>
                    <a:gd name="T6" fmla="*/ 10800 w 21600"/>
                    <a:gd name="T7" fmla="*/ 0 h 21600"/>
                    <a:gd name="T8" fmla="*/ 2939 w 21600"/>
                    <a:gd name="T9" fmla="*/ 2939 h 21600"/>
                    <a:gd name="T10" fmla="*/ 18661 w 21600"/>
                    <a:gd name="T11" fmla="*/ 18661 h 21600"/>
                  </a:gdLst>
                  <a:ahLst/>
                  <a:cxnLst>
                    <a:cxn ang="0">
                      <a:pos x="T0" y="T1"/>
                    </a:cxn>
                    <a:cxn ang="0">
                      <a:pos x="T2" y="T3"/>
                    </a:cxn>
                    <a:cxn ang="0">
                      <a:pos x="T4" y="T5"/>
                    </a:cxn>
                    <a:cxn ang="0">
                      <a:pos x="T6" y="T7"/>
                    </a:cxn>
                  </a:cxnLst>
                  <a:rect l="T8" t="T9" r="T10" b="T11"/>
                  <a:pathLst>
                    <a:path w="21600" h="21600">
                      <a:moveTo>
                        <a:pt x="0" y="0"/>
                      </a:moveTo>
                      <a:lnTo>
                        <a:pt x="2277" y="21600"/>
                      </a:lnTo>
                      <a:lnTo>
                        <a:pt x="19323" y="21600"/>
                      </a:lnTo>
                      <a:lnTo>
                        <a:pt x="21600" y="0"/>
                      </a:lnTo>
                      <a:close/>
                    </a:path>
                  </a:pathLst>
                </a:custGeom>
                <a:gradFill rotWithShape="1">
                  <a:gsLst>
                    <a:gs pos="0">
                      <a:schemeClr val="bg1">
                        <a:gamma/>
                        <a:shade val="15686"/>
                        <a:invGamma/>
                      </a:schemeClr>
                    </a:gs>
                    <a:gs pos="50000">
                      <a:schemeClr val="bg1"/>
                    </a:gs>
                    <a:gs pos="100000">
                      <a:schemeClr val="bg1">
                        <a:gamma/>
                        <a:shade val="15686"/>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36" name="Rectangle 983"/>
                <p:cNvSpPr>
                  <a:spLocks noChangeArrowheads="1"/>
                </p:cNvSpPr>
                <p:nvPr/>
              </p:nvSpPr>
              <p:spPr bwMode="auto">
                <a:xfrm>
                  <a:off x="384" y="1020"/>
                  <a:ext cx="3600" cy="36"/>
                </a:xfrm>
                <a:prstGeom prst="rect">
                  <a:avLst/>
                </a:prstGeom>
                <a:gradFill rotWithShape="1">
                  <a:gsLst>
                    <a:gs pos="0">
                      <a:schemeClr val="bg1"/>
                    </a:gs>
                    <a:gs pos="100000">
                      <a:schemeClr val="bg1">
                        <a:gamma/>
                        <a:shade val="12549"/>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grpSp>
          <p:sp>
            <p:nvSpPr>
              <p:cNvPr id="20" name="Rectangle 984"/>
              <p:cNvSpPr>
                <a:spLocks noChangeArrowheads="1"/>
              </p:cNvSpPr>
              <p:nvPr/>
            </p:nvSpPr>
            <p:spPr bwMode="auto">
              <a:xfrm>
                <a:off x="912" y="1912"/>
                <a:ext cx="768" cy="64"/>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a:solidFill>
                    <a:srgbClr val="000000"/>
                  </a:solidFill>
                  <a:latin typeface="Arial" charset="0"/>
                </a:endParaRPr>
              </a:p>
            </p:txBody>
          </p:sp>
          <p:sp>
            <p:nvSpPr>
              <p:cNvPr id="21" name="Rectangle 985"/>
              <p:cNvSpPr>
                <a:spLocks noChangeArrowheads="1"/>
              </p:cNvSpPr>
              <p:nvPr/>
            </p:nvSpPr>
            <p:spPr bwMode="auto">
              <a:xfrm>
                <a:off x="4080" y="1912"/>
                <a:ext cx="768" cy="64"/>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a:solidFill>
                    <a:srgbClr val="000000"/>
                  </a:solidFill>
                  <a:latin typeface="Arial" charset="0"/>
                </a:endParaRPr>
              </a:p>
            </p:txBody>
          </p:sp>
          <p:sp>
            <p:nvSpPr>
              <p:cNvPr id="22" name="AutoShape 986"/>
              <p:cNvSpPr>
                <a:spLocks noChangeArrowheads="1"/>
              </p:cNvSpPr>
              <p:nvPr/>
            </p:nvSpPr>
            <p:spPr bwMode="auto">
              <a:xfrm rot="16200000">
                <a:off x="832" y="1752"/>
                <a:ext cx="296" cy="152"/>
              </a:xfrm>
              <a:prstGeom prst="flowChartDelay">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a:solidFill>
                    <a:srgbClr val="000000"/>
                  </a:solidFill>
                  <a:latin typeface="Arial" charset="0"/>
                </a:endParaRPr>
              </a:p>
            </p:txBody>
          </p:sp>
          <p:sp>
            <p:nvSpPr>
              <p:cNvPr id="23" name="AutoShape 987"/>
              <p:cNvSpPr>
                <a:spLocks noChangeArrowheads="1"/>
              </p:cNvSpPr>
              <p:nvPr/>
            </p:nvSpPr>
            <p:spPr bwMode="auto">
              <a:xfrm rot="16200000">
                <a:off x="4640" y="1752"/>
                <a:ext cx="296" cy="152"/>
              </a:xfrm>
              <a:prstGeom prst="flowChartDelay">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a:solidFill>
                    <a:srgbClr val="000000"/>
                  </a:solidFill>
                  <a:latin typeface="Arial" charset="0"/>
                </a:endParaRPr>
              </a:p>
            </p:txBody>
          </p:sp>
          <p:sp>
            <p:nvSpPr>
              <p:cNvPr id="24" name="Rectangle 988"/>
              <p:cNvSpPr>
                <a:spLocks noChangeArrowheads="1"/>
              </p:cNvSpPr>
              <p:nvPr/>
            </p:nvSpPr>
            <p:spPr bwMode="auto">
              <a:xfrm>
                <a:off x="816" y="1512"/>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a:solidFill>
                    <a:srgbClr val="000000"/>
                  </a:solidFill>
                  <a:latin typeface="Arial" charset="0"/>
                </a:endParaRPr>
              </a:p>
            </p:txBody>
          </p:sp>
          <p:sp>
            <p:nvSpPr>
              <p:cNvPr id="25" name="Rectangle 989"/>
              <p:cNvSpPr>
                <a:spLocks noChangeArrowheads="1"/>
              </p:cNvSpPr>
              <p:nvPr/>
            </p:nvSpPr>
            <p:spPr bwMode="auto">
              <a:xfrm>
                <a:off x="816" y="1584"/>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a:solidFill>
                    <a:srgbClr val="000000"/>
                  </a:solidFill>
                  <a:latin typeface="Arial" charset="0"/>
                </a:endParaRPr>
              </a:p>
            </p:txBody>
          </p:sp>
          <p:sp>
            <p:nvSpPr>
              <p:cNvPr id="26" name="Rectangle 990"/>
              <p:cNvSpPr>
                <a:spLocks noChangeArrowheads="1"/>
              </p:cNvSpPr>
              <p:nvPr/>
            </p:nvSpPr>
            <p:spPr bwMode="auto">
              <a:xfrm>
                <a:off x="4608" y="1512"/>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a:solidFill>
                    <a:srgbClr val="000000"/>
                  </a:solidFill>
                  <a:latin typeface="Arial" charset="0"/>
                </a:endParaRPr>
              </a:p>
            </p:txBody>
          </p:sp>
          <p:sp>
            <p:nvSpPr>
              <p:cNvPr id="27" name="Rectangle 991"/>
              <p:cNvSpPr>
                <a:spLocks noChangeArrowheads="1"/>
              </p:cNvSpPr>
              <p:nvPr/>
            </p:nvSpPr>
            <p:spPr bwMode="auto">
              <a:xfrm>
                <a:off x="4608" y="1584"/>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a:solidFill>
                    <a:srgbClr val="000000"/>
                  </a:solidFill>
                  <a:latin typeface="Arial" charset="0"/>
                </a:endParaRPr>
              </a:p>
            </p:txBody>
          </p:sp>
        </p:grpSp>
      </p:grpSp>
      <p:sp>
        <p:nvSpPr>
          <p:cNvPr id="15" name="Rounded Rectangle 14"/>
          <p:cNvSpPr/>
          <p:nvPr/>
        </p:nvSpPr>
        <p:spPr>
          <a:xfrm>
            <a:off x="1905000" y="1329532"/>
            <a:ext cx="8305800" cy="5071269"/>
          </a:xfrm>
          <a:prstGeom prst="roundRect">
            <a:avLst>
              <a:gd name="adj" fmla="val 9154"/>
            </a:avLst>
          </a:prstGeom>
          <a:gradFill>
            <a:gsLst>
              <a:gs pos="0">
                <a:schemeClr val="accent2">
                  <a:alpha val="70000"/>
                </a:schemeClr>
              </a:gs>
              <a:gs pos="50000">
                <a:schemeClr val="accent2">
                  <a:alpha val="60000"/>
                </a:schemeClr>
              </a:gs>
              <a:gs pos="100000">
                <a:schemeClr val="accent2">
                  <a:alpha val="50000"/>
                </a:schemeClr>
              </a:gs>
            </a:gsLst>
            <a:lin ang="5400000" scaled="1"/>
          </a:gradFill>
          <a:ln w="76200">
            <a:solidFill>
              <a:schemeClr val="bg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grpSp>
        <p:nvGrpSpPr>
          <p:cNvPr id="2" name="Group 866"/>
          <p:cNvGrpSpPr>
            <a:grpSpLocks/>
          </p:cNvGrpSpPr>
          <p:nvPr/>
        </p:nvGrpSpPr>
        <p:grpSpPr bwMode="auto">
          <a:xfrm>
            <a:off x="3467100" y="-3162301"/>
            <a:ext cx="495300" cy="2095501"/>
            <a:chOff x="3090" y="1440"/>
            <a:chExt cx="312" cy="1320"/>
          </a:xfrm>
        </p:grpSpPr>
        <p:sp>
          <p:nvSpPr>
            <p:cNvPr id="3" name="AutoShape 867"/>
            <p:cNvSpPr>
              <a:spLocks noChangeArrowheads="1"/>
            </p:cNvSpPr>
            <p:nvPr/>
          </p:nvSpPr>
          <p:spPr bwMode="auto">
            <a:xfrm>
              <a:off x="3168" y="1440"/>
              <a:ext cx="144" cy="1200"/>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4" name="Rectangle 868"/>
            <p:cNvSpPr>
              <a:spLocks noChangeArrowheads="1"/>
            </p:cNvSpPr>
            <p:nvPr/>
          </p:nvSpPr>
          <p:spPr bwMode="auto">
            <a:xfrm>
              <a:off x="3138" y="2592"/>
              <a:ext cx="208" cy="48"/>
            </a:xfrm>
            <a:prstGeom prst="rect">
              <a:avLst/>
            </a:prstGeom>
            <a:gradFill rotWithShape="1">
              <a:gsLst>
                <a:gs pos="0">
                  <a:schemeClr val="bg2">
                    <a:gamma/>
                    <a:shade val="0"/>
                    <a:invGamma/>
                  </a:schemeClr>
                </a:gs>
                <a:gs pos="50000">
                  <a:schemeClr val="bg2"/>
                </a:gs>
                <a:gs pos="100000">
                  <a:schemeClr val="bg2">
                    <a:gamma/>
                    <a:shade val="0"/>
                    <a:invGamma/>
                  </a:schemeClr>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a:solidFill>
                  <a:srgbClr val="000000"/>
                </a:solidFill>
                <a:latin typeface="Arial" charset="0"/>
              </a:endParaRPr>
            </a:p>
          </p:txBody>
        </p:sp>
        <p:sp>
          <p:nvSpPr>
            <p:cNvPr id="5" name="Oval 869"/>
            <p:cNvSpPr>
              <a:spLocks noChangeArrowheads="1"/>
            </p:cNvSpPr>
            <p:nvPr/>
          </p:nvSpPr>
          <p:spPr bwMode="auto">
            <a:xfrm>
              <a:off x="3090" y="2640"/>
              <a:ext cx="96" cy="96"/>
            </a:xfrm>
            <a:prstGeom prst="ellipse">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a:solidFill>
                  <a:srgbClr val="000000"/>
                </a:solidFill>
                <a:latin typeface="Arial" charset="0"/>
              </a:endParaRPr>
            </a:p>
          </p:txBody>
        </p:sp>
        <p:sp>
          <p:nvSpPr>
            <p:cNvPr id="6" name="Rectangle 870"/>
            <p:cNvSpPr>
              <a:spLocks noChangeArrowheads="1"/>
            </p:cNvSpPr>
            <p:nvPr/>
          </p:nvSpPr>
          <p:spPr bwMode="auto">
            <a:xfrm>
              <a:off x="3108" y="2616"/>
              <a:ext cx="270" cy="144"/>
            </a:xfrm>
            <a:prstGeom prst="rect">
              <a:avLst/>
            </a:prstGeom>
            <a:gradFill rotWithShape="1">
              <a:gsLst>
                <a:gs pos="0">
                  <a:schemeClr val="bg1">
                    <a:gamma/>
                    <a:shade val="0"/>
                    <a:invGamma/>
                  </a:schemeClr>
                </a:gs>
                <a:gs pos="50000">
                  <a:schemeClr val="bg1"/>
                </a:gs>
                <a:gs pos="100000">
                  <a:schemeClr val="bg1">
                    <a:gamma/>
                    <a:shade val="0"/>
                    <a:invGamma/>
                  </a:schemeClr>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a:solidFill>
                  <a:srgbClr val="000000"/>
                </a:solidFill>
                <a:latin typeface="Arial" charset="0"/>
              </a:endParaRPr>
            </a:p>
          </p:txBody>
        </p:sp>
        <p:sp>
          <p:nvSpPr>
            <p:cNvPr id="7" name="Oval 871"/>
            <p:cNvSpPr>
              <a:spLocks noChangeArrowheads="1"/>
            </p:cNvSpPr>
            <p:nvPr/>
          </p:nvSpPr>
          <p:spPr bwMode="auto">
            <a:xfrm>
              <a:off x="3126" y="2640"/>
              <a:ext cx="96" cy="96"/>
            </a:xfrm>
            <a:prstGeom prst="ellipse">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a:solidFill>
                  <a:srgbClr val="000000"/>
                </a:solidFill>
                <a:latin typeface="Arial" charset="0"/>
              </a:endParaRPr>
            </a:p>
          </p:txBody>
        </p:sp>
        <p:sp>
          <p:nvSpPr>
            <p:cNvPr id="8" name="Oval 872"/>
            <p:cNvSpPr>
              <a:spLocks noChangeArrowheads="1"/>
            </p:cNvSpPr>
            <p:nvPr/>
          </p:nvSpPr>
          <p:spPr bwMode="auto">
            <a:xfrm>
              <a:off x="3306" y="2640"/>
              <a:ext cx="96" cy="96"/>
            </a:xfrm>
            <a:prstGeom prst="ellipse">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a:solidFill>
                  <a:srgbClr val="000000"/>
                </a:solidFill>
                <a:latin typeface="Arial" charset="0"/>
              </a:endParaRPr>
            </a:p>
          </p:txBody>
        </p:sp>
      </p:grpSp>
      <p:sp>
        <p:nvSpPr>
          <p:cNvPr id="9" name="AutoShape 867"/>
          <p:cNvSpPr>
            <a:spLocks noChangeArrowheads="1"/>
          </p:cNvSpPr>
          <p:nvPr/>
        </p:nvSpPr>
        <p:spPr bwMode="auto">
          <a:xfrm>
            <a:off x="3536772" y="-3238502"/>
            <a:ext cx="343079" cy="1905001"/>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0" name="AutoShape 867"/>
          <p:cNvSpPr>
            <a:spLocks noChangeArrowheads="1"/>
          </p:cNvSpPr>
          <p:nvPr/>
        </p:nvSpPr>
        <p:spPr bwMode="auto">
          <a:xfrm>
            <a:off x="3494881" y="-3124201"/>
            <a:ext cx="425450" cy="1790699"/>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3" name="AutoShape 1040"/>
          <p:cNvSpPr>
            <a:spLocks noChangeArrowheads="1"/>
          </p:cNvSpPr>
          <p:nvPr/>
        </p:nvSpPr>
        <p:spPr bwMode="auto">
          <a:xfrm>
            <a:off x="-5105400" y="914400"/>
            <a:ext cx="17602200" cy="922338"/>
          </a:xfrm>
          <a:prstGeom prst="roundRect">
            <a:avLst>
              <a:gd name="adj" fmla="val 16667"/>
            </a:avLst>
          </a:prstGeom>
          <a:gradFill>
            <a:gsLst>
              <a:gs pos="0">
                <a:schemeClr val="bg1">
                  <a:lumMod val="0"/>
                  <a:lumOff val="100000"/>
                  <a:alpha val="0"/>
                </a:schemeClr>
              </a:gs>
              <a:gs pos="50000">
                <a:srgbClr val="00FF00"/>
              </a:gs>
              <a:gs pos="100000">
                <a:schemeClr val="bg1">
                  <a:alpha val="0"/>
                </a:schemeClr>
              </a:gs>
            </a:gsLst>
            <a:lin ang="5400000" scaled="1"/>
          </a:gradFill>
          <a:ln>
            <a:noFill/>
          </a:ln>
          <a:effectLst/>
        </p:spPr>
        <p:txBody>
          <a:bodyPr vert="eaVert" wrap="none" anchor="ctr"/>
          <a:lstStyle/>
          <a:p>
            <a:pPr fontAlgn="base">
              <a:spcBef>
                <a:spcPct val="0"/>
              </a:spcBef>
              <a:spcAft>
                <a:spcPct val="0"/>
              </a:spcAft>
            </a:pPr>
            <a:endParaRPr lang="en-US">
              <a:solidFill>
                <a:srgbClr val="000000"/>
              </a:solidFill>
              <a:latin typeface="Arial" charset="0"/>
            </a:endParaRPr>
          </a:p>
        </p:txBody>
      </p:sp>
      <p:sp>
        <p:nvSpPr>
          <p:cNvPr id="71" name="TextBox 70"/>
          <p:cNvSpPr txBox="1"/>
          <p:nvPr/>
        </p:nvSpPr>
        <p:spPr>
          <a:xfrm>
            <a:off x="2159336" y="2149309"/>
            <a:ext cx="7779026" cy="2677656"/>
          </a:xfrm>
          <a:prstGeom prst="rect">
            <a:avLst/>
          </a:prstGeom>
          <a:noFill/>
        </p:spPr>
        <p:txBody>
          <a:bodyPr wrap="square" rtlCol="0">
            <a:spAutoFit/>
          </a:bodyPr>
          <a:lstStyle/>
          <a:p>
            <a:pPr algn="just" fontAlgn="base">
              <a:spcBef>
                <a:spcPct val="0"/>
              </a:spcBef>
              <a:spcAft>
                <a:spcPct val="0"/>
              </a:spcAft>
            </a:pP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Có</a:t>
            </a:r>
            <a:r>
              <a:rPr lang="en-US" sz="2800" dirty="0">
                <a:solidFill>
                  <a:srgbClr val="FFFFFF"/>
                </a:solidFill>
                <a:latin typeface="#9Slide07 Banque" panose="02040603050506020204" pitchFamily="18" charset="0"/>
              </a:rPr>
              <a:t> 5 </a:t>
            </a:r>
            <a:r>
              <a:rPr lang="en-US" sz="2800" dirty="0" err="1">
                <a:solidFill>
                  <a:srgbClr val="FFFFFF"/>
                </a:solidFill>
                <a:latin typeface="#9Slide07 Banque" panose="02040603050506020204" pitchFamily="18" charset="0"/>
              </a:rPr>
              <a:t>câu</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hỏi</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Mỗi</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câu</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sẽ</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có</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thời</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gian</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suy</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nghĩ</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và</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trả</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lời</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là</a:t>
            </a:r>
            <a:r>
              <a:rPr lang="en-US" sz="2800" dirty="0">
                <a:solidFill>
                  <a:srgbClr val="FFFFFF"/>
                </a:solidFill>
                <a:latin typeface="#9Slide07 Banque" panose="02040603050506020204" pitchFamily="18" charset="0"/>
              </a:rPr>
              <a:t> 10 </a:t>
            </a:r>
            <a:r>
              <a:rPr lang="en-US" sz="2800" dirty="0" err="1">
                <a:solidFill>
                  <a:srgbClr val="FFFFFF"/>
                </a:solidFill>
                <a:latin typeface="#9Slide07 Banque" panose="02040603050506020204" pitchFamily="18" charset="0"/>
              </a:rPr>
              <a:t>giây</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trả</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lời</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bằng</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cách</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đưa</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bảng</a:t>
            </a:r>
            <a:r>
              <a:rPr lang="en-US" sz="2800" dirty="0">
                <a:solidFill>
                  <a:srgbClr val="FFFFFF"/>
                </a:solidFill>
                <a:latin typeface="#9Slide07 Banque" panose="02040603050506020204" pitchFamily="18" charset="0"/>
              </a:rPr>
              <a:t> con </a:t>
            </a:r>
            <a:r>
              <a:rPr lang="en-US" sz="2800" dirty="0" err="1">
                <a:solidFill>
                  <a:srgbClr val="FFFFFF"/>
                </a:solidFill>
                <a:latin typeface="#9Slide07 Banque" panose="02040603050506020204" pitchFamily="18" charset="0"/>
              </a:rPr>
              <a:t>có</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đáp</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án</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lên</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sau</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khi</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hết</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thời</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gian</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Thí</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sinh</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nào</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trả</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lời</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được</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cả</a:t>
            </a:r>
            <a:r>
              <a:rPr lang="en-US" sz="2800" dirty="0">
                <a:solidFill>
                  <a:srgbClr val="FFFFFF"/>
                </a:solidFill>
                <a:latin typeface="#9Slide07 Banque" panose="02040603050506020204" pitchFamily="18" charset="0"/>
              </a:rPr>
              <a:t> 5 </a:t>
            </a:r>
            <a:r>
              <a:rPr lang="en-US" sz="2800" dirty="0" err="1">
                <a:solidFill>
                  <a:srgbClr val="FFFFFF"/>
                </a:solidFill>
                <a:latin typeface="#9Slide07 Banque" panose="02040603050506020204" pitchFamily="18" charset="0"/>
              </a:rPr>
              <a:t>câu</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hỏi</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sẽ</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là</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thí</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sinh</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chiến</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thắng</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cuộc</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thi</a:t>
            </a:r>
            <a:r>
              <a:rPr lang="en-US" sz="2800" dirty="0">
                <a:solidFill>
                  <a:srgbClr val="FFFFFF"/>
                </a:solidFill>
                <a:latin typeface="#9Slide07 Banque" panose="02040603050506020204" pitchFamily="18" charset="0"/>
              </a:rPr>
              <a:t> rung </a:t>
            </a:r>
            <a:r>
              <a:rPr lang="en-US" sz="2800" dirty="0" err="1">
                <a:solidFill>
                  <a:srgbClr val="FFFFFF"/>
                </a:solidFill>
                <a:latin typeface="#9Slide07 Banque" panose="02040603050506020204" pitchFamily="18" charset="0"/>
              </a:rPr>
              <a:t>chuông</a:t>
            </a:r>
            <a:r>
              <a:rPr lang="en-US" sz="2800" dirty="0">
                <a:solidFill>
                  <a:srgbClr val="FFFFFF"/>
                </a:solidFill>
                <a:latin typeface="#9Slide07 Banque" panose="02040603050506020204" pitchFamily="18" charset="0"/>
              </a:rPr>
              <a:t> </a:t>
            </a:r>
            <a:r>
              <a:rPr lang="en-US" sz="2800" dirty="0" err="1">
                <a:solidFill>
                  <a:srgbClr val="FFFFFF"/>
                </a:solidFill>
                <a:latin typeface="#9Slide07 Banque" panose="02040603050506020204" pitchFamily="18" charset="0"/>
              </a:rPr>
              <a:t>vàng</a:t>
            </a:r>
            <a:r>
              <a:rPr lang="en-US" sz="2800" dirty="0">
                <a:solidFill>
                  <a:srgbClr val="FFFFFF"/>
                </a:solidFill>
                <a:latin typeface="#9Slide07 Banque" panose="02040603050506020204" pitchFamily="18" charset="0"/>
              </a:rPr>
              <a:t>.</a:t>
            </a:r>
          </a:p>
        </p:txBody>
      </p:sp>
      <p:sp>
        <p:nvSpPr>
          <p:cNvPr id="74" name="Rounded Rectangle 73"/>
          <p:cNvSpPr/>
          <p:nvPr/>
        </p:nvSpPr>
        <p:spPr>
          <a:xfrm>
            <a:off x="10406796" y="7848600"/>
            <a:ext cx="54695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75" name="Rounded Rectangle 74"/>
          <p:cNvSpPr/>
          <p:nvPr/>
        </p:nvSpPr>
        <p:spPr>
          <a:xfrm>
            <a:off x="10559196" y="8001000"/>
            <a:ext cx="54695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pic>
        <p:nvPicPr>
          <p:cNvPr id="43" name="Luat choi 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5468600" y="5676900"/>
            <a:ext cx="609600" cy="609600"/>
          </a:xfrm>
          <a:prstGeom prst="rect">
            <a:avLst/>
          </a:prstGeom>
        </p:spPr>
      </p:pic>
      <p:pic>
        <p:nvPicPr>
          <p:cNvPr id="44" name="Lazer.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4554200" y="2849217"/>
            <a:ext cx="609600" cy="609600"/>
          </a:xfrm>
          <a:prstGeom prst="rect">
            <a:avLst/>
          </a:prstGeom>
        </p:spPr>
      </p:pic>
      <p:pic>
        <p:nvPicPr>
          <p:cNvPr id="48" name="Picture 47" descr="A close up of a necklace&#10;&#10;Description automatically generated">
            <a:extLst>
              <a:ext uri="{FF2B5EF4-FFF2-40B4-BE49-F238E27FC236}">
                <a16:creationId xmlns:a16="http://schemas.microsoft.com/office/drawing/2014/main" id="{218A7C89-70C0-426B-A276-8BE59C90E6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38923" y="5464456"/>
            <a:ext cx="964426" cy="814009"/>
          </a:xfrm>
          <a:prstGeom prst="rect">
            <a:avLst/>
          </a:prstGeom>
        </p:spPr>
      </p:pic>
      <p:pic>
        <p:nvPicPr>
          <p:cNvPr id="49" name="Picture 48" descr="A picture containing pinwheel&#10;&#10;Description automatically generated">
            <a:hlinkClick r:id="rId11" action="ppaction://hlinksldjump"/>
            <a:extLst>
              <a:ext uri="{FF2B5EF4-FFF2-40B4-BE49-F238E27FC236}">
                <a16:creationId xmlns:a16="http://schemas.microsoft.com/office/drawing/2014/main" id="{A86F34CB-83A0-42C1-B5EB-AB19AFC1EB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52252" y="5558788"/>
            <a:ext cx="622901" cy="457671"/>
          </a:xfrm>
          <a:prstGeom prst="rect">
            <a:avLst/>
          </a:prstGeom>
        </p:spPr>
      </p:pic>
      <p:sp>
        <p:nvSpPr>
          <p:cNvPr id="50" name="Rectangle 49">
            <a:extLst>
              <a:ext uri="{FF2B5EF4-FFF2-40B4-BE49-F238E27FC236}">
                <a16:creationId xmlns:a16="http://schemas.microsoft.com/office/drawing/2014/main" id="{7741DB0A-DDC6-4A5A-85CC-9E94148AE318}"/>
              </a:ext>
            </a:extLst>
          </p:cNvPr>
          <p:cNvSpPr/>
          <p:nvPr/>
        </p:nvSpPr>
        <p:spPr>
          <a:xfrm>
            <a:off x="10721013" y="5175287"/>
            <a:ext cx="857927" cy="307777"/>
          </a:xfrm>
          <a:prstGeom prst="rect">
            <a:avLst/>
          </a:prstGeom>
          <a:noFill/>
        </p:spPr>
        <p:txBody>
          <a:bodyPr wrap="none" lIns="91440" tIns="45720" rIns="91440" bIns="45720">
            <a:spAutoFit/>
          </a:bodyPr>
          <a:lstStyle/>
          <a:p>
            <a:pPr algn="ctr"/>
            <a:r>
              <a:rPr lang="en-US" sz="1400" b="0" cap="none" spc="0" dirty="0">
                <a:ln w="0"/>
                <a:solidFill>
                  <a:srgbClr val="FFFF00"/>
                </a:solidFill>
                <a:effectLst>
                  <a:glow rad="88900">
                    <a:srgbClr val="FFC000">
                      <a:alpha val="78000"/>
                    </a:srgbClr>
                  </a:glow>
                  <a:outerShdw blurRad="647700" sx="102000" sy="102000" algn="ctr" rotWithShape="0">
                    <a:schemeClr val="accent4">
                      <a:lumMod val="60000"/>
                      <a:lumOff val="40000"/>
                      <a:alpha val="55000"/>
                    </a:schemeClr>
                  </a:outerShdw>
                </a:effectLst>
                <a:latin typeface="#9Slide07 Banque" panose="02040603050506020204" pitchFamily="18" charset="0"/>
              </a:rPr>
              <a:t>RUNG</a:t>
            </a:r>
          </a:p>
        </p:txBody>
      </p:sp>
      <p:sp>
        <p:nvSpPr>
          <p:cNvPr id="51" name="Rectangle 50">
            <a:extLst>
              <a:ext uri="{FF2B5EF4-FFF2-40B4-BE49-F238E27FC236}">
                <a16:creationId xmlns:a16="http://schemas.microsoft.com/office/drawing/2014/main" id="{4E4F3D74-99B3-459F-9E75-F45BF2847962}"/>
              </a:ext>
            </a:extLst>
          </p:cNvPr>
          <p:cNvSpPr/>
          <p:nvPr/>
        </p:nvSpPr>
        <p:spPr>
          <a:xfrm>
            <a:off x="10042153" y="6231158"/>
            <a:ext cx="2157963" cy="584775"/>
          </a:xfrm>
          <a:prstGeom prst="rect">
            <a:avLst/>
          </a:prstGeom>
          <a:noFill/>
        </p:spPr>
        <p:txBody>
          <a:bodyPr wrap="none" lIns="91440" tIns="45720" rIns="91440" bIns="45720">
            <a:spAutoFit/>
          </a:bodyPr>
          <a:lstStyle/>
          <a:p>
            <a:pPr algn="ctr"/>
            <a:r>
              <a:rPr lang="en-US" sz="1600" b="0" cap="none" spc="0" dirty="0">
                <a:ln w="0"/>
                <a:solidFill>
                  <a:srgbClr val="FFFF00"/>
                </a:solidFill>
                <a:effectLst>
                  <a:glow rad="88900">
                    <a:srgbClr val="FFC000">
                      <a:alpha val="78000"/>
                    </a:srgbClr>
                  </a:glow>
                  <a:outerShdw blurRad="647700" sx="102000" sy="102000" algn="ctr" rotWithShape="0">
                    <a:schemeClr val="accent4">
                      <a:lumMod val="60000"/>
                      <a:lumOff val="40000"/>
                      <a:alpha val="55000"/>
                    </a:schemeClr>
                  </a:outerShdw>
                </a:effectLst>
                <a:latin typeface="#9Slide07 Banque" panose="02040603050506020204" pitchFamily="18" charset="0"/>
              </a:rPr>
              <a:t>CHUÔNG VÀNG</a:t>
            </a:r>
          </a:p>
          <a:p>
            <a:pPr algn="ctr"/>
            <a:r>
              <a:rPr lang="en-US" sz="1600" dirty="0">
                <a:ln w="0"/>
                <a:solidFill>
                  <a:schemeClr val="bg1">
                    <a:lumMod val="95000"/>
                  </a:schemeClr>
                </a:solidFill>
                <a:effectLst>
                  <a:glow rad="88900">
                    <a:srgbClr val="FFC000">
                      <a:alpha val="78000"/>
                    </a:srgbClr>
                  </a:glow>
                  <a:outerShdw blurRad="647700" sx="102000" sy="102000" algn="ctr" rotWithShape="0">
                    <a:schemeClr val="accent4">
                      <a:lumMod val="60000"/>
                      <a:lumOff val="40000"/>
                      <a:alpha val="55000"/>
                    </a:schemeClr>
                  </a:outerShdw>
                </a:effectLst>
                <a:latin typeface="#9Slide07 Banque" panose="02040603050506020204" pitchFamily="18" charset="0"/>
              </a:rPr>
              <a:t> 2019</a:t>
            </a:r>
            <a:endParaRPr lang="en-US" sz="1600" b="0" cap="none" spc="0" dirty="0">
              <a:ln w="0"/>
              <a:solidFill>
                <a:schemeClr val="bg1">
                  <a:lumMod val="95000"/>
                </a:schemeClr>
              </a:solidFill>
              <a:effectLst>
                <a:glow rad="88900">
                  <a:srgbClr val="FFC000">
                    <a:alpha val="78000"/>
                  </a:srgbClr>
                </a:glow>
                <a:outerShdw blurRad="647700" sx="102000" sy="102000" algn="ctr" rotWithShape="0">
                  <a:schemeClr val="accent4">
                    <a:lumMod val="60000"/>
                    <a:lumOff val="40000"/>
                    <a:alpha val="55000"/>
                  </a:schemeClr>
                </a:outerShdw>
              </a:effectLst>
              <a:latin typeface="#9Slide07 Banque" panose="02040603050506020204" pitchFamily="18" charset="0"/>
            </a:endParaRPr>
          </a:p>
        </p:txBody>
      </p:sp>
      <p:pic>
        <p:nvPicPr>
          <p:cNvPr id="16" name="Picture 15" descr="A picture containing green, indoor&#10;&#10;Description automatically generated">
            <a:hlinkClick r:id="rId13" action="ppaction://hlinksldjump"/>
            <a:extLst>
              <a:ext uri="{FF2B5EF4-FFF2-40B4-BE49-F238E27FC236}">
                <a16:creationId xmlns:a16="http://schemas.microsoft.com/office/drawing/2014/main" id="{8A0D425A-B0DF-403C-B539-E370303787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15924" y="5489908"/>
            <a:ext cx="1528065" cy="682172"/>
          </a:xfrm>
          <a:prstGeom prst="rect">
            <a:avLst/>
          </a:prstGeom>
        </p:spPr>
      </p:pic>
    </p:spTree>
    <p:extLst>
      <p:ext uri="{BB962C8B-B14F-4D97-AF65-F5344CB8AC3E}">
        <p14:creationId xmlns:p14="http://schemas.microsoft.com/office/powerpoint/2010/main" val="29487225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86" fill="hold"/>
                                        <p:tgtEl>
                                          <p:spTgt spid="11"/>
                                        </p:tgtEl>
                                      </p:cBhvr>
                                    </p:cmd>
                                  </p:childTnLst>
                                </p:cTn>
                              </p:par>
                              <p:par>
                                <p:cTn id="7" presetID="1" presetClass="mediacall" presetSubtype="0" fill="hold" nodeType="withEffect">
                                  <p:stCondLst>
                                    <p:cond delay="0"/>
                                  </p:stCondLst>
                                  <p:childTnLst>
                                    <p:cmd type="call" cmd="playFrom(0.0)">
                                      <p:cBhvr>
                                        <p:cTn id="8" dur="97897" fill="hold"/>
                                        <p:tgtEl>
                                          <p:spTgt spid="43"/>
                                        </p:tgtEl>
                                      </p:cBhvr>
                                    </p:cmd>
                                  </p:childTnLst>
                                </p:cTn>
                              </p:par>
                              <p:par>
                                <p:cTn id="9" presetID="42" presetClass="path" presetSubtype="0" fill="hold" nodeType="withEffect">
                                  <p:stCondLst>
                                    <p:cond delay="0"/>
                                  </p:stCondLst>
                                  <p:childTnLst>
                                    <p:animMotion origin="layout" path="M 0 0 L 0 0.25 E" pathEditMode="relative" ptsTypes="">
                                      <p:cBhvr>
                                        <p:cTn id="10" dur="500" fill="hold"/>
                                        <p:tgtEl>
                                          <p:spTgt spid="2"/>
                                        </p:tgtEl>
                                        <p:attrNameLst>
                                          <p:attrName>ppt_x</p:attrName>
                                          <p:attrName>ppt_y</p:attrName>
                                        </p:attrNameLst>
                                      </p:cBhvr>
                                    </p:animMotion>
                                  </p:childTnLst>
                                </p:cTn>
                              </p:par>
                              <p:par>
                                <p:cTn id="11" presetID="42" presetClass="path" presetSubtype="0" fill="hold" grpId="0" nodeType="withEffect">
                                  <p:stCondLst>
                                    <p:cond delay="0"/>
                                  </p:stCondLst>
                                  <p:childTnLst>
                                    <p:animMotion origin="layout" path="M 0 0 L 0 0.25 E" pathEditMode="relative" ptsTypes="">
                                      <p:cBhvr>
                                        <p:cTn id="12" dur="500" fill="hold"/>
                                        <p:tgtEl>
                                          <p:spTgt spid="9"/>
                                        </p:tgtEl>
                                        <p:attrNameLst>
                                          <p:attrName>ppt_x</p:attrName>
                                          <p:attrName>ppt_y</p:attrName>
                                        </p:attrNameLst>
                                      </p:cBhvr>
                                    </p:animMotion>
                                  </p:childTnLst>
                                </p:cTn>
                              </p:par>
                              <p:par>
                                <p:cTn id="13" presetID="42" presetClass="path" presetSubtype="0" fill="hold" grpId="0" nodeType="withEffect">
                                  <p:stCondLst>
                                    <p:cond delay="0"/>
                                  </p:stCondLst>
                                  <p:childTnLst>
                                    <p:animMotion origin="layout" path="M 0 0 L 0 0.25 E" pathEditMode="relative" ptsTypes="">
                                      <p:cBhvr>
                                        <p:cTn id="14" dur="500" fill="hold"/>
                                        <p:tgtEl>
                                          <p:spTgt spid="10"/>
                                        </p:tgtEl>
                                        <p:attrNameLst>
                                          <p:attrName>ppt_x</p:attrName>
                                          <p:attrName>ppt_y</p:attrName>
                                        </p:attrNameLst>
                                      </p:cBhvr>
                                    </p:animMotion>
                                  </p:childTnLst>
                                </p:cTn>
                              </p:par>
                              <p:par>
                                <p:cTn id="15" presetID="42" presetClass="path" presetSubtype="0" fill="hold" nodeType="withEffect">
                                  <p:stCondLst>
                                    <p:cond delay="500"/>
                                  </p:stCondLst>
                                  <p:childTnLst>
                                    <p:animMotion origin="layout" path="M -3.33333E-6 0.25 L -3.33333E-6 0.30833 " pathEditMode="relative" rAng="0" ptsTypes="AA">
                                      <p:cBhvr>
                                        <p:cTn id="16" dur="250" fill="hold"/>
                                        <p:tgtEl>
                                          <p:spTgt spid="2"/>
                                        </p:tgtEl>
                                        <p:attrNameLst>
                                          <p:attrName>ppt_x</p:attrName>
                                          <p:attrName>ppt_y</p:attrName>
                                        </p:attrNameLst>
                                      </p:cBhvr>
                                      <p:rCtr x="0" y="2917"/>
                                    </p:animMotion>
                                  </p:childTnLst>
                                </p:cTn>
                              </p:par>
                              <p:par>
                                <p:cTn id="17" presetID="42" presetClass="path" presetSubtype="0" fill="hold" grpId="1" nodeType="withEffect">
                                  <p:stCondLst>
                                    <p:cond delay="500"/>
                                  </p:stCondLst>
                                  <p:childTnLst>
                                    <p:animMotion origin="layout" path="M -2.22222E-6 0.25 L -2.22222E-6 0.31111 " pathEditMode="relative" rAng="0" ptsTypes="AA">
                                      <p:cBhvr>
                                        <p:cTn id="18" dur="250" fill="hold"/>
                                        <p:tgtEl>
                                          <p:spTgt spid="9"/>
                                        </p:tgtEl>
                                        <p:attrNameLst>
                                          <p:attrName>ppt_x</p:attrName>
                                          <p:attrName>ppt_y</p:attrName>
                                        </p:attrNameLst>
                                      </p:cBhvr>
                                      <p:rCtr x="0" y="3056"/>
                                    </p:animMotion>
                                  </p:childTnLst>
                                </p:cTn>
                              </p:par>
                              <p:par>
                                <p:cTn id="19" presetID="42" presetClass="path" presetSubtype="0" fill="hold" nodeType="withEffect">
                                  <p:stCondLst>
                                    <p:cond delay="800"/>
                                  </p:stCondLst>
                                  <p:childTnLst>
                                    <p:animMotion origin="layout" path="M 3.33333E-6 0.30833 L 3.33333E-6 0.36389 " pathEditMode="relative" rAng="0" ptsTypes="AA">
                                      <p:cBhvr>
                                        <p:cTn id="20" dur="250" fill="hold"/>
                                        <p:tgtEl>
                                          <p:spTgt spid="2"/>
                                        </p:tgtEl>
                                        <p:attrNameLst>
                                          <p:attrName>ppt_x</p:attrName>
                                          <p:attrName>ppt_y</p:attrName>
                                        </p:attrNameLst>
                                      </p:cBhvr>
                                      <p:rCtr x="0" y="2778"/>
                                    </p:animMotion>
                                  </p:childTnLst>
                                </p:cTn>
                              </p:par>
                              <p:par>
                                <p:cTn id="21" presetID="16" presetClass="entr" presetSubtype="37" fill="hold" grpId="0" nodeType="with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1000"/>
                                        <p:tgtEl>
                                          <p:spTgt spid="13"/>
                                        </p:tgtEl>
                                      </p:cBhvr>
                                    </p:animEffect>
                                  </p:childTnLst>
                                </p:cTn>
                              </p:par>
                              <p:par>
                                <p:cTn id="24" presetID="12" presetClass="entr" presetSubtype="4" fill="hold" nodeType="withEffect">
                                  <p:stCondLst>
                                    <p:cond delay="1800"/>
                                  </p:stCondLst>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500"/>
                                        <p:tgtEl>
                                          <p:spTgt spid="70"/>
                                        </p:tgtEl>
                                        <p:attrNameLst>
                                          <p:attrName>ppt_y</p:attrName>
                                        </p:attrNameLst>
                                      </p:cBhvr>
                                      <p:tavLst>
                                        <p:tav tm="0">
                                          <p:val>
                                            <p:strVal val="#ppt_y+#ppt_h*1.125000"/>
                                          </p:val>
                                        </p:tav>
                                        <p:tav tm="100000">
                                          <p:val>
                                            <p:strVal val="#ppt_y"/>
                                          </p:val>
                                        </p:tav>
                                      </p:tavLst>
                                    </p:anim>
                                    <p:animEffect transition="in" filter="wipe(up)">
                                      <p:cBhvr>
                                        <p:cTn id="27" dur="500"/>
                                        <p:tgtEl>
                                          <p:spTgt spid="70"/>
                                        </p:tgtEl>
                                      </p:cBhvr>
                                    </p:animEffect>
                                  </p:childTnLst>
                                </p:cTn>
                              </p:par>
                              <p:par>
                                <p:cTn id="28" presetID="2" presetClass="exit" presetSubtype="4" fill="hold" grpId="1" nodeType="withEffect">
                                  <p:stCondLst>
                                    <p:cond delay="2300"/>
                                  </p:stCondLst>
                                  <p:childTnLst>
                                    <p:anim calcmode="lin" valueType="num">
                                      <p:cBhvr additive="base">
                                        <p:cTn id="29" dur="500"/>
                                        <p:tgtEl>
                                          <p:spTgt spid="13"/>
                                        </p:tgtEl>
                                        <p:attrNameLst>
                                          <p:attrName>ppt_x</p:attrName>
                                        </p:attrNameLst>
                                      </p:cBhvr>
                                      <p:tavLst>
                                        <p:tav tm="0">
                                          <p:val>
                                            <p:strVal val="ppt_x"/>
                                          </p:val>
                                        </p:tav>
                                        <p:tav tm="100000">
                                          <p:val>
                                            <p:strVal val="ppt_x"/>
                                          </p:val>
                                        </p:tav>
                                      </p:tavLst>
                                    </p:anim>
                                    <p:anim calcmode="lin" valueType="num">
                                      <p:cBhvr additive="base">
                                        <p:cTn id="30" dur="500"/>
                                        <p:tgtEl>
                                          <p:spTgt spid="13"/>
                                        </p:tgtEl>
                                        <p:attrNameLst>
                                          <p:attrName>ppt_y</p:attrName>
                                        </p:attrNameLst>
                                      </p:cBhvr>
                                      <p:tavLst>
                                        <p:tav tm="0">
                                          <p:val>
                                            <p:strVal val="ppt_y"/>
                                          </p:val>
                                        </p:tav>
                                        <p:tav tm="100000">
                                          <p:val>
                                            <p:strVal val="1+ppt_h/2"/>
                                          </p:val>
                                        </p:tav>
                                      </p:tavLst>
                                    </p:anim>
                                    <p:set>
                                      <p:cBhvr>
                                        <p:cTn id="31" dur="1" fill="hold">
                                          <p:stCondLst>
                                            <p:cond delay="499"/>
                                          </p:stCondLst>
                                        </p:cTn>
                                        <p:tgtEl>
                                          <p:spTgt spid="13"/>
                                        </p:tgtEl>
                                        <p:attrNameLst>
                                          <p:attrName>style.visibility</p:attrName>
                                        </p:attrNameLst>
                                      </p:cBhvr>
                                      <p:to>
                                        <p:strVal val="hidden"/>
                                      </p:to>
                                    </p:set>
                                  </p:childTnLst>
                                </p:cTn>
                              </p:par>
                              <p:par>
                                <p:cTn id="32" presetID="1" presetClass="mediacall" presetSubtype="0" fill="hold" nodeType="withEffect">
                                  <p:stCondLst>
                                    <p:cond delay="2300"/>
                                  </p:stCondLst>
                                  <p:childTnLst>
                                    <p:cmd type="call" cmd="playFrom(0.0)">
                                      <p:cBhvr>
                                        <p:cTn id="33" dur="3055" fill="hold"/>
                                        <p:tgtEl>
                                          <p:spTgt spid="44"/>
                                        </p:tgtEl>
                                      </p:cBhvr>
                                    </p:cmd>
                                  </p:childTnLst>
                                </p:cTn>
                              </p:par>
                              <p:par>
                                <p:cTn id="34" presetID="22" presetClass="entr" presetSubtype="1" fill="hold" grpId="0" nodeType="withEffect">
                                  <p:stCondLst>
                                    <p:cond delay="230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41" presetClass="entr" presetSubtype="0" fill="hold" grpId="0" nodeType="withEffect">
                                  <p:stCondLst>
                                    <p:cond delay="2800"/>
                                  </p:stCondLst>
                                  <p:iterate type="lt">
                                    <p:tmPct val="10000"/>
                                  </p:iterate>
                                  <p:childTnLst>
                                    <p:set>
                                      <p:cBhvr>
                                        <p:cTn id="38" dur="1" fill="hold">
                                          <p:stCondLst>
                                            <p:cond delay="0"/>
                                          </p:stCondLst>
                                        </p:cTn>
                                        <p:tgtEl>
                                          <p:spTgt spid="71"/>
                                        </p:tgtEl>
                                        <p:attrNameLst>
                                          <p:attrName>style.visibility</p:attrName>
                                        </p:attrNameLst>
                                      </p:cBhvr>
                                      <p:to>
                                        <p:strVal val="visible"/>
                                      </p:to>
                                    </p:set>
                                    <p:anim calcmode="lin" valueType="num">
                                      <p:cBhvr>
                                        <p:cTn id="39" dur="500" fill="hold"/>
                                        <p:tgtEl>
                                          <p:spTgt spid="71"/>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71"/>
                                        </p:tgtEl>
                                        <p:attrNameLst>
                                          <p:attrName>ppt_y</p:attrName>
                                        </p:attrNameLst>
                                      </p:cBhvr>
                                      <p:tavLst>
                                        <p:tav tm="0">
                                          <p:val>
                                            <p:strVal val="#ppt_y"/>
                                          </p:val>
                                        </p:tav>
                                        <p:tav tm="100000">
                                          <p:val>
                                            <p:strVal val="#ppt_y"/>
                                          </p:val>
                                        </p:tav>
                                      </p:tavLst>
                                    </p:anim>
                                    <p:anim calcmode="lin" valueType="num">
                                      <p:cBhvr>
                                        <p:cTn id="41" dur="500" fill="hold"/>
                                        <p:tgtEl>
                                          <p:spTgt spid="71"/>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71"/>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71"/>
                                        </p:tgtEl>
                                      </p:cBhvr>
                                    </p:animEffect>
                                  </p:childTnLst>
                                </p:cTn>
                              </p:par>
                              <p:par>
                                <p:cTn id="44" presetID="50" presetClass="entr" presetSubtype="0" decel="100000" fill="hold" nodeType="withEffect">
                                  <p:stCondLst>
                                    <p:cond delay="280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strVal val="#ppt_w+.3"/>
                                          </p:val>
                                        </p:tav>
                                        <p:tav tm="100000">
                                          <p:val>
                                            <p:strVal val="#ppt_w"/>
                                          </p:val>
                                        </p:tav>
                                      </p:tavLst>
                                    </p:anim>
                                    <p:anim calcmode="lin" valueType="num">
                                      <p:cBhvr>
                                        <p:cTn id="47" dur="1000" fill="hold"/>
                                        <p:tgtEl>
                                          <p:spTgt spid="16"/>
                                        </p:tgtEl>
                                        <p:attrNameLst>
                                          <p:attrName>ppt_h</p:attrName>
                                        </p:attrNameLst>
                                      </p:cBhvr>
                                      <p:tavLst>
                                        <p:tav tm="0">
                                          <p:val>
                                            <p:strVal val="#ppt_h"/>
                                          </p:val>
                                        </p:tav>
                                        <p:tav tm="100000">
                                          <p:val>
                                            <p:strVal val="#ppt_h"/>
                                          </p:val>
                                        </p:tav>
                                      </p:tavLst>
                                    </p:anim>
                                    <p:animEffect transition="in" filter="fade">
                                      <p:cBhvr>
                                        <p:cTn id="48" dur="1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iterate type="lt">
                                    <p:tmAbs val="0"/>
                                  </p:iterate>
                                  <p:childTnLst>
                                    <p:set>
                                      <p:cBhvr>
                                        <p:cTn id="52" dur="1" fill="hold">
                                          <p:stCondLst>
                                            <p:cond delay="1499"/>
                                          </p:stCondLst>
                                        </p:cTn>
                                        <p:tgtEl>
                                          <p:spTgt spid="7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4"/>
                                        </p:tgtEl>
                                        <p:attrNameLst>
                                          <p:attrName>style.visibility</p:attrName>
                                        </p:attrNameLst>
                                      </p:cBhvr>
                                      <p:to>
                                        <p:strVal val="visible"/>
                                      </p:to>
                                    </p:set>
                                  </p:childTnLst>
                                  <p:subTnLst>
                                    <p:cmd type="evt" cmd="onstopaudio">
                                      <p:cBhvr>
                                        <p:cTn display="0" masterRel="sameClick">
                                          <p:stCondLst>
                                            <p:cond evt="begin" delay="0">
                                              <p:tn val="55"/>
                                            </p:cond>
                                          </p:stCondLst>
                                        </p:cTn>
                                        <p:tgtEl>
                                          <p:sldTgt/>
                                        </p:tgtEl>
                                      </p:cBhvr>
                                    </p:cmd>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3" nodeType="click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4" nodeType="clickEffect">
                                  <p:stCondLst>
                                    <p:cond delay="0"/>
                                  </p:stCondLst>
                                  <p:childTnLst>
                                    <p:set>
                                      <p:cBhvr>
                                        <p:cTn id="72" dur="1" fill="hold">
                                          <p:stCondLst>
                                            <p:cond delay="0"/>
                                          </p:stCondLst>
                                        </p:cTn>
                                        <p:tgtEl>
                                          <p:spTgt spid="7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5"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6" nodeType="clickEffect">
                                  <p:stCondLst>
                                    <p:cond delay="0"/>
                                  </p:stCondLst>
                                  <p:childTnLst>
                                    <p:set>
                                      <p:cBhvr>
                                        <p:cTn id="80" dur="1" fill="hold">
                                          <p:stCondLst>
                                            <p:cond delay="0"/>
                                          </p:stCondLst>
                                        </p:cTn>
                                        <p:tgtEl>
                                          <p:spTgt spid="7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7" nodeType="clickEffect">
                                  <p:stCondLst>
                                    <p:cond delay="0"/>
                                  </p:stCondLst>
                                  <p:childTnLst>
                                    <p:set>
                                      <p:cBhvr>
                                        <p:cTn id="84" dur="1" fill="hold">
                                          <p:stCondLst>
                                            <p:cond delay="0"/>
                                          </p:stCondLst>
                                        </p:cTn>
                                        <p:tgtEl>
                                          <p:spTgt spid="7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8" nodeType="clickEffect">
                                  <p:stCondLst>
                                    <p:cond delay="0"/>
                                  </p:stCondLst>
                                  <p:childTnLst>
                                    <p:set>
                                      <p:cBhvr>
                                        <p:cTn id="88" dur="1" fill="hold">
                                          <p:stCondLst>
                                            <p:cond delay="0"/>
                                          </p:stCondLst>
                                        </p:cTn>
                                        <p:tgtEl>
                                          <p:spTgt spid="7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9" nodeType="clickEffect">
                                  <p:stCondLst>
                                    <p:cond delay="0"/>
                                  </p:stCondLst>
                                  <p:childTnLst>
                                    <p:set>
                                      <p:cBhvr>
                                        <p:cTn id="92" dur="1" fill="hold">
                                          <p:stCondLst>
                                            <p:cond delay="0"/>
                                          </p:stCondLst>
                                        </p:cTn>
                                        <p:tgtEl>
                                          <p:spTgt spid="7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10" nodeType="clickEffect">
                                  <p:stCondLst>
                                    <p:cond delay="0"/>
                                  </p:stCondLst>
                                  <p:childTnLst>
                                    <p:set>
                                      <p:cBhvr>
                                        <p:cTn id="96" dur="1" fill="hold">
                                          <p:stCondLst>
                                            <p:cond delay="0"/>
                                          </p:stCondLst>
                                        </p:cTn>
                                        <p:tgtEl>
                                          <p:spTgt spid="7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11" nodeType="clickEffect">
                                  <p:stCondLst>
                                    <p:cond delay="0"/>
                                  </p:stCondLst>
                                  <p:childTnLst>
                                    <p:set>
                                      <p:cBhvr>
                                        <p:cTn id="100" dur="1" fill="hold">
                                          <p:stCondLst>
                                            <p:cond delay="0"/>
                                          </p:stCondLst>
                                        </p:cTn>
                                        <p:tgtEl>
                                          <p:spTgt spid="7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12" nodeType="clickEffect">
                                  <p:stCondLst>
                                    <p:cond delay="0"/>
                                  </p:stCondLst>
                                  <p:childTnLst>
                                    <p:set>
                                      <p:cBhvr>
                                        <p:cTn id="104" dur="1" fill="hold">
                                          <p:stCondLst>
                                            <p:cond delay="0"/>
                                          </p:stCondLst>
                                        </p:cTn>
                                        <p:tgtEl>
                                          <p:spTgt spid="7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13" nodeType="clickEffect">
                                  <p:stCondLst>
                                    <p:cond delay="0"/>
                                  </p:stCondLst>
                                  <p:childTnLst>
                                    <p:set>
                                      <p:cBhvr>
                                        <p:cTn id="108" dur="1" fill="hold">
                                          <p:stCondLst>
                                            <p:cond delay="0"/>
                                          </p:stCondLst>
                                        </p:cTn>
                                        <p:tgtEl>
                                          <p:spTgt spid="7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14" nodeType="clickEffect">
                                  <p:stCondLst>
                                    <p:cond delay="0"/>
                                  </p:stCondLst>
                                  <p:childTnLst>
                                    <p:set>
                                      <p:cBhvr>
                                        <p:cTn id="112" dur="1" fill="hold">
                                          <p:stCondLst>
                                            <p:cond delay="0"/>
                                          </p:stCondLst>
                                        </p:cTn>
                                        <p:tgtEl>
                                          <p:spTgt spid="7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1" nodeType="clickEffect">
                                  <p:stCondLst>
                                    <p:cond delay="0"/>
                                  </p:stCondLst>
                                  <p:childTnLst>
                                    <p:set>
                                      <p:cBhvr>
                                        <p:cTn id="120" dur="1" fill="hold">
                                          <p:stCondLst>
                                            <p:cond delay="0"/>
                                          </p:stCondLst>
                                        </p:cTn>
                                        <p:tgtEl>
                                          <p:spTgt spid="7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2" nodeType="clickEffect">
                                  <p:stCondLst>
                                    <p:cond delay="0"/>
                                  </p:stCondLst>
                                  <p:childTnLst>
                                    <p:set>
                                      <p:cBhvr>
                                        <p:cTn id="124" dur="1" fill="hold">
                                          <p:stCondLst>
                                            <p:cond delay="0"/>
                                          </p:stCondLst>
                                        </p:cTn>
                                        <p:tgtEl>
                                          <p:spTgt spid="75"/>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3" nodeType="clickEffect">
                                  <p:stCondLst>
                                    <p:cond delay="0"/>
                                  </p:stCondLst>
                                  <p:childTnLst>
                                    <p:set>
                                      <p:cBhvr>
                                        <p:cTn id="128" dur="1" fill="hold">
                                          <p:stCondLst>
                                            <p:cond delay="0"/>
                                          </p:stCondLst>
                                        </p:cTn>
                                        <p:tgtEl>
                                          <p:spTgt spid="7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4" nodeType="clickEffect">
                                  <p:stCondLst>
                                    <p:cond delay="0"/>
                                  </p:stCondLst>
                                  <p:childTnLst>
                                    <p:set>
                                      <p:cBhvr>
                                        <p:cTn id="132" dur="1" fill="hold">
                                          <p:stCondLst>
                                            <p:cond delay="0"/>
                                          </p:stCondLst>
                                        </p:cTn>
                                        <p:tgtEl>
                                          <p:spTgt spid="75"/>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5" nodeType="clickEffect">
                                  <p:stCondLst>
                                    <p:cond delay="0"/>
                                  </p:stCondLst>
                                  <p:childTnLst>
                                    <p:set>
                                      <p:cBhvr>
                                        <p:cTn id="136" dur="1" fill="hold">
                                          <p:stCondLst>
                                            <p:cond delay="0"/>
                                          </p:stCondLst>
                                        </p:cTn>
                                        <p:tgtEl>
                                          <p:spTgt spid="7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6" nodeType="clickEffect">
                                  <p:stCondLst>
                                    <p:cond delay="0"/>
                                  </p:stCondLst>
                                  <p:childTnLst>
                                    <p:set>
                                      <p:cBhvr>
                                        <p:cTn id="140" dur="1" fill="hold">
                                          <p:stCondLst>
                                            <p:cond delay="0"/>
                                          </p:stCondLst>
                                        </p:cTn>
                                        <p:tgtEl>
                                          <p:spTgt spid="75"/>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7" nodeType="clickEffect">
                                  <p:stCondLst>
                                    <p:cond delay="0"/>
                                  </p:stCondLst>
                                  <p:childTnLst>
                                    <p:set>
                                      <p:cBhvr>
                                        <p:cTn id="144" dur="1" fill="hold">
                                          <p:stCondLst>
                                            <p:cond delay="0"/>
                                          </p:stCondLst>
                                        </p:cTn>
                                        <p:tgtEl>
                                          <p:spTgt spid="7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8" nodeType="clickEffect">
                                  <p:stCondLst>
                                    <p:cond delay="0"/>
                                  </p:stCondLst>
                                  <p:childTnLst>
                                    <p:set>
                                      <p:cBhvr>
                                        <p:cTn id="148" dur="1" fill="hold">
                                          <p:stCondLst>
                                            <p:cond delay="0"/>
                                          </p:stCondLst>
                                        </p:cTn>
                                        <p:tgtEl>
                                          <p:spTgt spid="75"/>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9" nodeType="clickEffect">
                                  <p:stCondLst>
                                    <p:cond delay="0"/>
                                  </p:stCondLst>
                                  <p:childTnLst>
                                    <p:set>
                                      <p:cBhvr>
                                        <p:cTn id="152" dur="1" fill="hold">
                                          <p:stCondLst>
                                            <p:cond delay="0"/>
                                          </p:stCondLst>
                                        </p:cTn>
                                        <p:tgtEl>
                                          <p:spTgt spid="75"/>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10" nodeType="clickEffect">
                                  <p:stCondLst>
                                    <p:cond delay="0"/>
                                  </p:stCondLst>
                                  <p:childTnLst>
                                    <p:set>
                                      <p:cBhvr>
                                        <p:cTn id="156" dur="1" fill="hold">
                                          <p:stCondLst>
                                            <p:cond delay="0"/>
                                          </p:stCondLst>
                                        </p:cTn>
                                        <p:tgtEl>
                                          <p:spTgt spid="75"/>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11" nodeType="clickEffect">
                                  <p:stCondLst>
                                    <p:cond delay="0"/>
                                  </p:stCondLst>
                                  <p:childTnLst>
                                    <p:set>
                                      <p:cBhvr>
                                        <p:cTn id="160" dur="1" fill="hold">
                                          <p:stCondLst>
                                            <p:cond delay="0"/>
                                          </p:stCondLst>
                                        </p:cTn>
                                        <p:tgtEl>
                                          <p:spTgt spid="75"/>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12" nodeType="clickEffect">
                                  <p:stCondLst>
                                    <p:cond delay="0"/>
                                  </p:stCondLst>
                                  <p:childTnLst>
                                    <p:set>
                                      <p:cBhvr>
                                        <p:cTn id="164" dur="1" fill="hold">
                                          <p:stCondLst>
                                            <p:cond delay="0"/>
                                          </p:stCondLst>
                                        </p:cTn>
                                        <p:tgtEl>
                                          <p:spTgt spid="75"/>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13" nodeType="clickEffect">
                                  <p:stCondLst>
                                    <p:cond delay="0"/>
                                  </p:stCondLst>
                                  <p:childTnLst>
                                    <p:set>
                                      <p:cBhvr>
                                        <p:cTn id="168" dur="1" fill="hold">
                                          <p:stCondLst>
                                            <p:cond delay="0"/>
                                          </p:stCondLst>
                                        </p:cTn>
                                        <p:tgtEl>
                                          <p:spTgt spid="75"/>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14" nodeType="clickEffect">
                                  <p:stCondLst>
                                    <p:cond delay="0"/>
                                  </p:stCondLst>
                                  <p:childTnLst>
                                    <p:set>
                                      <p:cBhvr>
                                        <p:cTn id="17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39394">
                <p:cTn id="173" fill="hold" display="0">
                  <p:stCondLst>
                    <p:cond delay="indefinite"/>
                  </p:stCondLst>
                  <p:endCondLst>
                    <p:cond evt="onStopAudio" delay="0">
                      <p:tgtEl>
                        <p:sldTgt/>
                      </p:tgtEl>
                    </p:cond>
                  </p:endCondLst>
                </p:cTn>
                <p:tgtEl>
                  <p:spTgt spid="43"/>
                </p:tgtEl>
              </p:cMediaNode>
            </p:audio>
            <p:audio>
              <p:cMediaNode vol="100000">
                <p:cTn id="174" fill="hold" display="0">
                  <p:stCondLst>
                    <p:cond delay="indefinite"/>
                  </p:stCondLst>
                  <p:endCondLst>
                    <p:cond evt="onStopAudio" delay="0">
                      <p:tgtEl>
                        <p:sldTgt/>
                      </p:tgtEl>
                    </p:cond>
                  </p:endCondLst>
                </p:cTn>
                <p:tgtEl>
                  <p:spTgt spid="44"/>
                </p:tgtEl>
              </p:cMediaNode>
            </p:audio>
            <p:video>
              <p:cMediaNode vol="80000">
                <p:cTn id="175" repeatCount="indefinite" fill="hold" display="0">
                  <p:stCondLst>
                    <p:cond delay="indefinite"/>
                  </p:stCondLst>
                </p:cTn>
                <p:tgtEl>
                  <p:spTgt spid="11"/>
                </p:tgtEl>
              </p:cMediaNode>
            </p:video>
            <p:seq concurrent="1" nextAc="seek">
              <p:cTn id="176" restart="whenNotActive" fill="hold" evtFilter="cancelBubble" nodeType="interactiveSeq">
                <p:stCondLst>
                  <p:cond evt="onClick" delay="0">
                    <p:tgtEl>
                      <p:spTgt spid="11"/>
                    </p:tgtEl>
                  </p:cond>
                </p:stCondLst>
                <p:endSync evt="end" delay="0">
                  <p:rtn val="all"/>
                </p:endSync>
                <p:childTnLst>
                  <p:par>
                    <p:cTn id="177" fill="hold">
                      <p:stCondLst>
                        <p:cond delay="0"/>
                      </p:stCondLst>
                      <p:childTnLst>
                        <p:par>
                          <p:cTn id="178" fill="hold">
                            <p:stCondLst>
                              <p:cond delay="0"/>
                            </p:stCondLst>
                            <p:childTnLst>
                              <p:par>
                                <p:cTn id="179" presetID="2" presetClass="mediacall" presetSubtype="0" fill="hold" nodeType="withEffect">
                                  <p:stCondLst>
                                    <p:cond delay="0"/>
                                  </p:stCondLst>
                                  <p:childTnLst>
                                    <p:cmd type="call" cmd="togglePause">
                                      <p:cBhvr>
                                        <p:cTn id="180" dur="1" fill="hold"/>
                                        <p:tgtEl>
                                          <p:spTgt spid="11"/>
                                        </p:tgtEl>
                                      </p:cBhvr>
                                    </p:cmd>
                                  </p:childTnLst>
                                </p:cTn>
                              </p:par>
                            </p:childTnLst>
                          </p:cTn>
                        </p:par>
                      </p:childTnLst>
                    </p:cTn>
                  </p:par>
                </p:childTnLst>
              </p:cTn>
              <p:nextCondLst>
                <p:cond evt="onClick" delay="0">
                  <p:tgtEl>
                    <p:spTgt spid="11"/>
                  </p:tgtEl>
                </p:cond>
              </p:nextCondLst>
            </p:seq>
          </p:childTnLst>
        </p:cTn>
      </p:par>
    </p:tnLst>
    <p:bldLst>
      <p:bldP spid="15" grpId="0" animBg="1"/>
      <p:bldP spid="9" grpId="0" animBg="1"/>
      <p:bldP spid="9" grpId="1" animBg="1"/>
      <p:bldP spid="10" grpId="0" animBg="1"/>
      <p:bldP spid="13" grpId="0" animBg="1"/>
      <p:bldP spid="13" grpId="1" animBg="1"/>
      <p:bldP spid="71" grpId="0"/>
      <p:bldP spid="71" grpId="1"/>
      <p:bldP spid="74" grpId="0" animBg="1"/>
      <p:bldP spid="74" grpId="1" animBg="1"/>
      <p:bldP spid="74" grpId="2" animBg="1"/>
      <p:bldP spid="74" grpId="3" animBg="1"/>
      <p:bldP spid="74" grpId="4" animBg="1"/>
      <p:bldP spid="74" grpId="5" animBg="1"/>
      <p:bldP spid="74" grpId="6" animBg="1"/>
      <p:bldP spid="74" grpId="7" animBg="1"/>
      <p:bldP spid="74" grpId="8" animBg="1"/>
      <p:bldP spid="74" grpId="9" animBg="1"/>
      <p:bldP spid="74" grpId="10" animBg="1"/>
      <p:bldP spid="74" grpId="11" animBg="1"/>
      <p:bldP spid="74" grpId="12" animBg="1"/>
      <p:bldP spid="74" grpId="13" animBg="1"/>
      <p:bldP spid="74" grpId="14" animBg="1"/>
      <p:bldP spid="75" grpId="0" animBg="1"/>
      <p:bldP spid="75" grpId="1" animBg="1"/>
      <p:bldP spid="75" grpId="2" animBg="1"/>
      <p:bldP spid="75" grpId="3" animBg="1"/>
      <p:bldP spid="75" grpId="4" animBg="1"/>
      <p:bldP spid="75" grpId="5" animBg="1"/>
      <p:bldP spid="75" grpId="6" animBg="1"/>
      <p:bldP spid="75" grpId="7" animBg="1"/>
      <p:bldP spid="75" grpId="8" animBg="1"/>
      <p:bldP spid="75" grpId="9" animBg="1"/>
      <p:bldP spid="75" grpId="10" animBg="1"/>
      <p:bldP spid="75" grpId="11" animBg="1"/>
      <p:bldP spid="75" grpId="12" animBg="1"/>
      <p:bldP spid="75" grpId="13" animBg="1"/>
      <p:bldP spid="75" grpId="14"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39000" b="-3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BFA7622-83B5-4AB6-8F16-3A7DE72F8C9A}"/>
              </a:ext>
            </a:extLst>
          </p:cNvPr>
          <p:cNvSpPr/>
          <p:nvPr/>
        </p:nvSpPr>
        <p:spPr>
          <a:xfrm rot="2668956">
            <a:off x="793341" y="748637"/>
            <a:ext cx="1054930" cy="1097054"/>
          </a:xfrm>
          <a:prstGeom prst="roundRect">
            <a:avLst/>
          </a:prstGeom>
          <a:gradFill>
            <a:gsLst>
              <a:gs pos="0">
                <a:schemeClr val="accent1">
                  <a:lumMod val="75000"/>
                </a:schemeClr>
              </a:gs>
              <a:gs pos="80000">
                <a:srgbClr val="0684BE">
                  <a:alpha val="39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latin typeface="#9Slide07 Banque" panose="02040603050506020204" pitchFamily="18" charset="0"/>
            </a:endParaRPr>
          </a:p>
        </p:txBody>
      </p:sp>
      <p:pic>
        <p:nvPicPr>
          <p:cNvPr id="5" name="Dem nguoc 10 giay">
            <a:hlinkClick r:id="" action="ppaction://media"/>
            <a:extLst>
              <a:ext uri="{FF2B5EF4-FFF2-40B4-BE49-F238E27FC236}">
                <a16:creationId xmlns:a16="http://schemas.microsoft.com/office/drawing/2014/main" id="{D3053DF2-6226-47C2-AA9B-318AC47BECC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461604" y="3960801"/>
            <a:ext cx="1057275" cy="1032154"/>
          </a:xfrm>
          <a:prstGeom prst="rect">
            <a:avLst/>
          </a:prstGeom>
        </p:spPr>
      </p:pic>
      <p:sp>
        <p:nvSpPr>
          <p:cNvPr id="10" name="Oval 9">
            <a:extLst>
              <a:ext uri="{FF2B5EF4-FFF2-40B4-BE49-F238E27FC236}">
                <a16:creationId xmlns:a16="http://schemas.microsoft.com/office/drawing/2014/main" id="{D83FF1E2-CBEA-4DF4-96C8-29C695CECB26}"/>
              </a:ext>
            </a:extLst>
          </p:cNvPr>
          <p:cNvSpPr/>
          <p:nvPr/>
        </p:nvSpPr>
        <p:spPr>
          <a:xfrm>
            <a:off x="786914" y="780482"/>
            <a:ext cx="1032671" cy="1032671"/>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9Slide07 Banque" panose="02040603050506020204" pitchFamily="18" charset="0"/>
              </a:rPr>
              <a:t>1</a:t>
            </a:r>
          </a:p>
        </p:txBody>
      </p:sp>
      <p:grpSp>
        <p:nvGrpSpPr>
          <p:cNvPr id="34" name="Group 33">
            <a:extLst>
              <a:ext uri="{FF2B5EF4-FFF2-40B4-BE49-F238E27FC236}">
                <a16:creationId xmlns:a16="http://schemas.microsoft.com/office/drawing/2014/main" id="{FB7388AC-5795-49F9-8886-226A904E16FC}"/>
              </a:ext>
            </a:extLst>
          </p:cNvPr>
          <p:cNvGrpSpPr/>
          <p:nvPr/>
        </p:nvGrpSpPr>
        <p:grpSpPr>
          <a:xfrm>
            <a:off x="-89919" y="2579964"/>
            <a:ext cx="5932086" cy="1982216"/>
            <a:chOff x="-429098" y="2555462"/>
            <a:chExt cx="6184013" cy="2113325"/>
          </a:xfrm>
        </p:grpSpPr>
        <p:sp>
          <p:nvSpPr>
            <p:cNvPr id="30" name="Arrow: Pentagon 29">
              <a:extLst>
                <a:ext uri="{FF2B5EF4-FFF2-40B4-BE49-F238E27FC236}">
                  <a16:creationId xmlns:a16="http://schemas.microsoft.com/office/drawing/2014/main" id="{F01A446D-718F-43F3-8E43-CC58AF41EDB9}"/>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ln w="0"/>
                <a:solidFill>
                  <a:schemeClr val="accent2">
                    <a:lumMod val="20000"/>
                    <a:lumOff val="80000"/>
                  </a:schemeClr>
                </a:solidFill>
                <a:effectLst>
                  <a:outerShdw blurRad="38100" dist="19050" dir="2700000" algn="tl" rotWithShape="0">
                    <a:schemeClr val="dk1">
                      <a:alpha val="40000"/>
                    </a:schemeClr>
                  </a:outerShdw>
                </a:effectLst>
                <a:latin typeface="UTM Avo" panose="02040603050506020204" pitchFamily="18" charset="0"/>
              </a:endParaRPr>
            </a:p>
          </p:txBody>
        </p:sp>
        <p:grpSp>
          <p:nvGrpSpPr>
            <p:cNvPr id="28" name="Group 27">
              <a:extLst>
                <a:ext uri="{FF2B5EF4-FFF2-40B4-BE49-F238E27FC236}">
                  <a16:creationId xmlns:a16="http://schemas.microsoft.com/office/drawing/2014/main" id="{A984D9C5-78AF-4D4F-9511-2256F59049AC}"/>
                </a:ext>
              </a:extLst>
            </p:cNvPr>
            <p:cNvGrpSpPr/>
            <p:nvPr/>
          </p:nvGrpSpPr>
          <p:grpSpPr>
            <a:xfrm>
              <a:off x="-429098" y="2555462"/>
              <a:ext cx="2055983" cy="2113325"/>
              <a:chOff x="417173" y="2850139"/>
              <a:chExt cx="1617878" cy="1663001"/>
            </a:xfrm>
          </p:grpSpPr>
          <p:pic>
            <p:nvPicPr>
              <p:cNvPr id="21" name="Picture 20" descr="A close up of a logo&#10;&#10;Description automatically generated">
                <a:extLst>
                  <a:ext uri="{FF2B5EF4-FFF2-40B4-BE49-F238E27FC236}">
                    <a16:creationId xmlns:a16="http://schemas.microsoft.com/office/drawing/2014/main" id="{C84DD0AC-FBCB-4547-9703-E2345B9AE12D}"/>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7173" y="2895262"/>
                <a:ext cx="1617878" cy="1617878"/>
              </a:xfrm>
              <a:prstGeom prst="rect">
                <a:avLst/>
              </a:prstGeom>
            </p:spPr>
          </p:pic>
          <p:pic>
            <p:nvPicPr>
              <p:cNvPr id="23" name="Picture 22" descr="A close up of a logo&#10;&#10;Description automatically generated">
                <a:extLst>
                  <a:ext uri="{FF2B5EF4-FFF2-40B4-BE49-F238E27FC236}">
                    <a16:creationId xmlns:a16="http://schemas.microsoft.com/office/drawing/2014/main" id="{8B5DA933-5F02-4070-9266-F880457BD4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0029" y="2850139"/>
                <a:ext cx="1514883" cy="1514883"/>
              </a:xfrm>
              <a:prstGeom prst="rect">
                <a:avLst/>
              </a:prstGeom>
            </p:spPr>
          </p:pic>
        </p:grpSp>
        <p:sp>
          <p:nvSpPr>
            <p:cNvPr id="31" name="Arrow: Chevron 30">
              <a:extLst>
                <a:ext uri="{FF2B5EF4-FFF2-40B4-BE49-F238E27FC236}">
                  <a16:creationId xmlns:a16="http://schemas.microsoft.com/office/drawing/2014/main" id="{2B71889A-F0C5-4733-9B51-CA1A21A04CFB}"/>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ln w="0"/>
                <a:solidFill>
                  <a:schemeClr val="accent2">
                    <a:lumMod val="20000"/>
                    <a:lumOff val="80000"/>
                  </a:schemeClr>
                </a:solidFill>
                <a:effectLst>
                  <a:outerShdw blurRad="38100" dist="19050" dir="2700000" algn="tl" rotWithShape="0">
                    <a:schemeClr val="dk1">
                      <a:alpha val="40000"/>
                    </a:schemeClr>
                  </a:outerShdw>
                </a:effectLst>
                <a:latin typeface="UTM Avo" panose="02040603050506020204" pitchFamily="18" charset="0"/>
              </a:endParaRPr>
            </a:p>
          </p:txBody>
        </p:sp>
      </p:grpSp>
      <p:grpSp>
        <p:nvGrpSpPr>
          <p:cNvPr id="73" name="Group 72">
            <a:extLst>
              <a:ext uri="{FF2B5EF4-FFF2-40B4-BE49-F238E27FC236}">
                <a16:creationId xmlns:a16="http://schemas.microsoft.com/office/drawing/2014/main" id="{EE01E6B8-12A0-4354-B87E-9A7A94978358}"/>
              </a:ext>
            </a:extLst>
          </p:cNvPr>
          <p:cNvGrpSpPr/>
          <p:nvPr/>
        </p:nvGrpSpPr>
        <p:grpSpPr>
          <a:xfrm>
            <a:off x="6047364" y="2402435"/>
            <a:ext cx="6144635" cy="2240022"/>
            <a:chOff x="6333112" y="2416018"/>
            <a:chExt cx="6550397" cy="2247192"/>
          </a:xfrm>
        </p:grpSpPr>
        <p:grpSp>
          <p:nvGrpSpPr>
            <p:cNvPr id="52" name="Group 51">
              <a:extLst>
                <a:ext uri="{FF2B5EF4-FFF2-40B4-BE49-F238E27FC236}">
                  <a16:creationId xmlns:a16="http://schemas.microsoft.com/office/drawing/2014/main" id="{B60ADFEA-9DD9-44B5-9C2C-A2A6FBA36921}"/>
                </a:ext>
              </a:extLst>
            </p:cNvPr>
            <p:cNvGrpSpPr/>
            <p:nvPr/>
          </p:nvGrpSpPr>
          <p:grpSpPr>
            <a:xfrm>
              <a:off x="6333112" y="2913157"/>
              <a:ext cx="5858887" cy="1252915"/>
              <a:chOff x="6333112" y="2913157"/>
              <a:chExt cx="5858887" cy="1252915"/>
            </a:xfrm>
          </p:grpSpPr>
          <p:sp>
            <p:nvSpPr>
              <p:cNvPr id="36" name="Arrow: Pentagon 35">
                <a:extLst>
                  <a:ext uri="{FF2B5EF4-FFF2-40B4-BE49-F238E27FC236}">
                    <a16:creationId xmlns:a16="http://schemas.microsoft.com/office/drawing/2014/main" id="{668CA661-CCA7-463C-B990-5811CBC53B27}"/>
                  </a:ext>
                </a:extLst>
              </p:cNvPr>
              <p:cNvSpPr/>
              <p:nvPr/>
            </p:nvSpPr>
            <p:spPr>
              <a:xfrm flipH="1">
                <a:off x="6333112" y="2913157"/>
                <a:ext cx="5858887"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Chevron 37">
                <a:extLst>
                  <a:ext uri="{FF2B5EF4-FFF2-40B4-BE49-F238E27FC236}">
                    <a16:creationId xmlns:a16="http://schemas.microsoft.com/office/drawing/2014/main" id="{6CD06439-834E-4E67-B34E-EF47CBB79749}"/>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descr="A close up of a logo&#10;&#10;Description automatically generated">
              <a:extLst>
                <a:ext uri="{FF2B5EF4-FFF2-40B4-BE49-F238E27FC236}">
                  <a16:creationId xmlns:a16="http://schemas.microsoft.com/office/drawing/2014/main" id="{0068A83A-B2D0-43C9-A275-45ADD3167187}"/>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536423" y="2574279"/>
              <a:ext cx="2055983" cy="2055983"/>
            </a:xfrm>
            <a:prstGeom prst="rect">
              <a:avLst/>
            </a:prstGeom>
          </p:spPr>
        </p:pic>
        <p:pic>
          <p:nvPicPr>
            <p:cNvPr id="42" name="Picture 41" descr="A close up of a sign&#10;&#10;Description automatically generated">
              <a:extLst>
                <a:ext uri="{FF2B5EF4-FFF2-40B4-BE49-F238E27FC236}">
                  <a16:creationId xmlns:a16="http://schemas.microsoft.com/office/drawing/2014/main" id="{1479832E-EE4D-4321-ACFE-C319EB39FF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45109" y="2416018"/>
              <a:ext cx="2438400" cy="2247192"/>
            </a:xfrm>
            <a:prstGeom prst="rect">
              <a:avLst/>
            </a:prstGeom>
          </p:spPr>
        </p:pic>
      </p:grpSp>
      <p:grpSp>
        <p:nvGrpSpPr>
          <p:cNvPr id="8" name="Group 7">
            <a:extLst>
              <a:ext uri="{FF2B5EF4-FFF2-40B4-BE49-F238E27FC236}">
                <a16:creationId xmlns:a16="http://schemas.microsoft.com/office/drawing/2014/main" id="{3A50BF28-29EB-4FA7-9761-8208F39192C0}"/>
              </a:ext>
            </a:extLst>
          </p:cNvPr>
          <p:cNvGrpSpPr/>
          <p:nvPr/>
        </p:nvGrpSpPr>
        <p:grpSpPr>
          <a:xfrm>
            <a:off x="-40085" y="4517162"/>
            <a:ext cx="5832608" cy="1999340"/>
            <a:chOff x="-294779" y="4723590"/>
            <a:chExt cx="6184013" cy="2109018"/>
          </a:xfrm>
        </p:grpSpPr>
        <p:grpSp>
          <p:nvGrpSpPr>
            <p:cNvPr id="44" name="Group 43">
              <a:extLst>
                <a:ext uri="{FF2B5EF4-FFF2-40B4-BE49-F238E27FC236}">
                  <a16:creationId xmlns:a16="http://schemas.microsoft.com/office/drawing/2014/main" id="{5230688C-F6E8-4381-BF20-A179F0FFA890}"/>
                </a:ext>
              </a:extLst>
            </p:cNvPr>
            <p:cNvGrpSpPr/>
            <p:nvPr/>
          </p:nvGrpSpPr>
          <p:grpSpPr>
            <a:xfrm>
              <a:off x="-294779" y="4776625"/>
              <a:ext cx="6184013" cy="2055983"/>
              <a:chOff x="-429098" y="2612804"/>
              <a:chExt cx="6184013" cy="2055983"/>
            </a:xfrm>
          </p:grpSpPr>
          <p:sp>
            <p:nvSpPr>
              <p:cNvPr id="45" name="Arrow: Pentagon 44">
                <a:extLst>
                  <a:ext uri="{FF2B5EF4-FFF2-40B4-BE49-F238E27FC236}">
                    <a16:creationId xmlns:a16="http://schemas.microsoft.com/office/drawing/2014/main" id="{508814DF-53B6-4EC5-8178-3EC34E513212}"/>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A close up of a logo&#10;&#10;Description automatically generated">
                <a:extLst>
                  <a:ext uri="{FF2B5EF4-FFF2-40B4-BE49-F238E27FC236}">
                    <a16:creationId xmlns:a16="http://schemas.microsoft.com/office/drawing/2014/main" id="{E3D4D6E5-BF3A-4A90-BC57-56896F22B2E5}"/>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9098" y="2612804"/>
                <a:ext cx="2055983" cy="2055983"/>
              </a:xfrm>
              <a:prstGeom prst="rect">
                <a:avLst/>
              </a:prstGeom>
            </p:spPr>
          </p:pic>
          <p:sp>
            <p:nvSpPr>
              <p:cNvPr id="47" name="Arrow: Chevron 46">
                <a:extLst>
                  <a:ext uri="{FF2B5EF4-FFF2-40B4-BE49-F238E27FC236}">
                    <a16:creationId xmlns:a16="http://schemas.microsoft.com/office/drawing/2014/main" id="{ACCB8E02-A90C-47CD-9093-A96B55A50D17}"/>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1" name="Picture 50">
              <a:extLst>
                <a:ext uri="{FF2B5EF4-FFF2-40B4-BE49-F238E27FC236}">
                  <a16:creationId xmlns:a16="http://schemas.microsoft.com/office/drawing/2014/main" id="{B19000EB-BC9B-44F3-9517-0E5451A641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4779" y="4723590"/>
              <a:ext cx="2055983" cy="2055983"/>
            </a:xfrm>
            <a:prstGeom prst="rect">
              <a:avLst/>
            </a:prstGeom>
          </p:spPr>
        </p:pic>
      </p:grpSp>
      <p:grpSp>
        <p:nvGrpSpPr>
          <p:cNvPr id="9" name="Group 8">
            <a:extLst>
              <a:ext uri="{FF2B5EF4-FFF2-40B4-BE49-F238E27FC236}">
                <a16:creationId xmlns:a16="http://schemas.microsoft.com/office/drawing/2014/main" id="{CBA0EDDD-05F9-406F-94F7-AABBAC9789E6}"/>
              </a:ext>
            </a:extLst>
          </p:cNvPr>
          <p:cNvGrpSpPr/>
          <p:nvPr/>
        </p:nvGrpSpPr>
        <p:grpSpPr>
          <a:xfrm>
            <a:off x="6002069" y="4510634"/>
            <a:ext cx="6131874" cy="2064337"/>
            <a:chOff x="6318332" y="4737040"/>
            <a:chExt cx="6198495" cy="2120960"/>
          </a:xfrm>
        </p:grpSpPr>
        <p:grpSp>
          <p:nvGrpSpPr>
            <p:cNvPr id="74" name="Group 73">
              <a:extLst>
                <a:ext uri="{FF2B5EF4-FFF2-40B4-BE49-F238E27FC236}">
                  <a16:creationId xmlns:a16="http://schemas.microsoft.com/office/drawing/2014/main" id="{AA9CD21A-9C09-4BF8-B25E-4252717D780E}"/>
                </a:ext>
              </a:extLst>
            </p:cNvPr>
            <p:cNvGrpSpPr/>
            <p:nvPr/>
          </p:nvGrpSpPr>
          <p:grpSpPr>
            <a:xfrm>
              <a:off x="6318332" y="4802017"/>
              <a:ext cx="6188021" cy="2055983"/>
              <a:chOff x="6333113" y="2597893"/>
              <a:chExt cx="6188021" cy="2055983"/>
            </a:xfrm>
          </p:grpSpPr>
          <p:grpSp>
            <p:nvGrpSpPr>
              <p:cNvPr id="76" name="Group 75">
                <a:extLst>
                  <a:ext uri="{FF2B5EF4-FFF2-40B4-BE49-F238E27FC236}">
                    <a16:creationId xmlns:a16="http://schemas.microsoft.com/office/drawing/2014/main" id="{8D94CB3F-DAC4-4381-B652-8B4D4F58AC45}"/>
                  </a:ext>
                </a:extLst>
              </p:cNvPr>
              <p:cNvGrpSpPr/>
              <p:nvPr/>
            </p:nvGrpSpPr>
            <p:grpSpPr>
              <a:xfrm>
                <a:off x="6333113" y="2913157"/>
                <a:ext cx="5754915" cy="1252915"/>
                <a:chOff x="6333113" y="2913157"/>
                <a:chExt cx="5754915" cy="1252915"/>
              </a:xfrm>
            </p:grpSpPr>
            <p:sp>
              <p:nvSpPr>
                <p:cNvPr id="78" name="Arrow: Pentagon 77">
                  <a:extLst>
                    <a:ext uri="{FF2B5EF4-FFF2-40B4-BE49-F238E27FC236}">
                      <a16:creationId xmlns:a16="http://schemas.microsoft.com/office/drawing/2014/main" id="{64CB3AE6-ECBA-43F0-AB86-3A2AADFF2523}"/>
                    </a:ext>
                  </a:extLst>
                </p:cNvPr>
                <p:cNvSpPr/>
                <p:nvPr/>
              </p:nvSpPr>
              <p:spPr>
                <a:xfrm flipH="1">
                  <a:off x="6333113" y="291315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row: Chevron 78">
                  <a:extLst>
                    <a:ext uri="{FF2B5EF4-FFF2-40B4-BE49-F238E27FC236}">
                      <a16:creationId xmlns:a16="http://schemas.microsoft.com/office/drawing/2014/main" id="{9E575F3D-59FE-4EC6-A629-3C43247DD952}"/>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75" name="Picture 74" descr="A close up of a logo&#10;&#10;Description automatically generated">
                <a:extLst>
                  <a:ext uri="{FF2B5EF4-FFF2-40B4-BE49-F238E27FC236}">
                    <a16:creationId xmlns:a16="http://schemas.microsoft.com/office/drawing/2014/main" id="{1286B01D-59BC-4BF3-9495-18B848885103}"/>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465151" y="2597893"/>
                <a:ext cx="2055983" cy="2055983"/>
              </a:xfrm>
              <a:prstGeom prst="rect">
                <a:avLst/>
              </a:prstGeom>
            </p:spPr>
          </p:pic>
        </p:grpSp>
        <p:pic>
          <p:nvPicPr>
            <p:cNvPr id="81" name="Picture 80" descr="A close up of a logo&#10;&#10;Description automatically generated">
              <a:extLst>
                <a:ext uri="{FF2B5EF4-FFF2-40B4-BE49-F238E27FC236}">
                  <a16:creationId xmlns:a16="http://schemas.microsoft.com/office/drawing/2014/main" id="{CA13CA19-D418-495F-9A58-2F608DC2DD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46836" y="4737040"/>
              <a:ext cx="1969991" cy="1969991"/>
            </a:xfrm>
            <a:prstGeom prst="rect">
              <a:avLst/>
            </a:prstGeom>
          </p:spPr>
        </p:pic>
      </p:grpSp>
      <p:grpSp>
        <p:nvGrpSpPr>
          <p:cNvPr id="2" name="Group 1">
            <a:extLst>
              <a:ext uri="{FF2B5EF4-FFF2-40B4-BE49-F238E27FC236}">
                <a16:creationId xmlns:a16="http://schemas.microsoft.com/office/drawing/2014/main" id="{230D2A19-F608-4B9C-9194-AA095B3DE31E}"/>
              </a:ext>
            </a:extLst>
          </p:cNvPr>
          <p:cNvGrpSpPr/>
          <p:nvPr/>
        </p:nvGrpSpPr>
        <p:grpSpPr>
          <a:xfrm>
            <a:off x="2097121" y="-477607"/>
            <a:ext cx="7616512" cy="3794809"/>
            <a:chOff x="1142727" y="-726496"/>
            <a:chExt cx="9798826" cy="4272081"/>
          </a:xfrm>
        </p:grpSpPr>
        <p:pic>
          <p:nvPicPr>
            <p:cNvPr id="32" name="Picture 31">
              <a:extLst>
                <a:ext uri="{FF2B5EF4-FFF2-40B4-BE49-F238E27FC236}">
                  <a16:creationId xmlns:a16="http://schemas.microsoft.com/office/drawing/2014/main" id="{1D1EB3EE-CE25-466E-94AD-B3440663BDB9}"/>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6000"/>
                      </a14:imgEffect>
                      <a14:imgEffect>
                        <a14:brightnessContrast bright="-36000"/>
                      </a14:imgEffect>
                    </a14:imgLayer>
                  </a14:imgProps>
                </a:ext>
                <a:ext uri="{28A0092B-C50C-407E-A947-70E740481C1C}">
                  <a14:useLocalDpi xmlns:a14="http://schemas.microsoft.com/office/drawing/2010/main" val="0"/>
                </a:ext>
              </a:extLst>
            </a:blip>
            <a:srcRect l="8357" r="8570"/>
            <a:stretch/>
          </p:blipFill>
          <p:spPr>
            <a:xfrm>
              <a:off x="1607112" y="-726496"/>
              <a:ext cx="9133310" cy="4272081"/>
            </a:xfrm>
            <a:prstGeom prst="rect">
              <a:avLst/>
            </a:prstGeom>
          </p:spPr>
        </p:pic>
        <p:pic>
          <p:nvPicPr>
            <p:cNvPr id="33" name="Picture 32">
              <a:extLst>
                <a:ext uri="{FF2B5EF4-FFF2-40B4-BE49-F238E27FC236}">
                  <a16:creationId xmlns:a16="http://schemas.microsoft.com/office/drawing/2014/main" id="{35D785FB-7177-4E68-85DB-F1468DB78E34}"/>
                </a:ext>
              </a:extLst>
            </p:cNvPr>
            <p:cNvPicPr>
              <a:picLocks noChangeAspect="1"/>
            </p:cNvPicPr>
            <p:nvPr/>
          </p:nvPicPr>
          <p:blipFill rotWithShape="1">
            <a:blip r:embed="rId17">
              <a:extLst>
                <a:ext uri="{28A0092B-C50C-407E-A947-70E740481C1C}">
                  <a14:useLocalDpi xmlns:a14="http://schemas.microsoft.com/office/drawing/2010/main" val="0"/>
                </a:ext>
              </a:extLst>
            </a:blip>
            <a:srcRect r="91725"/>
            <a:stretch/>
          </p:blipFill>
          <p:spPr>
            <a:xfrm>
              <a:off x="1142727" y="-475014"/>
              <a:ext cx="563616" cy="3889025"/>
            </a:xfrm>
            <a:prstGeom prst="rect">
              <a:avLst/>
            </a:prstGeom>
          </p:spPr>
        </p:pic>
        <p:pic>
          <p:nvPicPr>
            <p:cNvPr id="37" name="Picture 36">
              <a:extLst>
                <a:ext uri="{FF2B5EF4-FFF2-40B4-BE49-F238E27FC236}">
                  <a16:creationId xmlns:a16="http://schemas.microsoft.com/office/drawing/2014/main" id="{6ECEA3EB-DBB2-46D7-B2B5-F616EA102756}"/>
                </a:ext>
              </a:extLst>
            </p:cNvPr>
            <p:cNvPicPr>
              <a:picLocks noChangeAspect="1"/>
            </p:cNvPicPr>
            <p:nvPr/>
          </p:nvPicPr>
          <p:blipFill rotWithShape="1">
            <a:blip r:embed="rId17">
              <a:extLst>
                <a:ext uri="{28A0092B-C50C-407E-A947-70E740481C1C}">
                  <a14:useLocalDpi xmlns:a14="http://schemas.microsoft.com/office/drawing/2010/main" val="0"/>
                </a:ext>
              </a:extLst>
            </a:blip>
            <a:srcRect r="91725"/>
            <a:stretch/>
          </p:blipFill>
          <p:spPr>
            <a:xfrm>
              <a:off x="10377937" y="-571823"/>
              <a:ext cx="563616" cy="3889025"/>
            </a:xfrm>
            <a:prstGeom prst="rect">
              <a:avLst/>
            </a:prstGeom>
          </p:spPr>
        </p:pic>
      </p:grpSp>
      <p:pic>
        <p:nvPicPr>
          <p:cNvPr id="4" name="Picture 3">
            <a:extLst>
              <a:ext uri="{FF2B5EF4-FFF2-40B4-BE49-F238E27FC236}">
                <a16:creationId xmlns:a16="http://schemas.microsoft.com/office/drawing/2014/main" id="{176A6961-6530-4620-9F1E-FF99AE6F802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54174" y="487804"/>
            <a:ext cx="1512999" cy="1133440"/>
          </a:xfrm>
          <a:prstGeom prst="rect">
            <a:avLst/>
          </a:prstGeom>
        </p:spPr>
      </p:pic>
      <p:pic>
        <p:nvPicPr>
          <p:cNvPr id="6" name="Picture 5" descr="A close up of a necklace&#10;&#10;Description automatically generated">
            <a:extLst>
              <a:ext uri="{FF2B5EF4-FFF2-40B4-BE49-F238E27FC236}">
                <a16:creationId xmlns:a16="http://schemas.microsoft.com/office/drawing/2014/main" id="{A1877A6D-FA51-4B81-B6C0-CC3E267EB88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962372" y="270980"/>
            <a:ext cx="2055983" cy="2103740"/>
          </a:xfrm>
          <a:prstGeom prst="rect">
            <a:avLst/>
          </a:prstGeom>
        </p:spPr>
      </p:pic>
      <p:sp>
        <p:nvSpPr>
          <p:cNvPr id="11" name="CAU HOI">
            <a:extLst>
              <a:ext uri="{FF2B5EF4-FFF2-40B4-BE49-F238E27FC236}">
                <a16:creationId xmlns:a16="http://schemas.microsoft.com/office/drawing/2014/main" id="{53E96217-2E7B-4F24-97A8-36BAF2935D1E}"/>
              </a:ext>
            </a:extLst>
          </p:cNvPr>
          <p:cNvSpPr/>
          <p:nvPr/>
        </p:nvSpPr>
        <p:spPr>
          <a:xfrm>
            <a:off x="2647663" y="1054524"/>
            <a:ext cx="6438298" cy="707886"/>
          </a:xfrm>
          <a:prstGeom prst="rect">
            <a:avLst/>
          </a:prstGeom>
          <a:noFill/>
        </p:spPr>
        <p:txBody>
          <a:bodyPr wrap="square" lIns="91440" tIns="45720" rIns="91440" bIns="45720">
            <a:spAutoFit/>
          </a:bodyPr>
          <a:lstStyle/>
          <a:p>
            <a:pPr algn="ctr"/>
            <a:r>
              <a:rPr lang="en-US" sz="4000"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0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40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40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40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4000"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40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6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sym typeface="微软雅黑" panose="020B0503020204020204" pitchFamily="34" charset="-122"/>
            </a:endParaRPr>
          </a:p>
        </p:txBody>
      </p:sp>
      <p:sp>
        <p:nvSpPr>
          <p:cNvPr id="46" name="A. DUNG">
            <a:extLst>
              <a:ext uri="{FF2B5EF4-FFF2-40B4-BE49-F238E27FC236}">
                <a16:creationId xmlns:a16="http://schemas.microsoft.com/office/drawing/2014/main" id="{E9984D5E-333D-4D03-8F8F-5ABF15F3DFB0}"/>
              </a:ext>
            </a:extLst>
          </p:cNvPr>
          <p:cNvSpPr/>
          <p:nvPr/>
        </p:nvSpPr>
        <p:spPr>
          <a:xfrm>
            <a:off x="6725954" y="5144024"/>
            <a:ext cx="4426273" cy="523220"/>
          </a:xfrm>
          <a:prstGeom prst="rect">
            <a:avLst/>
          </a:prstGeom>
          <a:noFill/>
        </p:spPr>
        <p:txBody>
          <a:bodyPr wrap="square" lIns="91440" tIns="45720" rIns="91440" bIns="45720">
            <a:spAutoFit/>
          </a:bodyPr>
          <a:lstStyle/>
          <a:p>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Cả</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ba</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đáp</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án</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trên</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endParaRPr lang="zh-CN" altLang="en-US"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49" name="B. SAI">
            <a:extLst>
              <a:ext uri="{FF2B5EF4-FFF2-40B4-BE49-F238E27FC236}">
                <a16:creationId xmlns:a16="http://schemas.microsoft.com/office/drawing/2014/main" id="{9C7389BB-DF9B-4E23-BFD2-3B8C716EA6D5}"/>
              </a:ext>
            </a:extLst>
          </p:cNvPr>
          <p:cNvSpPr/>
          <p:nvPr/>
        </p:nvSpPr>
        <p:spPr>
          <a:xfrm>
            <a:off x="6725954" y="3215637"/>
            <a:ext cx="3457998" cy="523220"/>
          </a:xfrm>
          <a:prstGeom prst="rect">
            <a:avLst/>
          </a:prstGeom>
          <a:noFill/>
        </p:spPr>
        <p:txBody>
          <a:bodyPr wrap="none" lIns="91440" tIns="45720" rIns="91440" bIns="45720">
            <a:spAutoFit/>
          </a:bodyPr>
          <a:lstStyle/>
          <a:p>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Chúa</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tể</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rừng</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xanh</a:t>
            </a:r>
            <a:endParaRPr lang="zh-CN" altLang="en-US"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50" name="D. SAI">
            <a:extLst>
              <a:ext uri="{FF2B5EF4-FFF2-40B4-BE49-F238E27FC236}">
                <a16:creationId xmlns:a16="http://schemas.microsoft.com/office/drawing/2014/main" id="{C42898BC-7A38-4527-9153-5D526991FF62}"/>
              </a:ext>
            </a:extLst>
          </p:cNvPr>
          <p:cNvSpPr/>
          <p:nvPr/>
        </p:nvSpPr>
        <p:spPr>
          <a:xfrm>
            <a:off x="5925644" y="5062742"/>
            <a:ext cx="184731" cy="523220"/>
          </a:xfrm>
          <a:prstGeom prst="rect">
            <a:avLst/>
          </a:prstGeom>
          <a:noFill/>
        </p:spPr>
        <p:txBody>
          <a:bodyPr wrap="none" lIns="91440" tIns="45720" rIns="91440" bIns="45720">
            <a:spAutoFit/>
          </a:bodyPr>
          <a:lstStyle/>
          <a:p>
            <a:endParaRPr lang="zh-CN" altLang="en-US"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53" name="C. SAI">
            <a:extLst>
              <a:ext uri="{FF2B5EF4-FFF2-40B4-BE49-F238E27FC236}">
                <a16:creationId xmlns:a16="http://schemas.microsoft.com/office/drawing/2014/main" id="{D505C5AE-2784-4EAC-A464-DE0840FD2154}"/>
              </a:ext>
            </a:extLst>
          </p:cNvPr>
          <p:cNvSpPr/>
          <p:nvPr/>
        </p:nvSpPr>
        <p:spPr>
          <a:xfrm>
            <a:off x="857558" y="5007946"/>
            <a:ext cx="5090638" cy="954107"/>
          </a:xfrm>
          <a:prstGeom prst="rect">
            <a:avLst/>
          </a:prstGeom>
          <a:noFill/>
        </p:spPr>
        <p:txBody>
          <a:bodyPr wrap="square" lIns="91440" tIns="45720" rIns="91440" bIns="45720">
            <a:spAutoFit/>
          </a:bodyPr>
          <a:lstStyle/>
          <a:p>
            <a:pPr algn="ct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Cuộc</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thi</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tài</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năng</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p>
          <a:p>
            <a:pPr algn="ct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rừng</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xanh</a:t>
            </a:r>
            <a:endParaRPr lang="zh-CN" altLang="en-US"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3" name="Start">
            <a:extLst>
              <a:ext uri="{FF2B5EF4-FFF2-40B4-BE49-F238E27FC236}">
                <a16:creationId xmlns:a16="http://schemas.microsoft.com/office/drawing/2014/main" id="{C8F87B15-C34B-4310-B943-48A2DC80F1C0}"/>
              </a:ext>
            </a:extLst>
          </p:cNvPr>
          <p:cNvSpPr/>
          <p:nvPr/>
        </p:nvSpPr>
        <p:spPr>
          <a:xfrm>
            <a:off x="5447450" y="3972619"/>
            <a:ext cx="1057275" cy="1057275"/>
          </a:xfrm>
          <a:prstGeom prst="rect">
            <a:avLst/>
          </a:prstGeom>
          <a:solidFill>
            <a:srgbClr val="FF0000">
              <a:alpha val="70000"/>
            </a:srgbClr>
          </a:solidFill>
          <a:ln w="76200">
            <a:gradFill>
              <a:gsLst>
                <a:gs pos="0">
                  <a:srgbClr val="F83043"/>
                </a:gs>
                <a:gs pos="100000">
                  <a:srgbClr val="F2687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2">
                    <a:lumMod val="20000"/>
                    <a:lumOff val="80000"/>
                  </a:schemeClr>
                </a:solidFill>
                <a:latin typeface="UTM Avo" panose="02040603050506020204" pitchFamily="18" charset="0"/>
              </a:rPr>
              <a:t>START</a:t>
            </a:r>
          </a:p>
        </p:txBody>
      </p:sp>
      <p:sp>
        <p:nvSpPr>
          <p:cNvPr id="43" name="Rectangle: Rounded Corners 42">
            <a:extLst>
              <a:ext uri="{FF2B5EF4-FFF2-40B4-BE49-F238E27FC236}">
                <a16:creationId xmlns:a16="http://schemas.microsoft.com/office/drawing/2014/main" id="{3E864414-A88D-4565-A8B0-6711A958F0B3}"/>
              </a:ext>
            </a:extLst>
          </p:cNvPr>
          <p:cNvSpPr/>
          <p:nvPr/>
        </p:nvSpPr>
        <p:spPr>
          <a:xfrm rot="2668956">
            <a:off x="735244" y="701420"/>
            <a:ext cx="1176386" cy="122336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latin typeface="#9Slide07 Banque" panose="02040603050506020204" pitchFamily="18" charset="0"/>
            </a:endParaRPr>
          </a:p>
        </p:txBody>
      </p:sp>
      <p:pic>
        <p:nvPicPr>
          <p:cNvPr id="55" name="Picture 54" descr="A close up of a sign&#10;&#10;Description automatically generated">
            <a:hlinkClick r:id="" action="ppaction://hlinkshowjump?jump=nextslide"/>
            <a:extLst>
              <a:ext uri="{FF2B5EF4-FFF2-40B4-BE49-F238E27FC236}">
                <a16:creationId xmlns:a16="http://schemas.microsoft.com/office/drawing/2014/main" id="{10814380-E60B-4145-92D5-88A9E927398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85439" y="6115572"/>
            <a:ext cx="762745" cy="762745"/>
          </a:xfrm>
          <a:prstGeom prst="rect">
            <a:avLst/>
          </a:prstGeom>
        </p:spPr>
      </p:pic>
      <p:sp>
        <p:nvSpPr>
          <p:cNvPr id="63" name="A. DUNG">
            <a:extLst>
              <a:ext uri="{FF2B5EF4-FFF2-40B4-BE49-F238E27FC236}">
                <a16:creationId xmlns:a16="http://schemas.microsoft.com/office/drawing/2014/main" id="{E9984D5E-333D-4D03-8F8F-5ABF15F3DFB0}"/>
              </a:ext>
            </a:extLst>
          </p:cNvPr>
          <p:cNvSpPr/>
          <p:nvPr/>
        </p:nvSpPr>
        <p:spPr>
          <a:xfrm>
            <a:off x="1655031" y="3219772"/>
            <a:ext cx="4426273" cy="523220"/>
          </a:xfrm>
          <a:prstGeom prst="rect">
            <a:avLst/>
          </a:prstGeom>
          <a:noFill/>
        </p:spPr>
        <p:txBody>
          <a:bodyPr wrap="square" lIns="91440" tIns="45720" rIns="91440" bIns="45720">
            <a:spAutoFit/>
          </a:bodyPr>
          <a:lstStyle/>
          <a:p>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Loài</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chim</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của</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biển</a:t>
            </a:r>
            <a:r>
              <a:rPr lang="en-US" altLang="zh-CN"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 </a:t>
            </a:r>
            <a:r>
              <a:rPr lang="en-US" altLang="zh-CN" sz="2800" dirty="0" err="1">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rPr>
              <a:t>cả</a:t>
            </a:r>
            <a:endParaRPr lang="zh-CN" altLang="en-US" sz="2800" dirty="0">
              <a:solidFill>
                <a:schemeClr val="accent2">
                  <a:lumMod val="20000"/>
                  <a:lumOff val="80000"/>
                </a:schemeClr>
              </a:solidFill>
              <a:latin typeface="UTM Avo" panose="020406030505060202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873666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decel="29333"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nhacdao 1.wav"/>
                                        </p:tgtEl>
                                      </p:cMediaNode>
                                    </p:audio>
                                  </p:subTnLst>
                                </p:cTn>
                              </p:par>
                            </p:childTnLst>
                          </p:cTn>
                        </p:par>
                        <p:par>
                          <p:cTn id="19" fill="hold">
                            <p:stCondLst>
                              <p:cond delay="17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3" dur="750" fill="hold"/>
                                        <p:tgtEl>
                                          <p:spTgt spid="11"/>
                                        </p:tgtEl>
                                        <p:attrNameLst>
                                          <p:attrName>ppt_y</p:attrName>
                                        </p:attrNameLst>
                                      </p:cBhvr>
                                      <p:tavLst>
                                        <p:tav tm="0">
                                          <p:val>
                                            <p:strVal val="#ppt_y"/>
                                          </p:val>
                                        </p:tav>
                                        <p:tav tm="100000">
                                          <p:val>
                                            <p:strVal val="#ppt_y"/>
                                          </p:val>
                                        </p:tav>
                                      </p:tavLst>
                                    </p:anim>
                                    <p:anim calcmode="lin" valueType="num">
                                      <p:cBhvr>
                                        <p:cTn id="24"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5"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750" tmFilter="0,0; .5, 1; 1, 1"/>
                                        <p:tgtEl>
                                          <p:spTgt spid="11"/>
                                        </p:tgtEl>
                                      </p:cBhvr>
                                    </p:animEffect>
                                  </p:childTnLst>
                                </p:cTn>
                              </p:par>
                              <p:par>
                                <p:cTn id="27" presetID="2" presetClass="entr" presetSubtype="8" decel="20000" fill="hold" nodeType="withEffect">
                                  <p:stCondLst>
                                    <p:cond delay="125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1500" fill="hold"/>
                                        <p:tgtEl>
                                          <p:spTgt spid="34"/>
                                        </p:tgtEl>
                                        <p:attrNameLst>
                                          <p:attrName>ppt_x</p:attrName>
                                        </p:attrNameLst>
                                      </p:cBhvr>
                                      <p:tavLst>
                                        <p:tav tm="0">
                                          <p:val>
                                            <p:strVal val="0-#ppt_w/2"/>
                                          </p:val>
                                        </p:tav>
                                        <p:tav tm="100000">
                                          <p:val>
                                            <p:strVal val="#ppt_x"/>
                                          </p:val>
                                        </p:tav>
                                      </p:tavLst>
                                    </p:anim>
                                    <p:anim calcmode="lin" valueType="num">
                                      <p:cBhvr additive="base">
                                        <p:cTn id="30" dur="1500" fill="hold"/>
                                        <p:tgtEl>
                                          <p:spTgt spid="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hien dap an.wav"/>
                                        </p:tgtEl>
                                      </p:cMediaNode>
                                    </p:audio>
                                  </p:subTnLst>
                                </p:cTn>
                              </p:par>
                              <p:par>
                                <p:cTn id="31" presetID="2" presetClass="entr" presetSubtype="8" decel="20000" fill="hold" grpId="0" nodeType="withEffect">
                                  <p:stCondLst>
                                    <p:cond delay="1750"/>
                                  </p:stCondLst>
                                  <p:iterate type="lt">
                                    <p:tmPct val="0"/>
                                  </p:iterate>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1200" fill="hold"/>
                                        <p:tgtEl>
                                          <p:spTgt spid="46"/>
                                        </p:tgtEl>
                                        <p:attrNameLst>
                                          <p:attrName>ppt_x</p:attrName>
                                        </p:attrNameLst>
                                      </p:cBhvr>
                                      <p:tavLst>
                                        <p:tav tm="0">
                                          <p:val>
                                            <p:strVal val="0-#ppt_w/2"/>
                                          </p:val>
                                        </p:tav>
                                        <p:tav tm="100000">
                                          <p:val>
                                            <p:strVal val="#ppt_x"/>
                                          </p:val>
                                        </p:tav>
                                      </p:tavLst>
                                    </p:anim>
                                    <p:anim calcmode="lin" valueType="num">
                                      <p:cBhvr additive="base">
                                        <p:cTn id="34" dur="1200" fill="hold"/>
                                        <p:tgtEl>
                                          <p:spTgt spid="4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125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1500" fill="hold"/>
                                        <p:tgtEl>
                                          <p:spTgt spid="73"/>
                                        </p:tgtEl>
                                        <p:attrNameLst>
                                          <p:attrName>ppt_x</p:attrName>
                                        </p:attrNameLst>
                                      </p:cBhvr>
                                      <p:tavLst>
                                        <p:tav tm="0">
                                          <p:val>
                                            <p:strVal val="1+#ppt_w/2"/>
                                          </p:val>
                                        </p:tav>
                                        <p:tav tm="100000">
                                          <p:val>
                                            <p:strVal val="#ppt_x"/>
                                          </p:val>
                                        </p:tav>
                                      </p:tavLst>
                                    </p:anim>
                                    <p:anim calcmode="lin" valueType="num">
                                      <p:cBhvr additive="base">
                                        <p:cTn id="38" dur="1500" fill="hold"/>
                                        <p:tgtEl>
                                          <p:spTgt spid="73"/>
                                        </p:tgtEl>
                                        <p:attrNameLst>
                                          <p:attrName>ppt_y</p:attrName>
                                        </p:attrNameLst>
                                      </p:cBhvr>
                                      <p:tavLst>
                                        <p:tav tm="0">
                                          <p:val>
                                            <p:strVal val="#ppt_y"/>
                                          </p:val>
                                        </p:tav>
                                        <p:tav tm="100000">
                                          <p:val>
                                            <p:strVal val="#ppt_y"/>
                                          </p:val>
                                        </p:tav>
                                      </p:tavLst>
                                    </p:anim>
                                  </p:childTnLst>
                                </p:cTn>
                              </p:par>
                              <p:par>
                                <p:cTn id="39" presetID="2" presetClass="entr" presetSubtype="2" decel="36000" fill="hold" grpId="0" nodeType="withEffect">
                                  <p:stCondLst>
                                    <p:cond delay="175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1300" fill="hold"/>
                                        <p:tgtEl>
                                          <p:spTgt spid="49"/>
                                        </p:tgtEl>
                                        <p:attrNameLst>
                                          <p:attrName>ppt_x</p:attrName>
                                        </p:attrNameLst>
                                      </p:cBhvr>
                                      <p:tavLst>
                                        <p:tav tm="0">
                                          <p:val>
                                            <p:strVal val="1+#ppt_w/2"/>
                                          </p:val>
                                        </p:tav>
                                        <p:tav tm="100000">
                                          <p:val>
                                            <p:strVal val="#ppt_x"/>
                                          </p:val>
                                        </p:tav>
                                      </p:tavLst>
                                    </p:anim>
                                    <p:anim calcmode="lin" valueType="num">
                                      <p:cBhvr additive="base">
                                        <p:cTn id="42" dur="1300" fill="hold"/>
                                        <p:tgtEl>
                                          <p:spTgt spid="49"/>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125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500" fill="hold"/>
                                        <p:tgtEl>
                                          <p:spTgt spid="8"/>
                                        </p:tgtEl>
                                        <p:attrNameLst>
                                          <p:attrName>ppt_x</p:attrName>
                                        </p:attrNameLst>
                                      </p:cBhvr>
                                      <p:tavLst>
                                        <p:tav tm="0">
                                          <p:val>
                                            <p:strVal val="0-#ppt_w/2"/>
                                          </p:val>
                                        </p:tav>
                                        <p:tav tm="100000">
                                          <p:val>
                                            <p:strVal val="#ppt_x"/>
                                          </p:val>
                                        </p:tav>
                                      </p:tavLst>
                                    </p:anim>
                                    <p:anim calcmode="lin" valueType="num">
                                      <p:cBhvr additive="base">
                                        <p:cTn id="46" dur="1500" fill="hold"/>
                                        <p:tgtEl>
                                          <p:spTgt spid="8"/>
                                        </p:tgtEl>
                                        <p:attrNameLst>
                                          <p:attrName>ppt_y</p:attrName>
                                        </p:attrNameLst>
                                      </p:cBhvr>
                                      <p:tavLst>
                                        <p:tav tm="0">
                                          <p:val>
                                            <p:strVal val="#ppt_y"/>
                                          </p:val>
                                        </p:tav>
                                        <p:tav tm="100000">
                                          <p:val>
                                            <p:strVal val="#ppt_y"/>
                                          </p:val>
                                        </p:tav>
                                      </p:tavLst>
                                    </p:anim>
                                  </p:childTnLst>
                                </p:cTn>
                              </p:par>
                              <p:par>
                                <p:cTn id="47" presetID="2" presetClass="entr" presetSubtype="8" decel="18000" fill="hold" grpId="0" nodeType="withEffect">
                                  <p:stCondLst>
                                    <p:cond delay="175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1300" fill="hold"/>
                                        <p:tgtEl>
                                          <p:spTgt spid="53"/>
                                        </p:tgtEl>
                                        <p:attrNameLst>
                                          <p:attrName>ppt_x</p:attrName>
                                        </p:attrNameLst>
                                      </p:cBhvr>
                                      <p:tavLst>
                                        <p:tav tm="0">
                                          <p:val>
                                            <p:strVal val="0-#ppt_w/2"/>
                                          </p:val>
                                        </p:tav>
                                        <p:tav tm="100000">
                                          <p:val>
                                            <p:strVal val="#ppt_x"/>
                                          </p:val>
                                        </p:tav>
                                      </p:tavLst>
                                    </p:anim>
                                    <p:anim calcmode="lin" valueType="num">
                                      <p:cBhvr additive="base">
                                        <p:cTn id="50" dur="1300" fill="hold"/>
                                        <p:tgtEl>
                                          <p:spTgt spid="5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115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1500" fill="hold"/>
                                        <p:tgtEl>
                                          <p:spTgt spid="9"/>
                                        </p:tgtEl>
                                        <p:attrNameLst>
                                          <p:attrName>ppt_x</p:attrName>
                                        </p:attrNameLst>
                                      </p:cBhvr>
                                      <p:tavLst>
                                        <p:tav tm="0">
                                          <p:val>
                                            <p:strVal val="1+#ppt_w/2"/>
                                          </p:val>
                                        </p:tav>
                                        <p:tav tm="100000">
                                          <p:val>
                                            <p:strVal val="#ppt_x"/>
                                          </p:val>
                                        </p:tav>
                                      </p:tavLst>
                                    </p:anim>
                                    <p:anim calcmode="lin" valueType="num">
                                      <p:cBhvr additive="base">
                                        <p:cTn id="54" dur="1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nodePh="1">
                                  <p:stCondLst>
                                    <p:cond delay="1750"/>
                                  </p:stCondLst>
                                  <p:endCondLst>
                                    <p:cond evt="begin" delay="0">
                                      <p:tn val="55"/>
                                    </p:cond>
                                  </p:end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1300" fill="hold"/>
                                        <p:tgtEl>
                                          <p:spTgt spid="50"/>
                                        </p:tgtEl>
                                        <p:attrNameLst>
                                          <p:attrName>ppt_x</p:attrName>
                                        </p:attrNameLst>
                                      </p:cBhvr>
                                      <p:tavLst>
                                        <p:tav tm="0">
                                          <p:val>
                                            <p:strVal val="1+#ppt_w/2"/>
                                          </p:val>
                                        </p:tav>
                                        <p:tav tm="100000">
                                          <p:val>
                                            <p:strVal val="#ppt_x"/>
                                          </p:val>
                                        </p:tav>
                                      </p:tavLst>
                                    </p:anim>
                                    <p:anim calcmode="lin" valueType="num">
                                      <p:cBhvr additive="base">
                                        <p:cTn id="58" dur="1300" fill="hold"/>
                                        <p:tgtEl>
                                          <p:spTgt spid="50"/>
                                        </p:tgtEl>
                                        <p:attrNameLst>
                                          <p:attrName>ppt_y</p:attrName>
                                        </p:attrNameLst>
                                      </p:cBhvr>
                                      <p:tavLst>
                                        <p:tav tm="0">
                                          <p:val>
                                            <p:strVal val="#ppt_y"/>
                                          </p:val>
                                        </p:tav>
                                        <p:tav tm="100000">
                                          <p:val>
                                            <p:strVal val="#ppt_y"/>
                                          </p:val>
                                        </p:tav>
                                      </p:tavLst>
                                    </p:anim>
                                  </p:childTnLst>
                                </p:cTn>
                              </p:par>
                            </p:childTnLst>
                          </p:cTn>
                        </p:par>
                        <p:par>
                          <p:cTn id="59" fill="hold">
                            <p:stCondLst>
                              <p:cond delay="4800"/>
                            </p:stCondLst>
                            <p:childTnLst>
                              <p:par>
                                <p:cTn id="60" presetID="41" presetClass="entr" presetSubtype="0" fill="hold" grpId="1" nodeType="afterEffect">
                                  <p:stCondLst>
                                    <p:cond delay="0"/>
                                  </p:stCondLst>
                                  <p:iterate type="lt">
                                    <p:tmPct val="10000"/>
                                  </p:iterate>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
                                        </p:tgtEl>
                                        <p:attrNameLst>
                                          <p:attrName>ppt_y</p:attrName>
                                        </p:attrNameLst>
                                      </p:cBhvr>
                                      <p:tavLst>
                                        <p:tav tm="0">
                                          <p:val>
                                            <p:strVal val="#ppt_y"/>
                                          </p:val>
                                        </p:tav>
                                        <p:tav tm="100000">
                                          <p:val>
                                            <p:strVal val="#ppt_y"/>
                                          </p:val>
                                        </p:tav>
                                      </p:tavLst>
                                    </p:anim>
                                    <p:anim calcmode="lin" valueType="num">
                                      <p:cBhvr>
                                        <p:cTn id="6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
                                        </p:tgtEl>
                                      </p:cBhvr>
                                    </p:animEffect>
                                  </p:childTnLst>
                                </p:cTn>
                              </p:par>
                              <p:par>
                                <p:cTn id="67" presetID="2" presetClass="entr" presetSubtype="8" decel="20000" fill="hold" grpId="0" nodeType="withEffect">
                                  <p:stCondLst>
                                    <p:cond delay="0"/>
                                  </p:stCondLst>
                                  <p:iterate type="lt">
                                    <p:tmPct val="0"/>
                                  </p:iterate>
                                  <p:childTnLst>
                                    <p:set>
                                      <p:cBhvr>
                                        <p:cTn id="68" dur="1" fill="hold">
                                          <p:stCondLst>
                                            <p:cond delay="0"/>
                                          </p:stCondLst>
                                        </p:cTn>
                                        <p:tgtEl>
                                          <p:spTgt spid="63"/>
                                        </p:tgtEl>
                                        <p:attrNameLst>
                                          <p:attrName>style.visibility</p:attrName>
                                        </p:attrNameLst>
                                      </p:cBhvr>
                                      <p:to>
                                        <p:strVal val="visible"/>
                                      </p:to>
                                    </p:set>
                                    <p:anim calcmode="lin" valueType="num">
                                      <p:cBhvr additive="base">
                                        <p:cTn id="69" dur="1200" fill="hold"/>
                                        <p:tgtEl>
                                          <p:spTgt spid="63"/>
                                        </p:tgtEl>
                                        <p:attrNameLst>
                                          <p:attrName>ppt_x</p:attrName>
                                        </p:attrNameLst>
                                      </p:cBhvr>
                                      <p:tavLst>
                                        <p:tav tm="0">
                                          <p:val>
                                            <p:strVal val="0-#ppt_w/2"/>
                                          </p:val>
                                        </p:tav>
                                        <p:tav tm="100000">
                                          <p:val>
                                            <p:strVal val="#ppt_x"/>
                                          </p:val>
                                        </p:tav>
                                      </p:tavLst>
                                    </p:anim>
                                    <p:anim calcmode="lin" valueType="num">
                                      <p:cBhvr additive="base">
                                        <p:cTn id="70" dur="12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31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5" fill="hold" display="0">
                  <p:stCondLst>
                    <p:cond delay="indefinite"/>
                  </p:stCondLst>
                </p:cTn>
                <p:tgtEl>
                  <p:spTgt spid="5"/>
                </p:tgtEl>
              </p:cMediaNode>
            </p:video>
            <p:seq concurrent="1" nextAc="seek">
              <p:cTn id="76" restart="whenNotActive" fill="hold" evtFilter="cancelBubble" nodeType="interactiveSeq">
                <p:stCondLst>
                  <p:cond evt="onClick" delay="0">
                    <p:tgtEl>
                      <p:spTgt spid="3"/>
                    </p:tgtEl>
                  </p:cond>
                </p:stCondLst>
                <p:endSync evt="end" delay="0">
                  <p:rtn val="all"/>
                </p:endSync>
                <p:childTnLst>
                  <p:par>
                    <p:cTn id="77" fill="hold">
                      <p:stCondLst>
                        <p:cond delay="0"/>
                      </p:stCondLst>
                      <p:childTnLst>
                        <p:par>
                          <p:cTn id="78" fill="hold">
                            <p:stCondLst>
                              <p:cond delay="0"/>
                            </p:stCondLst>
                            <p:childTnLst>
                              <p:par>
                                <p:cTn id="79" presetID="31" presetClass="exit" presetSubtype="0" fill="hold" grpId="0" nodeType="clickEffect">
                                  <p:stCondLst>
                                    <p:cond delay="0"/>
                                  </p:stCondLst>
                                  <p:iterate type="lt">
                                    <p:tmPct val="0"/>
                                  </p:iterate>
                                  <p:childTnLst>
                                    <p:anim calcmode="lin" valueType="num">
                                      <p:cBhvr>
                                        <p:cTn id="80" dur="250"/>
                                        <p:tgtEl>
                                          <p:spTgt spid="3"/>
                                        </p:tgtEl>
                                        <p:attrNameLst>
                                          <p:attrName>ppt_w</p:attrName>
                                        </p:attrNameLst>
                                      </p:cBhvr>
                                      <p:tavLst>
                                        <p:tav tm="0">
                                          <p:val>
                                            <p:strVal val="ppt_w"/>
                                          </p:val>
                                        </p:tav>
                                        <p:tav tm="100000">
                                          <p:val>
                                            <p:fltVal val="0"/>
                                          </p:val>
                                        </p:tav>
                                      </p:tavLst>
                                    </p:anim>
                                    <p:anim calcmode="lin" valueType="num">
                                      <p:cBhvr>
                                        <p:cTn id="81" dur="250"/>
                                        <p:tgtEl>
                                          <p:spTgt spid="3"/>
                                        </p:tgtEl>
                                        <p:attrNameLst>
                                          <p:attrName>ppt_h</p:attrName>
                                        </p:attrNameLst>
                                      </p:cBhvr>
                                      <p:tavLst>
                                        <p:tav tm="0">
                                          <p:val>
                                            <p:strVal val="ppt_h"/>
                                          </p:val>
                                        </p:tav>
                                        <p:tav tm="100000">
                                          <p:val>
                                            <p:fltVal val="0"/>
                                          </p:val>
                                        </p:tav>
                                      </p:tavLst>
                                    </p:anim>
                                    <p:anim calcmode="lin" valueType="num">
                                      <p:cBhvr>
                                        <p:cTn id="82" dur="250"/>
                                        <p:tgtEl>
                                          <p:spTgt spid="3"/>
                                        </p:tgtEl>
                                        <p:attrNameLst>
                                          <p:attrName>style.rotation</p:attrName>
                                        </p:attrNameLst>
                                      </p:cBhvr>
                                      <p:tavLst>
                                        <p:tav tm="0">
                                          <p:val>
                                            <p:fltVal val="0"/>
                                          </p:val>
                                        </p:tav>
                                        <p:tav tm="100000">
                                          <p:val>
                                            <p:fltVal val="90"/>
                                          </p:val>
                                        </p:tav>
                                      </p:tavLst>
                                    </p:anim>
                                    <p:animEffect transition="out" filter="fade">
                                      <p:cBhvr>
                                        <p:cTn id="83" dur="250"/>
                                        <p:tgtEl>
                                          <p:spTgt spid="3"/>
                                        </p:tgtEl>
                                      </p:cBhvr>
                                    </p:animEffect>
                                    <p:set>
                                      <p:cBhvr>
                                        <p:cTn id="84" dur="1" fill="hold">
                                          <p:stCondLst>
                                            <p:cond delay="249"/>
                                          </p:stCondLst>
                                        </p:cTn>
                                        <p:tgtEl>
                                          <p:spTgt spid="3"/>
                                        </p:tgtEl>
                                        <p:attrNameLst>
                                          <p:attrName>style.visibility</p:attrName>
                                        </p:attrNameLst>
                                      </p:cBhvr>
                                      <p:to>
                                        <p:strVal val="hidden"/>
                                      </p:to>
                                    </p:set>
                                  </p:childTnLst>
                                </p:cTn>
                              </p:par>
                            </p:childTnLst>
                          </p:cTn>
                        </p:par>
                        <p:par>
                          <p:cTn id="85" fill="hold">
                            <p:stCondLst>
                              <p:cond delay="250"/>
                            </p:stCondLst>
                            <p:childTnLst>
                              <p:par>
                                <p:cTn id="86" presetID="2" presetClass="mediacall" presetSubtype="0" fill="hold" nodeType="afterEffect">
                                  <p:stCondLst>
                                    <p:cond delay="0"/>
                                  </p:stCondLst>
                                  <p:childTnLst>
                                    <p:cmd type="call" cmd="togglePause">
                                      <p:cBhvr>
                                        <p:cTn id="87" dur="1" fill="hold"/>
                                        <p:tgtEl>
                                          <p:spTgt spid="5"/>
                                        </p:tgtEl>
                                      </p:cBhvr>
                                    </p:cmd>
                                  </p:childTnLst>
                                </p:cTn>
                              </p:par>
                            </p:childTnLst>
                          </p:cTn>
                        </p:par>
                      </p:childTnLst>
                    </p:cTn>
                  </p:par>
                </p:childTnLst>
              </p:cTn>
              <p:nextCondLst>
                <p:cond evt="onClick" delay="0">
                  <p:tgtEl>
                    <p:spTgt spid="3"/>
                  </p:tgtEl>
                </p:cond>
              </p:nextCondLst>
            </p:seq>
            <p:seq concurrent="1" nextAc="seek">
              <p:cTn id="88" restart="whenNotActive" fill="hold" evtFilter="cancelBubble" nodeType="interactiveSeq">
                <p:stCondLst>
                  <p:cond evt="onClick" delay="0">
                    <p:tgtEl>
                      <p:spTgt spid="46"/>
                    </p:tgtEl>
                  </p:cond>
                </p:stCondLst>
                <p:endSync evt="end" delay="0">
                  <p:rtn val="all"/>
                </p:endSync>
                <p:childTnLst>
                  <p:par>
                    <p:cTn id="89" fill="hold">
                      <p:stCondLst>
                        <p:cond delay="0"/>
                      </p:stCondLst>
                      <p:childTnLst>
                        <p:par>
                          <p:cTn id="90" fill="hold">
                            <p:stCondLst>
                              <p:cond delay="0"/>
                            </p:stCondLst>
                            <p:childTnLst>
                              <p:par>
                                <p:cTn id="91" presetID="16" presetClass="emph" presetSubtype="0" fill="hold" grpId="1" nodeType="clickEffect">
                                  <p:stCondLst>
                                    <p:cond delay="0"/>
                                  </p:stCondLst>
                                  <p:iterate type="lt">
                                    <p:tmPct val="5556"/>
                                  </p:iterate>
                                  <p:childTnLst>
                                    <p:set>
                                      <p:cBhvr override="childStyle">
                                        <p:cTn id="92" dur="2000" fill="hold"/>
                                        <p:tgtEl>
                                          <p:spTgt spid="46"/>
                                        </p:tgtEl>
                                        <p:attrNameLst>
                                          <p:attrName>style.color</p:attrName>
                                        </p:attrNameLst>
                                      </p:cBhvr>
                                      <p:to>
                                        <p:clrVal>
                                          <a:schemeClr val="accent2"/>
                                        </p:clrVal>
                                      </p:to>
                                    </p:set>
                                    <p:set>
                                      <p:cBhvr>
                                        <p:cTn id="93" dur="2000" fill="hold"/>
                                        <p:tgtEl>
                                          <p:spTgt spid="46"/>
                                        </p:tgtEl>
                                        <p:attrNameLst>
                                          <p:attrName>fillcolor</p:attrName>
                                        </p:attrNameLst>
                                      </p:cBhvr>
                                      <p:to>
                                        <p:clrVal>
                                          <a:schemeClr val="accent2"/>
                                        </p:clrVal>
                                      </p:to>
                                    </p:set>
                                    <p:set>
                                      <p:cBhvr>
                                        <p:cTn id="94" dur="2000" fill="hold"/>
                                        <p:tgtEl>
                                          <p:spTgt spid="46"/>
                                        </p:tgtEl>
                                        <p:attrNameLst>
                                          <p:attrName>fill.type</p:attrName>
                                        </p:attrNameLst>
                                      </p:cBhvr>
                                      <p:to>
                                        <p:strVal val="solid"/>
                                      </p:to>
                                    </p:set>
                                  </p:childTnLst>
                                  <p:subTnLst>
                                    <p:audio>
                                      <p:cMediaNode>
                                        <p:cTn display="0" masterRel="sameClick">
                                          <p:stCondLst>
                                            <p:cond evt="begin" delay="0">
                                              <p:tn val="91"/>
                                            </p:cond>
                                          </p:stCondLst>
                                          <p:endCondLst>
                                            <p:cond evt="onStopAudio" delay="0">
                                              <p:tgtEl>
                                                <p:sldTgt/>
                                              </p:tgtEl>
                                            </p:cond>
                                          </p:endCondLst>
                                        </p:cTn>
                                        <p:tgtEl>
                                          <p:sndTgt r:embed="rId7" name="dung.wav"/>
                                        </p:tgtEl>
                                      </p:cMediaNode>
                                    </p:audio>
                                  </p:subTnLst>
                                </p:cTn>
                              </p:par>
                            </p:childTnLst>
                          </p:cTn>
                        </p:par>
                      </p:childTnLst>
                    </p:cTn>
                  </p:par>
                </p:childTnLst>
              </p:cTn>
              <p:nextCondLst>
                <p:cond evt="onClick" delay="0">
                  <p:tgtEl>
                    <p:spTgt spid="46"/>
                  </p:tgtEl>
                </p:cond>
              </p:nextCondLst>
            </p:seq>
          </p:childTnLst>
        </p:cTn>
      </p:par>
    </p:tnLst>
    <p:bldLst>
      <p:bldP spid="7" grpId="0" animBg="1"/>
      <p:bldP spid="10" grpId="0" animBg="1"/>
      <p:bldP spid="11" grpId="0"/>
      <p:bldP spid="46" grpId="0"/>
      <p:bldP spid="46" grpId="1"/>
      <p:bldP spid="49" grpId="0"/>
      <p:bldP spid="50" grpId="0"/>
      <p:bldP spid="53" grpId="0"/>
      <p:bldP spid="3" grpId="0" animBg="1"/>
      <p:bldP spid="3" grpId="1" animBg="1"/>
      <p:bldP spid="6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304&quot;/&gt;&lt;/object&gt;&lt;object type=&quot;3&quot; unique_id=&quot;10005&quot;&gt;&lt;property id=&quot;20148&quot; value=&quot;5&quot;/&gt;&lt;property id=&quot;20300&quot; value=&quot;Slide 3&quot;/&gt;&lt;property id=&quot;20307&quot; value=&quot;303&quot;/&gt;&lt;/object&gt;&lt;object type=&quot;3&quot; unique_id=&quot;10006&quot;&gt;&lt;property id=&quot;20148&quot; value=&quot;5&quot;/&gt;&lt;property id=&quot;20300&quot; value=&quot;Slide 4&quot;/&gt;&lt;property id=&quot;20307&quot; value=&quot;305&quot;/&gt;&lt;/object&gt;&lt;object type=&quot;3&quot; unique_id=&quot;10014&quot;&gt;&lt;property id=&quot;20148&quot; value=&quot;5&quot;/&gt;&lt;property id=&quot;20300&quot; value=&quot;Slide 12&quot;/&gt;&lt;property id=&quot;20307&quot; value=&quot;322&quot;/&gt;&lt;/object&gt;&lt;object type=&quot;3&quot; unique_id=&quot;10015&quot;&gt;&lt;property id=&quot;20148&quot; value=&quot;5&quot;/&gt;&lt;property id=&quot;20300&quot; value=&quot;Slide 13&quot;/&gt;&lt;property id=&quot;20307&quot; value=&quot;307&quot;/&gt;&lt;/object&gt;&lt;object type=&quot;3&quot; unique_id=&quot;10017&quot;&gt;&lt;property id=&quot;20148&quot; value=&quot;5&quot;/&gt;&lt;property id=&quot;20300&quot; value=&quot;Slide 15&quot;/&gt;&lt;property id=&quot;20307&quot; value=&quot;309&quot;/&gt;&lt;/object&gt;&lt;object type=&quot;3&quot; unique_id=&quot;10018&quot;&gt;&lt;property id=&quot;20148&quot; value=&quot;5&quot;/&gt;&lt;property id=&quot;20300&quot; value=&quot;Slide 16&quot;/&gt;&lt;property id=&quot;20307&quot; value=&quot;310&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quot;/&gt;&lt;property id=&quot;20307&quot; value=&quot;312&quot;/&gt;&lt;/object&gt;&lt;object type=&quot;3&quot; unique_id=&quot;10021&quot;&gt;&lt;property id=&quot;20148&quot; value=&quot;5&quot;/&gt;&lt;property id=&quot;20300&quot; value=&quot;Slide 19&quot;/&gt;&lt;property id=&quot;20307&quot; value=&quot;267&quot;/&gt;&lt;/object&gt;&lt;object type=&quot;3&quot; unique_id=&quot;37211&quot;&gt;&lt;property id=&quot;20148&quot; value=&quot;5&quot;/&gt;&lt;property id=&quot;20300&quot; value=&quot;Slide 5&quot;/&gt;&lt;property id=&quot;20307&quot; value=&quot;323&quot;/&gt;&lt;/object&gt;&lt;object type=&quot;3&quot; unique_id=&quot;37212&quot;&gt;&lt;property id=&quot;20148&quot; value=&quot;5&quot;/&gt;&lt;property id=&quot;20300&quot; value=&quot;Slide 6&quot;/&gt;&lt;property id=&quot;20307&quot; value=&quot;324&quot;/&gt;&lt;/object&gt;&lt;object type=&quot;3&quot; unique_id=&quot;37213&quot;&gt;&lt;property id=&quot;20148&quot; value=&quot;5&quot;/&gt;&lt;property id=&quot;20300&quot; value=&quot;Slide 7&quot;/&gt;&lt;property id=&quot;20307&quot; value=&quot;325&quot;/&gt;&lt;/object&gt;&lt;object type=&quot;3&quot; unique_id=&quot;37214&quot;&gt;&lt;property id=&quot;20148&quot; value=&quot;5&quot;/&gt;&lt;property id=&quot;20300&quot; value=&quot;Slide 8&quot;/&gt;&lt;property id=&quot;20307&quot; value=&quot;326&quot;/&gt;&lt;/object&gt;&lt;object type=&quot;3&quot; unique_id=&quot;37215&quot;&gt;&lt;property id=&quot;20148&quot; value=&quot;5&quot;/&gt;&lt;property id=&quot;20300&quot; value=&quot;Slide 9&quot;/&gt;&lt;property id=&quot;20307&quot; value=&quot;327&quot;/&gt;&lt;/object&gt;&lt;object type=&quot;3&quot; unique_id=&quot;37216&quot;&gt;&lt;property id=&quot;20148&quot; value=&quot;5&quot;/&gt;&lt;property id=&quot;20300&quot; value=&quot;Slide 10&quot;/&gt;&lt;property id=&quot;20307&quot; value=&quot;328&quot;/&gt;&lt;/object&gt;&lt;object type=&quot;3&quot; unique_id=&quot;37352&quot;&gt;&lt;property id=&quot;20148&quot; value=&quot;5&quot;/&gt;&lt;property id=&quot;20300&quot; value=&quot;Slide 11&quot;/&gt;&lt;property id=&quot;20307&quot; value=&quot;329&quot;/&gt;&lt;/object&gt;&lt;object type=&quot;3&quot; unique_id=&quot;37353&quot;&gt;&lt;property id=&quot;20148&quot; value=&quot;5&quot;/&gt;&lt;property id=&quot;20300&quot; value=&quot;Slide 14&quot;/&gt;&lt;property id=&quot;20307&quot; value=&quot;330&quot;/&gt;&lt;/object&gt;&lt;/object&gt;&lt;object type=&quot;8&quot; unique_id=&quot;10042&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810</TotalTime>
  <Words>924</Words>
  <Application>Microsoft Office PowerPoint</Application>
  <PresentationFormat>Widescreen</PresentationFormat>
  <Paragraphs>129</Paragraphs>
  <Slides>30</Slides>
  <Notes>6</Notes>
  <HiddenSlides>0</HiddenSlides>
  <MMClips>9</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#9Slide07 Banque</vt:lpstr>
      <vt:lpstr>.VnArial</vt:lpstr>
      <vt:lpstr>Arial</vt:lpstr>
      <vt:lpstr>Arial</vt:lpstr>
      <vt:lpstr>Arial-Rounded</vt:lpstr>
      <vt:lpstr>Calibri</vt:lpstr>
      <vt:lpstr>Calibri Light</vt:lpstr>
      <vt:lpstr>Helvetica Neue</vt:lpstr>
      <vt:lpstr>HP001 4 hang 1 ô ly</vt:lpstr>
      <vt:lpstr>inherit</vt:lpstr>
      <vt:lpstr>Times New Roman</vt:lpstr>
      <vt:lpstr>UTM Avo</vt:lpstr>
      <vt:lpstr>思源黑体 CN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Bầu trời hôm nay có nắng vàng rực rỡ. Em cùng chị nô đùa trên sân.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Bùi Thị Thanh Quỳnh</cp:lastModifiedBy>
  <cp:revision>380</cp:revision>
  <dcterms:created xsi:type="dcterms:W3CDTF">2021-08-21T07:02:17Z</dcterms:created>
  <dcterms:modified xsi:type="dcterms:W3CDTF">2022-04-14T15:41:53Z</dcterms:modified>
  <cp:category>9Slide.vn</cp:category>
</cp:coreProperties>
</file>