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80" r:id="rId3"/>
    <p:sldId id="284" r:id="rId4"/>
    <p:sldId id="281" r:id="rId5"/>
    <p:sldId id="282" r:id="rId6"/>
    <p:sldId id="278" r:id="rId7"/>
    <p:sldId id="27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B2"/>
    <a:srgbClr val="B3F9E1"/>
    <a:srgbClr val="95D6C4"/>
    <a:srgbClr val="96D2C1"/>
    <a:srgbClr val="B8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/>
    <p:restoredTop sz="94649"/>
  </p:normalViewPr>
  <p:slideViewPr>
    <p:cSldViewPr snapToGrid="0" snapToObjects="1">
      <p:cViewPr varScale="1">
        <p:scale>
          <a:sx n="63" d="100"/>
          <a:sy n="63" d="100"/>
        </p:scale>
        <p:origin x="13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3A169-3268-9B46-893F-7B9917A32F8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9001E-539D-5148-8271-814CE19C2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01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0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9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6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4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FDEF7-0B42-9F4D-A1C7-37AF9268176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A40-1273-5B47-A165-74E51DD0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27384" y="0"/>
            <a:ext cx="9171384" cy="6825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6527642" y="4294084"/>
            <a:ext cx="3861115" cy="3161885"/>
          </a:xfrm>
          <a:prstGeom prst="rect">
            <a:avLst/>
          </a:prstGeom>
        </p:spPr>
      </p:pic>
      <p:pic>
        <p:nvPicPr>
          <p:cNvPr id="6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3486" y="-1554887"/>
            <a:ext cx="457200" cy="45720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4619682"/>
            <a:ext cx="3788786" cy="1872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455" y="3558825"/>
            <a:ext cx="8079391" cy="21236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 liệt chào mừng quý thầy, cô giáo</a:t>
            </a:r>
          </a:p>
          <a:p>
            <a:pPr algn="ctr"/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dự giờ tiết học vần</a:t>
            </a:r>
          </a:p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ớp 1A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896" y="-17227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3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3727" r="20495" b="3383"/>
          <a:stretch/>
        </p:blipFill>
        <p:spPr>
          <a:xfrm>
            <a:off x="821632" y="365126"/>
            <a:ext cx="3023059" cy="2955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2754" r="9710" b="3797"/>
          <a:stretch/>
        </p:blipFill>
        <p:spPr>
          <a:xfrm>
            <a:off x="4333457" y="365126"/>
            <a:ext cx="4077198" cy="2955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40319" r="8406" b="18869"/>
          <a:stretch/>
        </p:blipFill>
        <p:spPr>
          <a:xfrm>
            <a:off x="304800" y="3750365"/>
            <a:ext cx="8456395" cy="2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ải la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8936"/>
            <a:ext cx="9144000" cy="5143383"/>
          </a:xfrm>
        </p:spPr>
      </p:pic>
    </p:spTree>
    <p:extLst>
      <p:ext uri="{BB962C8B-B14F-4D97-AF65-F5344CB8AC3E}">
        <p14:creationId xmlns:p14="http://schemas.microsoft.com/office/powerpoint/2010/main" val="9782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011" y="448627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vi-VN" sz="4000" dirty="0">
                <a:latin typeface="+mn-lt"/>
              </a:rPr>
              <a:t>Chị có cá kho khế.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24365" r="8808" b="21124"/>
          <a:stretch/>
        </p:blipFill>
        <p:spPr>
          <a:xfrm>
            <a:off x="0" y="285750"/>
            <a:ext cx="8922803" cy="420052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3246" y="449579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 dirty="0">
                <a:solidFill>
                  <a:srgbClr val="FF64B2"/>
                </a:solidFill>
                <a:latin typeface="+mn-lt"/>
              </a:rPr>
              <a:t>Chị</a:t>
            </a:r>
            <a:r>
              <a:rPr lang="vi-VN" sz="4000" dirty="0">
                <a:latin typeface="+mn-lt"/>
              </a:rPr>
              <a:t> có cá </a:t>
            </a:r>
            <a:r>
              <a:rPr lang="vi-VN" sz="4000" dirty="0">
                <a:solidFill>
                  <a:srgbClr val="FF64B2"/>
                </a:solidFill>
                <a:latin typeface="+mn-lt"/>
              </a:rPr>
              <a:t>kho</a:t>
            </a:r>
            <a:r>
              <a:rPr lang="vi-VN" sz="4000" dirty="0">
                <a:latin typeface="+mn-lt"/>
              </a:rPr>
              <a:t> </a:t>
            </a:r>
            <a:r>
              <a:rPr lang="vi-VN" sz="4000" dirty="0">
                <a:solidFill>
                  <a:srgbClr val="FF64B2"/>
                </a:solidFill>
                <a:latin typeface="+mn-lt"/>
              </a:rPr>
              <a:t>khế</a:t>
            </a:r>
            <a:r>
              <a:rPr lang="vi-VN" sz="4000" dirty="0">
                <a:latin typeface="+mn-lt"/>
              </a:rPr>
              <a:t>.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5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cảnh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14520"/>
          <a:stretch/>
        </p:blipFill>
        <p:spPr>
          <a:xfrm>
            <a:off x="814388" y="1431148"/>
            <a:ext cx="7300912" cy="518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4" y="252330"/>
            <a:ext cx="4589379" cy="311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30" y="3494887"/>
            <a:ext cx="4892843" cy="313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55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27384" y="0"/>
            <a:ext cx="9171384" cy="6825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6527642" y="4294084"/>
            <a:ext cx="3861115" cy="3161885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4619682"/>
            <a:ext cx="3788786" cy="1872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534" y="1510335"/>
            <a:ext cx="5957141" cy="21082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691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36</Words>
  <Application>Microsoft Office PowerPoint</Application>
  <PresentationFormat>On-screen Show (4:3)</PresentationFormat>
  <Paragraphs>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Chị có cá kho khế.</vt:lpstr>
      <vt:lpstr>Cá cảnh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lien.npl97@gmail.com</dc:creator>
  <cp:lastModifiedBy>Nguyễn Thị Lan Sen</cp:lastModifiedBy>
  <cp:revision>19</cp:revision>
  <dcterms:created xsi:type="dcterms:W3CDTF">2020-08-13T15:31:36Z</dcterms:created>
  <dcterms:modified xsi:type="dcterms:W3CDTF">2021-10-07T12:28:37Z</dcterms:modified>
</cp:coreProperties>
</file>