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4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6" r:id="rId12"/>
    <p:sldId id="275" r:id="rId13"/>
    <p:sldId id="267" r:id="rId14"/>
    <p:sldId id="268" r:id="rId15"/>
    <p:sldId id="270" r:id="rId16"/>
    <p:sldId id="277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63"/>
    <a:srgbClr val="FF66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4" d="100"/>
          <a:sy n="34" d="100"/>
        </p:scale>
        <p:origin x="192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2A8C-16F2-4C5A-92B3-95D3F3D55E76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E462-6A6D-4BF5-A9E4-7C5C0DA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3</a:t>
            </a:fld>
            <a:endParaRPr lang="en-US" altLang="vi-VN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97008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image" Target="../media/image22.gif"/><Relationship Id="rId10" Type="http://schemas.openxmlformats.org/officeDocument/2006/relationships/image" Target="../media/image27.em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10" Type="http://schemas.openxmlformats.org/officeDocument/2006/relationships/image" Target="../media/image14.jp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image" Target="../media/image22.gif"/><Relationship Id="rId10" Type="http://schemas.openxmlformats.org/officeDocument/2006/relationships/image" Target="../media/image27.em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29: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chính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tả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971367"/>
      </p:ext>
    </p:extLst>
  </p:cSld>
  <p:clrMapOvr>
    <a:masterClrMapping/>
  </p:clrMapOvr>
  <p:transition advTm="6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65662" y="1186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74123" y="1277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9692" y="2262495"/>
            <a:ext cx="853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24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ng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-49306" y="1473353"/>
            <a:ext cx="12290612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ngô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ngư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ngự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nghề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nghé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59515" y="4675776"/>
            <a:ext cx="3403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ngừ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03911" y="4747465"/>
            <a:ext cx="2966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33" b="42457" l="4982" r="10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7143" r="89135" b="56953"/>
          <a:stretch/>
        </p:blipFill>
        <p:spPr>
          <a:xfrm>
            <a:off x="529600" y="-60849"/>
            <a:ext cx="703772" cy="9090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52549" r="65516" b="41765"/>
          <a:stretch/>
        </p:blipFill>
        <p:spPr>
          <a:xfrm rot="21247134">
            <a:off x="274694" y="4616032"/>
            <a:ext cx="2706160" cy="11713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1" t="52354" r="34391" b="41764"/>
          <a:stretch/>
        </p:blipFill>
        <p:spPr>
          <a:xfrm>
            <a:off x="5918163" y="4198987"/>
            <a:ext cx="2953866" cy="196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1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4" y="1254855"/>
            <a:ext cx="1889545" cy="84330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4" y="2635799"/>
            <a:ext cx="1889545" cy="836623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889544" cy="8353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306366" y="1407255"/>
            <a:ext cx="1789839" cy="83428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789838" cy="722156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6" y="4162460"/>
            <a:ext cx="1885633" cy="6829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70477" r="78239" b="22856"/>
          <a:stretch/>
        </p:blipFill>
        <p:spPr>
          <a:xfrm>
            <a:off x="68693" y="2241541"/>
            <a:ext cx="1477058" cy="12308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72191" r="25666" b="23048"/>
          <a:stretch/>
        </p:blipFill>
        <p:spPr>
          <a:xfrm>
            <a:off x="6837655" y="2788200"/>
            <a:ext cx="1365334" cy="8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69571" y="1110343"/>
            <a:ext cx="8948058" cy="2717074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69571" y="1303048"/>
            <a:ext cx="866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9571" y="2226378"/>
            <a:ext cx="885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0952" y="3684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2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7" r="11215" b="31034"/>
          <a:stretch/>
        </p:blipFill>
        <p:spPr>
          <a:xfrm>
            <a:off x="0" y="181018"/>
            <a:ext cx="11963400" cy="649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2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4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949942" y="161925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Trò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chơi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</a:p>
        </p:txBody>
      </p:sp>
      <p:sp>
        <p:nvSpPr>
          <p:cNvPr id="4" name="Flowchart: Punched Tape 3"/>
          <p:cNvSpPr/>
          <p:nvPr/>
        </p:nvSpPr>
        <p:spPr>
          <a:xfrm>
            <a:off x="472235" y="1382618"/>
            <a:ext cx="562376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1</a:t>
            </a:r>
            <a:r>
              <a:rPr lang="en-US" sz="40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c / k </a:t>
            </a:r>
          </a:p>
        </p:txBody>
      </p:sp>
      <p:sp>
        <p:nvSpPr>
          <p:cNvPr id="12" name="Flowchart: Punched Tape 11"/>
          <p:cNvSpPr/>
          <p:nvPr/>
        </p:nvSpPr>
        <p:spPr>
          <a:xfrm>
            <a:off x="6435374" y="1174561"/>
            <a:ext cx="562376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2</a:t>
            </a:r>
            <a:r>
              <a:rPr lang="en-US" sz="40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g /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4" name="Flowchart: Punched Tape 13"/>
          <p:cNvSpPr/>
          <p:nvPr/>
        </p:nvSpPr>
        <p:spPr>
          <a:xfrm>
            <a:off x="3079968" y="3963812"/>
            <a:ext cx="5987832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3</a:t>
            </a:r>
            <a:r>
              <a:rPr lang="en-US" sz="40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ng / </a:t>
            </a:r>
            <a:r>
              <a:rPr lang="en-US" sz="4000" b="1" dirty="0" err="1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b="1" dirty="0">
                <a:solidFill>
                  <a:srgbClr val="007563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F8D0C-7A3D-4C55-9348-33A0597FE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42" y="-1639078"/>
            <a:ext cx="4470400" cy="1439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057BBE-B084-4094-B7A2-6D923214DC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59" y="-1569440"/>
            <a:ext cx="4863882" cy="13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47" b="15557" l="8592" r="144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0371" r="84839" b="83867"/>
          <a:stretch/>
        </p:blipFill>
        <p:spPr>
          <a:xfrm>
            <a:off x="434623" y="-245742"/>
            <a:ext cx="903111" cy="1019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k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40178" y="1353000"/>
            <a:ext cx="9897937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cư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cỡ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ki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kế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kỉ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kẽ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kệ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25" b="32323" l="23938" r="37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8" t="26392" r="61743" b="67531"/>
          <a:stretch/>
        </p:blipFill>
        <p:spPr>
          <a:xfrm rot="21246974">
            <a:off x="-472107" y="4147426"/>
            <a:ext cx="4048658" cy="2233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cờ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96500" y="4664487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kí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34" b="34021" l="51865" r="74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5" t="25905" r="24848" b="65905"/>
          <a:stretch/>
        </p:blipFill>
        <p:spPr>
          <a:xfrm>
            <a:off x="6129184" y="4252105"/>
            <a:ext cx="3317357" cy="16586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18" b="50273" l="12056" r="16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2" t="45334" r="83415" b="49142"/>
          <a:stretch/>
        </p:blipFill>
        <p:spPr>
          <a:xfrm>
            <a:off x="0" y="2442755"/>
            <a:ext cx="1110343" cy="1788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67" b="50152" l="70338" r="73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6" t="45525" r="25665" b="49904"/>
          <a:stretch/>
        </p:blipFill>
        <p:spPr>
          <a:xfrm>
            <a:off x="7197633" y="2235730"/>
            <a:ext cx="1175658" cy="1763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070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181" y="2643495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50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87206" y="3512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1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g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8906" y="1353000"/>
            <a:ext cx="11389659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ga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gõ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gũ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gừ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ghe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ghì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ghẹ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56926" y="4690612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gô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4213" y="4654372"/>
            <a:ext cx="2925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gỗ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478" b="74940" l="7230" r="12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6" t="69920" r="86617" b="24502"/>
          <a:stretch/>
        </p:blipFill>
        <p:spPr>
          <a:xfrm>
            <a:off x="350441" y="7874"/>
            <a:ext cx="789737" cy="921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29" b="92419" l="40121" r="497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85905" r="49092" b="6857"/>
          <a:stretch/>
        </p:blipFill>
        <p:spPr>
          <a:xfrm>
            <a:off x="2804559" y="4159480"/>
            <a:ext cx="2432397" cy="21007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22" b="97332" l="732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72" t="85905" r="6325" b="2095"/>
          <a:stretch/>
        </p:blipFill>
        <p:spPr>
          <a:xfrm>
            <a:off x="9257330" y="4158725"/>
            <a:ext cx="2667268" cy="22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1979" b="80953"/>
          <a:stretch/>
        </p:blipFill>
        <p:spPr>
          <a:xfrm>
            <a:off x="-114432" y="2363838"/>
            <a:ext cx="1526366" cy="14633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5962" b="80953"/>
          <a:stretch/>
        </p:blipFill>
        <p:spPr>
          <a:xfrm>
            <a:off x="7253345" y="2177670"/>
            <a:ext cx="870075" cy="14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1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275</Words>
  <Application>Microsoft Office PowerPoint</Application>
  <PresentationFormat>Widescreen</PresentationFormat>
  <Paragraphs>86</Paragraphs>
  <Slides>17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Nguyễn Thị Lan Sen</cp:lastModifiedBy>
  <cp:revision>51</cp:revision>
  <dcterms:created xsi:type="dcterms:W3CDTF">2020-08-14T15:19:07Z</dcterms:created>
  <dcterms:modified xsi:type="dcterms:W3CDTF">2021-10-27T17:08:42Z</dcterms:modified>
</cp:coreProperties>
</file>