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301" r:id="rId2"/>
    <p:sldId id="302" r:id="rId3"/>
    <p:sldId id="303" r:id="rId4"/>
    <p:sldId id="304" r:id="rId5"/>
    <p:sldId id="275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</p:sldIdLst>
  <p:sldSz cx="9144000" cy="5143500" type="screen16x9"/>
  <p:notesSz cx="6858000" cy="9144000"/>
  <p:embeddedFontLst>
    <p:embeddedFont>
      <p:font typeface="Baloo 2" panose="03080502040302020200" pitchFamily="66" charset="77"/>
      <p:regular r:id="rId16"/>
      <p:bold r:id="rId17"/>
    </p:embeddedFont>
    <p:embeddedFont>
      <p:font typeface="Pangolin" pitchFamily="2" charset="77"/>
      <p:regular r:id="rId18"/>
    </p:embeddedFont>
    <p:embeddedFont>
      <p:font typeface="UTM Androgyne" panose="02040603050506020204" pitchFamily="18" charset="0"/>
      <p:regular r:id="rId19"/>
    </p:embeddedFont>
    <p:embeddedFont>
      <p:font typeface="UTM Cookies" panose="02040603050506020204" pitchFamily="18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36" d="100"/>
          <a:sy n="136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6: </a:t>
            </a:r>
            <a:br>
              <a:rPr lang="en-US" dirty="0"/>
            </a:b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3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Hát, đọc thơ về đồ dùng học tập.</a:t>
            </a:r>
            <a:endParaRPr lang="en-US" sz="2400" dirty="0"/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+mn-lt"/>
              </a:rPr>
              <a:t>Nêu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cảm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xúc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của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em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sau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khi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sắp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xếp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d</a:t>
            </a:r>
            <a:r>
              <a:rPr lang="en-US" sz="3200" dirty="0">
                <a:latin typeface="+mn-lt"/>
              </a:rPr>
              <a:t>u</a:t>
            </a:r>
            <a:r>
              <a:rPr lang="en" sz="3200" dirty="0">
                <a:latin typeface="+mn-lt"/>
              </a:rPr>
              <a:t>ng </a:t>
            </a:r>
            <a:r>
              <a:rPr lang="en" sz="3200" dirty="0" err="1">
                <a:latin typeface="+mn-lt"/>
              </a:rPr>
              <a:t>học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tập</a:t>
            </a:r>
            <a:r>
              <a:rPr lang="en" sz="3200" dirty="0">
                <a:latin typeface="+mn-lt"/>
              </a:rPr>
              <a:t>.</a:t>
            </a:r>
            <a:endParaRPr sz="3200" dirty="0">
              <a:latin typeface="+mn-lt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7390165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88948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265793"/>
            <a:ext cx="332975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7230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331</Words>
  <Application>Microsoft Macintosh PowerPoint</Application>
  <PresentationFormat>On-screen Show (16:9)</PresentationFormat>
  <Paragraphs>39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UTM Androgyne</vt:lpstr>
      <vt:lpstr>Arial</vt:lpstr>
      <vt:lpstr>Baloo 2</vt:lpstr>
      <vt:lpstr>Pangolin</vt:lpstr>
      <vt:lpstr>UTM Cookies</vt:lpstr>
      <vt:lpstr>English Vocabulary Workshop by Slidesgo</vt:lpstr>
      <vt:lpstr>Bài 6:  Góc học tập của em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Le Bao Chau 20146072</cp:lastModifiedBy>
  <cp:revision>36</cp:revision>
  <dcterms:modified xsi:type="dcterms:W3CDTF">2021-06-10T19:41:58Z</dcterms:modified>
</cp:coreProperties>
</file>