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3" r:id="rId6"/>
    <p:sldId id="264" r:id="rId7"/>
    <p:sldId id="257" r:id="rId8"/>
    <p:sldId id="265" r:id="rId9"/>
    <p:sldId id="258" r:id="rId10"/>
    <p:sldId id="266" r:id="rId11"/>
    <p:sldId id="267" r:id="rId12"/>
    <p:sldId id="259" r:id="rId13"/>
    <p:sldId id="268" r:id="rId14"/>
    <p:sldId id="260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2D93-CF5C-4462-9222-4988DD16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83165-016D-43CA-8FE5-E2A09344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1DA4-BF83-426F-A315-4CE2870B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1C221-5538-4DCF-A8F4-ED6EA58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E6F2A-2112-4B40-8AAF-94D46B78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0C40-022C-49A4-81F2-CD30056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23207-578D-4E88-8D46-3A9D43E9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6270-F84D-4F16-A845-903F5E2B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3E31-EAE6-4225-8A51-4D542540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A45A-FD37-456B-A3C4-87329CB0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C88A9-C7CC-4CAF-B4BA-CA935AF1D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D8C84-0115-4FC1-A77F-5A72CB5B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219-93CC-4FB7-9FCF-54A50318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755FA-552D-4871-8A33-1946FED2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7505-FAB1-422C-A3F7-F7E9E62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4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1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4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0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7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E696-22B2-4E56-8F35-B2AB222E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3707-5F75-4ADF-BAAE-0FFA935F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76F2-F273-4825-89D7-C730FB6B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9380-A119-463E-B9C1-BE20998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14E3-D2A3-435A-8717-84245A6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43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5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2303-E1DA-4D93-9BDF-702B9C0E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19C5-641D-49BB-9567-95E1177B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36B1-7601-417B-964D-0E15F953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F92F-3A59-427A-836D-DEE9F83E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862B-2FAF-49DD-9529-6186EF03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A6A-ACB1-4677-947B-9B3E86A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7EB0-8BB5-4C4B-81AD-50DD1CEAA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7F4E-938A-445F-A9C6-724486DA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7A1B-97C7-4C8D-A574-16BA64C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3F60-36E3-4C09-9B98-7EDFAFF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6986-5D09-43BD-B8F1-28DA8378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4DF0-BE82-4F5F-A956-5A1DDA94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AB14-D7FF-4806-8039-81D4DB65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376CF-6BF3-45CF-AE58-8F4D66C2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20056-7731-42B2-ABC5-13A107281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4A89E-09F6-4AB8-9057-11C418C4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BE84D-0B04-4F88-9F77-078E5618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EB5B-2711-4BE6-A010-AC1E1F70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0493D-8AF1-4E2F-90B2-688126A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93D6-D48E-4F94-8BBF-CC2D1E5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12680-7720-4E71-8C40-FD513345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FD221-A077-450D-88CD-6BE53797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4BFF-368C-4BA5-985E-21BD3B2C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87EE5-94C2-49AE-92A6-B8BF73AE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66753-33DC-407A-B883-C00CE62A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DDDB-BF9B-4B1A-BCA4-B3C2662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856-FF14-4B85-B068-A1FB827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4F45-D247-40D8-86B9-980B576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9D2E-1483-4A60-B119-110CFE23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477F-F9B4-465B-81F1-D90A4E68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6B1E1-204B-47EB-ADB2-207516F1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D688E-3A88-493A-833B-1AD91C6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A3CA-A1DF-41CD-B21A-1D5C6AD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1D8A0-B05E-47D2-92DD-A472E6CC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A5CB-2804-45BC-94C6-972CEFE03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4BFFC-C5E0-45F2-8CF8-C5550AFA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E69AC-A5DC-4CC9-9892-36BCCD0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06F89-49AC-4BD1-9CFF-A5762066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D0246-F2C4-4402-B6AF-45E443B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7EDBD-62EF-432A-9EA9-E4F0696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380B-414A-4197-A0BC-320878D33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6B4E-D671-456F-B2D6-ED20E0DF0D2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A8A2-5B23-402F-928A-C23FABBC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B433-58AE-44E0-8B68-04BE35A1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6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1D0EF-8781-4ED4-8616-7BC14253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6377" r="7980" b="86667"/>
          <a:stretch/>
        </p:blipFill>
        <p:spPr>
          <a:xfrm>
            <a:off x="815007" y="1888435"/>
            <a:ext cx="10736340" cy="12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77646" r="14884" b="11357"/>
          <a:stretch/>
        </p:blipFill>
        <p:spPr>
          <a:xfrm>
            <a:off x="2089150" y="444500"/>
            <a:ext cx="8013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5" b="37673"/>
          <a:stretch/>
        </p:blipFill>
        <p:spPr>
          <a:xfrm>
            <a:off x="639548" y="1739900"/>
            <a:ext cx="10912903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61310" r="13457" b="7072"/>
          <a:stretch/>
        </p:blipFill>
        <p:spPr>
          <a:xfrm>
            <a:off x="1879601" y="698500"/>
            <a:ext cx="82423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5325" r="4641" b="58749"/>
          <a:stretch/>
        </p:blipFill>
        <p:spPr>
          <a:xfrm>
            <a:off x="1710441" y="342900"/>
            <a:ext cx="8771118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42692" r="16743" b="18585"/>
          <a:stretch/>
        </p:blipFill>
        <p:spPr>
          <a:xfrm>
            <a:off x="1710441" y="342900"/>
            <a:ext cx="8017759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80569" r="15839" b="7315"/>
          <a:stretch/>
        </p:blipFill>
        <p:spPr>
          <a:xfrm>
            <a:off x="629346" y="571500"/>
            <a:ext cx="1093330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 sz="2800"/>
              <a:t>Like và theo dõi page: </a:t>
            </a:r>
            <a:r>
              <a:rPr lang="en-US" sz="2800">
                <a:hlinkClick r:id="rId2"/>
              </a:rPr>
              <a:t>https://www.facebook.com/tailieudayhoc.vn</a:t>
            </a:r>
            <a:endParaRPr lang="en-US" sz="2800"/>
          </a:p>
          <a:p>
            <a:r>
              <a:rPr lang="en-US" sz="2800"/>
              <a:t>Nhóm</a:t>
            </a:r>
            <a:r>
              <a:rPr lang="en-US" sz="2800"/>
              <a:t>: </a:t>
            </a:r>
            <a:r>
              <a:rPr lang="en-US" sz="2800">
                <a:hlinkClick r:id="rId3"/>
              </a:rPr>
              <a:t>https://www.facebook.com/groups/chogioihanoi1</a:t>
            </a:r>
            <a:endParaRPr lang="en-US" sz="2800"/>
          </a:p>
          <a:p>
            <a:r>
              <a:rPr lang="en-US" sz="2800"/>
              <a:t>Website</a:t>
            </a:r>
            <a:r>
              <a:rPr lang="en-US" sz="2800"/>
              <a:t>: </a:t>
            </a:r>
            <a:r>
              <a:rPr lang="en-US" sz="2800">
                <a:hlinkClick r:id="rId4"/>
              </a:rPr>
              <a:t>https://www.Tailieudayhoc.vn</a:t>
            </a: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defRPr/>
            </a:pPr>
            <a:r>
              <a:rPr lang="vi-VN" sz="2400" b="1">
                <a:solidFill>
                  <a:srgbClr val="FF0000"/>
                </a:solidFill>
                <a:latin typeface="Heebo"/>
              </a:rPr>
              <a:t>Hãy vào nhóm Zalo để nhận nhiều tài liệu hơn nhé: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r>
              <a:rPr lang="en-US" sz="2400" b="1">
                <a:solidFill>
                  <a:srgbClr val="FF0000"/>
                </a:solidFill>
                <a:latin typeface="Heebo"/>
              </a:rPr>
              <a:t>0963 330 331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0987 525 587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endParaRPr lang="vi-VN" sz="2400" b="1">
              <a:solidFill>
                <a:srgbClr val="FF0000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1: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zalo.me/g/pszjdm472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Cánh diều lớp 1: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6"/>
              </a:rPr>
              <a:t>https://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6"/>
              </a:rPr>
              <a:t>zalo.me/g/kqtqzc302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Chân trời sáng tạo lớp 1: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7"/>
              </a:rPr>
              <a:t>https://zalo.me/g/etoyym372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endParaRPr lang="en-US" sz="2400">
              <a:solidFill>
                <a:srgbClr val="02182B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2: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zalo.me/g/pwmzsb249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Cánh </a:t>
            </a:r>
            <a:r>
              <a:rPr lang="en-US" sz="2400">
                <a:solidFill>
                  <a:srgbClr val="02182B"/>
                </a:solidFill>
                <a:latin typeface="Heebo"/>
              </a:rPr>
              <a:t>diều lớp 2: 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https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://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zalo.me/g/ymmqdq581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Chân trời lớp 2: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10"/>
              </a:rPr>
              <a:t>https://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10"/>
              </a:rPr>
              <a:t>zalo.me/g/gojlbp194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1D0EF-8781-4ED4-8616-7BC14253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13660" r="5181" b="47194"/>
          <a:stretch/>
        </p:blipFill>
        <p:spPr>
          <a:xfrm>
            <a:off x="727830" y="123134"/>
            <a:ext cx="10498970" cy="66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1D0EF-8781-4ED4-8616-7BC14253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52276" r="9594" b="43626"/>
          <a:stretch/>
        </p:blipFill>
        <p:spPr>
          <a:xfrm>
            <a:off x="1244600" y="800101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D15338-FCA6-439A-A1D2-08F5501971AB}"/>
              </a:ext>
            </a:extLst>
          </p:cNvPr>
          <p:cNvGrpSpPr/>
          <p:nvPr/>
        </p:nvGrpSpPr>
        <p:grpSpPr>
          <a:xfrm>
            <a:off x="238351" y="444500"/>
            <a:ext cx="11715297" cy="5600700"/>
            <a:chOff x="238351" y="444500"/>
            <a:chExt cx="11715297" cy="5600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91D0EF-8781-4ED4-8616-7BC142539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55925" r="17018" b="18287"/>
            <a:stretch/>
          </p:blipFill>
          <p:spPr>
            <a:xfrm>
              <a:off x="238351" y="444500"/>
              <a:ext cx="11715297" cy="56007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218367-8EB6-4A05-8981-F23E3D186348}"/>
                </a:ext>
              </a:extLst>
            </p:cNvPr>
            <p:cNvSpPr/>
            <p:nvPr/>
          </p:nvSpPr>
          <p:spPr>
            <a:xfrm>
              <a:off x="558800" y="5829300"/>
              <a:ext cx="2044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974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070BB7-A297-4415-BC24-7ABC346E0B93}"/>
              </a:ext>
            </a:extLst>
          </p:cNvPr>
          <p:cNvGrpSpPr/>
          <p:nvPr/>
        </p:nvGrpSpPr>
        <p:grpSpPr>
          <a:xfrm>
            <a:off x="238351" y="1676400"/>
            <a:ext cx="11715297" cy="2146300"/>
            <a:chOff x="238351" y="1676400"/>
            <a:chExt cx="11715297" cy="2146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91D0EF-8781-4ED4-8616-7BC142539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1" t="80425" r="17512" b="9692"/>
            <a:stretch/>
          </p:blipFill>
          <p:spPr>
            <a:xfrm>
              <a:off x="238351" y="1676400"/>
              <a:ext cx="11715297" cy="21463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C21AA8-0A6F-44FA-B188-9485C01AC2AB}"/>
                </a:ext>
              </a:extLst>
            </p:cNvPr>
            <p:cNvSpPr/>
            <p:nvPr/>
          </p:nvSpPr>
          <p:spPr>
            <a:xfrm>
              <a:off x="3886200" y="1676400"/>
              <a:ext cx="7416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133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 b="38854"/>
          <a:stretch/>
        </p:blipFill>
        <p:spPr>
          <a:xfrm>
            <a:off x="397248" y="1866900"/>
            <a:ext cx="11397503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61618" r="7212" b="7321"/>
          <a:stretch/>
        </p:blipFill>
        <p:spPr>
          <a:xfrm>
            <a:off x="765549" y="774700"/>
            <a:ext cx="1002945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5995" r="15180" b="59745"/>
          <a:stretch/>
        </p:blipFill>
        <p:spPr>
          <a:xfrm>
            <a:off x="2082800" y="520700"/>
            <a:ext cx="8452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39748" r="20250" b="22185"/>
          <a:stretch/>
        </p:blipFill>
        <p:spPr>
          <a:xfrm>
            <a:off x="2082800" y="520700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Heebo</vt:lpstr>
      <vt:lpstr>Segoe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kkkkk</cp:lastModifiedBy>
  <cp:revision>3</cp:revision>
  <dcterms:created xsi:type="dcterms:W3CDTF">2020-08-14T17:29:02Z</dcterms:created>
  <dcterms:modified xsi:type="dcterms:W3CDTF">2021-07-31T15:01:58Z</dcterms:modified>
</cp:coreProperties>
</file>