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4" r:id="rId5"/>
    <p:sldId id="258" r:id="rId6"/>
    <p:sldId id="292" r:id="rId7"/>
    <p:sldId id="283" r:id="rId8"/>
    <p:sldId id="260" r:id="rId9"/>
    <p:sldId id="261" r:id="rId10"/>
    <p:sldId id="268" r:id="rId11"/>
    <p:sldId id="269" r:id="rId12"/>
    <p:sldId id="295" r:id="rId13"/>
    <p:sldId id="277" r:id="rId14"/>
    <p:sldId id="276" r:id="rId15"/>
    <p:sldId id="272" r:id="rId16"/>
    <p:sldId id="294" r:id="rId17"/>
    <p:sldId id="279" r:id="rId18"/>
    <p:sldId id="280" r:id="rId19"/>
    <p:sldId id="281" r:id="rId20"/>
    <p:sldId id="282" r:id="rId21"/>
    <p:sldId id="284" r:id="rId22"/>
    <p:sldId id="285" r:id="rId23"/>
    <p:sldId id="289" r:id="rId24"/>
    <p:sldId id="291" r:id="rId25"/>
    <p:sldId id="287" r:id="rId26"/>
    <p:sldId id="274" r:id="rId27"/>
  </p:sldIdLst>
  <p:sldSz cx="9144000" cy="5486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96" y="84"/>
      </p:cViewPr>
      <p:guideLst>
        <p:guide orient="horz" pos="172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4341"/>
            <a:ext cx="7772400" cy="1176020"/>
          </a:xfrm>
        </p:spPr>
        <p:txBody>
          <a:bodyPr/>
          <a:lstStyle/>
          <a:p>
            <a:r>
              <a:rPr lang="en-US"/>
              <a:t>Click to edit Master title style</a:t>
            </a:r>
          </a:p>
        </p:txBody>
      </p:sp>
      <p:sp>
        <p:nvSpPr>
          <p:cNvPr id="3" name="Subtitle 2"/>
          <p:cNvSpPr>
            <a:spLocks noGrp="1"/>
          </p:cNvSpPr>
          <p:nvPr>
            <p:ph type="subTitle" idx="1"/>
          </p:nvPr>
        </p:nvSpPr>
        <p:spPr>
          <a:xfrm>
            <a:off x="1371600" y="3108960"/>
            <a:ext cx="6400800" cy="1402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0AFA54-ACB2-4396-B367-068D1F34BC42}"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310904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AFA54-ACB2-4396-B367-068D1F34BC42}"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116256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099"/>
            <a:ext cx="2057400" cy="351028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5099"/>
            <a:ext cx="6019800" cy="35102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AFA54-ACB2-4396-B367-068D1F34BC42}"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348630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AFA54-ACB2-4396-B367-068D1F34BC42}"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391903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25521"/>
            <a:ext cx="7772400" cy="108966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325371"/>
            <a:ext cx="7772400" cy="12001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AFA54-ACB2-4396-B367-068D1F34BC42}"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157783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60120"/>
            <a:ext cx="4038600" cy="2715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60120"/>
            <a:ext cx="4038600" cy="2715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0AFA54-ACB2-4396-B367-068D1F34BC42}"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62680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711"/>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28091"/>
            <a:ext cx="4040188"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39900"/>
            <a:ext cx="4040188"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228091"/>
            <a:ext cx="4041775" cy="5118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739900"/>
            <a:ext cx="4041775" cy="31610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0AFA54-ACB2-4396-B367-068D1F34BC42}"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378134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AFA54-ACB2-4396-B367-068D1F34BC42}"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215556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FA54-ACB2-4396-B367-068D1F34BC42}"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407864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18440"/>
            <a:ext cx="3008313" cy="92964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18442"/>
            <a:ext cx="5111750" cy="46824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148082"/>
            <a:ext cx="3008313" cy="375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AFA54-ACB2-4396-B367-068D1F34BC42}"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217550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40481"/>
            <a:ext cx="5486400" cy="4533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90220"/>
            <a:ext cx="5486400" cy="3291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93870"/>
            <a:ext cx="5486400" cy="643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AFA54-ACB2-4396-B367-068D1F34BC42}"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0A07B-FCF1-4DF7-86E4-00BF1C3B0A37}" type="slidenum">
              <a:rPr lang="en-US" smtClean="0"/>
              <a:t>‹#›</a:t>
            </a:fld>
            <a:endParaRPr lang="en-US"/>
          </a:p>
        </p:txBody>
      </p:sp>
    </p:spTree>
    <p:extLst>
      <p:ext uri="{BB962C8B-B14F-4D97-AF65-F5344CB8AC3E}">
        <p14:creationId xmlns:p14="http://schemas.microsoft.com/office/powerpoint/2010/main" val="79159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9711"/>
            <a:ext cx="82296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80161"/>
            <a:ext cx="8229600" cy="362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085082"/>
            <a:ext cx="2133600"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1A0AFA54-ACB2-4396-B367-068D1F34BC42}" type="datetimeFigureOut">
              <a:rPr lang="en-US" smtClean="0"/>
              <a:t>10/16/2021</a:t>
            </a:fld>
            <a:endParaRPr lang="en-US"/>
          </a:p>
        </p:txBody>
      </p:sp>
      <p:sp>
        <p:nvSpPr>
          <p:cNvPr id="5" name="Footer Placeholder 4"/>
          <p:cNvSpPr>
            <a:spLocks noGrp="1"/>
          </p:cNvSpPr>
          <p:nvPr>
            <p:ph type="ftr" sz="quarter" idx="3"/>
          </p:nvPr>
        </p:nvSpPr>
        <p:spPr>
          <a:xfrm>
            <a:off x="3124200" y="5085082"/>
            <a:ext cx="2895600"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085082"/>
            <a:ext cx="2133600"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B5E0A07B-FCF1-4DF7-86E4-00BF1C3B0A37}" type="slidenum">
              <a:rPr lang="en-US" smtClean="0"/>
              <a:t>‹#›</a:t>
            </a:fld>
            <a:endParaRPr lang="en-US"/>
          </a:p>
        </p:txBody>
      </p:sp>
    </p:spTree>
    <p:extLst>
      <p:ext uri="{BB962C8B-B14F-4D97-AF65-F5344CB8AC3E}">
        <p14:creationId xmlns:p14="http://schemas.microsoft.com/office/powerpoint/2010/main" val="402891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slide" Target="slide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a:xfrm>
            <a:off x="1805354" y="1770182"/>
            <a:ext cx="5562600" cy="1027331"/>
          </a:xfrm>
          <a:prstGeom prst="rect">
            <a:avLst/>
          </a:prstGeom>
          <a:noFill/>
        </p:spPr>
        <p:txBody>
          <a:bodyPr>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solidFill>
                  <a:srgbClr val="FF0000"/>
                </a:solidFill>
                <a:latin typeface="Times New Roman" pitchFamily="18" charset="0"/>
                <a:ea typeface="Tahoma" pitchFamily="34" charset="0"/>
                <a:cs typeface="Times New Roman" pitchFamily="18" charset="0"/>
              </a:rPr>
              <a:t>TẬP ĐỌC - LỚP 3</a:t>
            </a:r>
          </a:p>
        </p:txBody>
      </p:sp>
    </p:spTree>
    <p:extLst>
      <p:ext uri="{BB962C8B-B14F-4D97-AF65-F5344CB8AC3E}">
        <p14:creationId xmlns:p14="http://schemas.microsoft.com/office/powerpoint/2010/main" val="41603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33400"/>
            <a:ext cx="28956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Bận</a:t>
            </a:r>
          </a:p>
        </p:txBody>
      </p:sp>
      <p:sp>
        <p:nvSpPr>
          <p:cNvPr id="5" name="TextBox 4"/>
          <p:cNvSpPr txBox="1"/>
          <p:nvPr/>
        </p:nvSpPr>
        <p:spPr>
          <a:xfrm>
            <a:off x="381005" y="152400"/>
            <a:ext cx="1447800" cy="677108"/>
          </a:xfrm>
          <a:prstGeom prst="rect">
            <a:avLst/>
          </a:prstGeom>
          <a:noFill/>
        </p:spPr>
        <p:txBody>
          <a:bodyPr wrap="square" rtlCol="0">
            <a:spAutoFit/>
          </a:bodyPr>
          <a:lstStyle/>
          <a:p>
            <a:r>
              <a:rPr lang="en-US" sz="2400" b="1" dirty="0">
                <a:latin typeface="Times New Roman" pitchFamily="18" charset="0"/>
                <a:cs typeface="Times New Roman" pitchFamily="18" charset="0"/>
              </a:rPr>
              <a:t>Tập đọc</a:t>
            </a:r>
          </a:p>
          <a:p>
            <a:endParaRPr lang="en-US" sz="1400" dirty="0"/>
          </a:p>
        </p:txBody>
      </p:sp>
      <p:sp>
        <p:nvSpPr>
          <p:cNvPr id="6" name="TextBox 5"/>
          <p:cNvSpPr txBox="1"/>
          <p:nvPr/>
        </p:nvSpPr>
        <p:spPr>
          <a:xfrm>
            <a:off x="2819400" y="252045"/>
            <a:ext cx="2895600" cy="34778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b="1" dirty="0">
                <a:solidFill>
                  <a:schemeClr val="tx1"/>
                </a:solidFill>
                <a:latin typeface="Times New Roman" pitchFamily="18" charset="0"/>
                <a:cs typeface="Times New Roman" pitchFamily="18" charset="0"/>
              </a:rPr>
              <a:t>Trời thu bận xanh</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Sông Hồng bận chảy</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Cái xe bận chạy</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Lịch bận tính ngày</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Con chim bận bay</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Cái hoa bận đỏ</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Cờ bận vẫy gió</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Chữ bận thành thơ</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Hạt bận vào mùa</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Than bận làm lửa.</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3200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69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7" descr="ban2"/>
          <p:cNvPicPr>
            <a:picLocks noChangeAspect="1" noChangeArrowheads="1"/>
          </p:cNvPicPr>
          <p:nvPr/>
        </p:nvPicPr>
        <p:blipFill>
          <a:blip r:embed="rId3"/>
          <a:srcRect/>
          <a:stretch>
            <a:fillRect/>
          </a:stretch>
        </p:blipFill>
        <p:spPr bwMode="auto">
          <a:xfrm>
            <a:off x="5814646" y="0"/>
            <a:ext cx="3323492" cy="5486400"/>
          </a:xfrm>
          <a:prstGeom prst="rect">
            <a:avLst/>
          </a:prstGeom>
          <a:noFill/>
          <a:ln w="9525">
            <a:noFill/>
            <a:miter lim="800000"/>
            <a:headEnd/>
            <a:tailEnd/>
          </a:ln>
        </p:spPr>
      </p:pic>
      <p:sp>
        <p:nvSpPr>
          <p:cNvPr id="5" name="Rectangle 4"/>
          <p:cNvSpPr/>
          <p:nvPr/>
        </p:nvSpPr>
        <p:spPr>
          <a:xfrm>
            <a:off x="2538048" y="171034"/>
            <a:ext cx="3059722"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200" b="1" dirty="0">
                <a:solidFill>
                  <a:schemeClr val="tx1"/>
                </a:solidFill>
                <a:latin typeface="Times New Roman" pitchFamily="18" charset="0"/>
                <a:cs typeface="Times New Roman" pitchFamily="18" charset="0"/>
              </a:rPr>
              <a:t>Cô bận cấy lúa</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Chú bận đánh thù</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Mẹ bận hát ru</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Bà bận thổi nấu.</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Còn con bận bú</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Bận ngủ bận chơi</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Bận tập khóc cười</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Bận nhìn ánh sáng.</a:t>
            </a:r>
          </a:p>
        </p:txBody>
      </p:sp>
      <p:sp>
        <p:nvSpPr>
          <p:cNvPr id="6" name="TextBox 5"/>
          <p:cNvSpPr txBox="1"/>
          <p:nvPr/>
        </p:nvSpPr>
        <p:spPr>
          <a:xfrm>
            <a:off x="2520460" y="3200399"/>
            <a:ext cx="3100755"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200" b="1" dirty="0">
                <a:solidFill>
                  <a:schemeClr val="tx1"/>
                </a:solidFill>
                <a:latin typeface="Times New Roman" pitchFamily="18" charset="0"/>
                <a:cs typeface="Times New Roman" pitchFamily="18" charset="0"/>
              </a:rPr>
              <a:t>Mọi người đều bận</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Nên đời rộn vui</a:t>
            </a:r>
          </a:p>
          <a:p>
            <a:r>
              <a:rPr lang="en-US" sz="2200" b="1" dirty="0">
                <a:solidFill>
                  <a:schemeClr val="tx1"/>
                </a:solidFill>
                <a:latin typeface="Times New Roman" pitchFamily="18" charset="0"/>
                <a:cs typeface="Times New Roman" pitchFamily="18" charset="0"/>
              </a:rPr>
              <a:t>Con vừa ra đời</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Biết chăng điều đó</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Mà đem vui nhỏ</a:t>
            </a:r>
            <a:br>
              <a:rPr lang="en-US" sz="2200" b="1" dirty="0">
                <a:solidFill>
                  <a:schemeClr val="tx1"/>
                </a:solidFill>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Góp vào đời chung.</a:t>
            </a:r>
          </a:p>
        </p:txBody>
      </p:sp>
    </p:spTree>
    <p:extLst>
      <p:ext uri="{BB962C8B-B14F-4D97-AF65-F5344CB8AC3E}">
        <p14:creationId xmlns:p14="http://schemas.microsoft.com/office/powerpoint/2010/main" val="2327189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18288" y="760594"/>
            <a:ext cx="25146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Bận</a:t>
            </a:r>
          </a:p>
        </p:txBody>
      </p:sp>
      <p:sp>
        <p:nvSpPr>
          <p:cNvPr id="5" name="TextBox 4"/>
          <p:cNvSpPr txBox="1"/>
          <p:nvPr/>
        </p:nvSpPr>
        <p:spPr>
          <a:xfrm>
            <a:off x="627888" y="379593"/>
            <a:ext cx="1524000" cy="677108"/>
          </a:xfrm>
          <a:prstGeom prst="rect">
            <a:avLst/>
          </a:prstGeom>
          <a:noFill/>
        </p:spPr>
        <p:txBody>
          <a:bodyPr wrap="square" rtlCol="0">
            <a:spAutoFit/>
          </a:bodyPr>
          <a:lstStyle/>
          <a:p>
            <a:r>
              <a:rPr lang="en-US" sz="2400" b="1" dirty="0">
                <a:solidFill>
                  <a:srgbClr val="1104BC"/>
                </a:solidFill>
                <a:latin typeface="Times New Roman" pitchFamily="18" charset="0"/>
                <a:cs typeface="Times New Roman" pitchFamily="18" charset="0"/>
              </a:rPr>
              <a:t>Tập đọc</a:t>
            </a:r>
          </a:p>
          <a:p>
            <a:endParaRPr lang="en-US" sz="1400" dirty="0"/>
          </a:p>
        </p:txBody>
      </p:sp>
      <p:sp>
        <p:nvSpPr>
          <p:cNvPr id="6" name="TextBox 5"/>
          <p:cNvSpPr txBox="1"/>
          <p:nvPr/>
        </p:nvSpPr>
        <p:spPr>
          <a:xfrm>
            <a:off x="316522" y="1676398"/>
            <a:ext cx="2667000" cy="3477875"/>
          </a:xfrm>
          <a:prstGeom prst="rect">
            <a:avLst/>
          </a:prstGeom>
          <a:noFill/>
        </p:spPr>
        <p:txBody>
          <a:bodyPr wrap="square" rtlCol="0">
            <a:spAutoFit/>
          </a:bodyPr>
          <a:lstStyle/>
          <a:p>
            <a:r>
              <a:rPr lang="en-US" sz="2200" b="1" dirty="0">
                <a:latin typeface="Times New Roman" pitchFamily="18" charset="0"/>
                <a:cs typeface="Times New Roman" pitchFamily="18" charset="0"/>
              </a:rPr>
              <a:t>Trời thu bận xanh</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Sông Hồng bận chảy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xe bận chạy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Lịch bận tính ngày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Con chim bận bay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hoa bận đỏ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Cờ bận vẫy gió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Chữ bận thành thơ</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Hạt bận vào mùa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Than bận làm lửa.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762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58304" y="2338752"/>
            <a:ext cx="2590800" cy="2800767"/>
          </a:xfrm>
          <a:prstGeom prst="rect">
            <a:avLst/>
          </a:prstGeom>
        </p:spPr>
        <p:txBody>
          <a:bodyPr wrap="square">
            <a:spAutoFit/>
          </a:bodyPr>
          <a:lstStyle/>
          <a:p>
            <a:r>
              <a:rPr lang="en-US" sz="2200" b="1" dirty="0">
                <a:latin typeface="Times New Roman" pitchFamily="18" charset="0"/>
                <a:cs typeface="Times New Roman" pitchFamily="18" charset="0"/>
              </a:rPr>
              <a:t>Cô bận cấy lúa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Chú bận đánh thù</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Mẹ bận hát ru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Bà bận thổi nấu.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Còn con bận bú</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ngủ bận chơi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tập khóc cười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nhìn ánh sáng.</a:t>
            </a:r>
          </a:p>
        </p:txBody>
      </p:sp>
      <p:sp>
        <p:nvSpPr>
          <p:cNvPr id="9" name="Rectangle 8"/>
          <p:cNvSpPr/>
          <p:nvPr/>
        </p:nvSpPr>
        <p:spPr>
          <a:xfrm>
            <a:off x="6353903" y="2971798"/>
            <a:ext cx="2590800" cy="2123658"/>
          </a:xfrm>
          <a:prstGeom prst="rect">
            <a:avLst/>
          </a:prstGeom>
        </p:spPr>
        <p:txBody>
          <a:bodyPr wrap="square">
            <a:spAutoFit/>
          </a:bodyPr>
          <a:lstStyle/>
          <a:p>
            <a:r>
              <a:rPr lang="en-US" sz="2200" b="1" dirty="0">
                <a:latin typeface="Times New Roman" pitchFamily="18" charset="0"/>
                <a:cs typeface="Times New Roman" pitchFamily="18" charset="0"/>
              </a:rPr>
              <a:t>Mọi người đều bận</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Nên đời rộn vui</a:t>
            </a:r>
          </a:p>
          <a:p>
            <a:r>
              <a:rPr lang="en-US" sz="2200" b="1" dirty="0">
                <a:latin typeface="Times New Roman" pitchFamily="18" charset="0"/>
                <a:cs typeface="Times New Roman" pitchFamily="18" charset="0"/>
              </a:rPr>
              <a:t>Con vừa ra đời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Biết chăng điều đó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Mà đem vui nhỏ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Góp vào đời chung.                                                    </a:t>
            </a:r>
          </a:p>
        </p:txBody>
      </p:sp>
      <p:pic>
        <p:nvPicPr>
          <p:cNvPr id="10" name="Picture 7" descr="ban2"/>
          <p:cNvPicPr>
            <a:picLocks noChangeAspect="1" noChangeArrowheads="1"/>
          </p:cNvPicPr>
          <p:nvPr/>
        </p:nvPicPr>
        <p:blipFill>
          <a:blip r:embed="rId4"/>
          <a:srcRect/>
          <a:stretch>
            <a:fillRect/>
          </a:stretch>
        </p:blipFill>
        <p:spPr bwMode="auto">
          <a:xfrm>
            <a:off x="5791200" y="304800"/>
            <a:ext cx="2743200" cy="2286000"/>
          </a:xfrm>
          <a:prstGeom prst="rect">
            <a:avLst/>
          </a:prstGeom>
          <a:noFill/>
          <a:ln w="9525">
            <a:noFill/>
            <a:miter lim="800000"/>
            <a:headEnd/>
            <a:tailEnd/>
          </a:ln>
        </p:spPr>
      </p:pic>
      <p:sp>
        <p:nvSpPr>
          <p:cNvPr id="11" name="TextBox 10"/>
          <p:cNvSpPr txBox="1"/>
          <p:nvPr/>
        </p:nvSpPr>
        <p:spPr>
          <a:xfrm>
            <a:off x="7162800" y="5175739"/>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CHINH ĐƯỜNG</a:t>
            </a:r>
          </a:p>
        </p:txBody>
      </p:sp>
    </p:spTree>
    <p:extLst>
      <p:ext uri="{BB962C8B-B14F-4D97-AF65-F5344CB8AC3E}">
        <p14:creationId xmlns:p14="http://schemas.microsoft.com/office/powerpoint/2010/main" val="209467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5205032" y="819053"/>
            <a:ext cx="293370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Bận</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5750153" y="455636"/>
            <a:ext cx="1828800" cy="738664"/>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Tập đọc</a:t>
            </a:r>
          </a:p>
          <a:p>
            <a:pPr algn="ctr"/>
            <a:endParaRPr lang="en-US" dirty="0"/>
          </a:p>
        </p:txBody>
      </p:sp>
      <p:sp>
        <p:nvSpPr>
          <p:cNvPr id="6" name="TextBox 5"/>
          <p:cNvSpPr txBox="1"/>
          <p:nvPr/>
        </p:nvSpPr>
        <p:spPr>
          <a:xfrm>
            <a:off x="5074452" y="2352708"/>
            <a:ext cx="375724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a:solidFill>
                  <a:schemeClr val="tx1"/>
                </a:solidFill>
                <a:latin typeface="Times New Roman" pitchFamily="18" charset="0"/>
                <a:cs typeface="Times New Roman" pitchFamily="18" charset="0"/>
              </a:rPr>
              <a:t> bận,  chảy,  lịch, </a:t>
            </a:r>
          </a:p>
          <a:p>
            <a:r>
              <a:rPr lang="en-US" sz="3600" b="1" dirty="0">
                <a:solidFill>
                  <a:schemeClr val="tx1"/>
                </a:solidFill>
                <a:latin typeface="Times New Roman" pitchFamily="18" charset="0"/>
                <a:cs typeface="Times New Roman" pitchFamily="18" charset="0"/>
              </a:rPr>
              <a:t> vẫy gió,  làm lửa</a:t>
            </a:r>
            <a:endParaRPr lang="en-US" sz="3600" dirty="0">
              <a:solidFill>
                <a:schemeClr val="tx1"/>
              </a:solidFill>
              <a:latin typeface="Times New Roman" pitchFamily="18" charset="0"/>
              <a:cs typeface="Times New Roman" pitchFamily="18" charset="0"/>
            </a:endParaRPr>
          </a:p>
        </p:txBody>
      </p:sp>
      <p:sp>
        <p:nvSpPr>
          <p:cNvPr id="7" name="TextBox 6"/>
          <p:cNvSpPr txBox="1"/>
          <p:nvPr/>
        </p:nvSpPr>
        <p:spPr>
          <a:xfrm>
            <a:off x="5105398" y="3792416"/>
            <a:ext cx="373380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solidFill>
                  <a:schemeClr val="tx1"/>
                </a:solidFill>
                <a:latin typeface="Times New Roman" pitchFamily="18" charset="0"/>
                <a:cs typeface="Times New Roman" pitchFamily="18" charset="0"/>
              </a:rPr>
              <a:t> hát ru,  rộn vui</a:t>
            </a:r>
            <a:endParaRPr lang="en-US" sz="3600" dirty="0">
              <a:solidFill>
                <a:schemeClr val="tx1"/>
              </a:solidFill>
              <a:latin typeface="Times New Roman" pitchFamily="18" charset="0"/>
              <a:cs typeface="Times New Roman" pitchFamily="18" charset="0"/>
            </a:endParaRPr>
          </a:p>
        </p:txBody>
      </p:sp>
      <p:sp>
        <p:nvSpPr>
          <p:cNvPr id="9" name="AutoShape 8"/>
          <p:cNvSpPr>
            <a:spLocks noChangeArrowheads="1"/>
          </p:cNvSpPr>
          <p:nvPr/>
        </p:nvSpPr>
        <p:spPr bwMode="gray">
          <a:xfrm>
            <a:off x="5029200" y="1676400"/>
            <a:ext cx="1752600" cy="260383"/>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99"/>
            </a:solidFill>
            <a:round/>
            <a:headEnd/>
            <a:tailEnd/>
          </a:ln>
          <a:effectLst>
            <a:outerShdw dist="135003" dir="2928844" algn="ctr" rotWithShape="0">
              <a:srgbClr val="000000">
                <a:alpha val="50000"/>
              </a:srgbClr>
            </a:outerShdw>
          </a:effectLst>
        </p:spPr>
        <p:txBody>
          <a:bodyPr wrap="none" anchor="ctr"/>
          <a:lstStyle/>
          <a:p>
            <a:r>
              <a:rPr lang="en-US" sz="2400" b="1" i="1" dirty="0" err="1">
                <a:latin typeface="Times New Roman" pitchFamily="18" charset="0"/>
              </a:rPr>
              <a:t>Luyện</a:t>
            </a:r>
            <a:r>
              <a:rPr lang="en-US" sz="2400" b="1" i="1" dirty="0">
                <a:latin typeface="Times New Roman" pitchFamily="18" charset="0"/>
              </a:rPr>
              <a:t> </a:t>
            </a:r>
            <a:r>
              <a:rPr lang="en-US" sz="2400" b="1" i="1" dirty="0" err="1">
                <a:latin typeface="Times New Roman" pitchFamily="18" charset="0"/>
              </a:rPr>
              <a:t>đọc</a:t>
            </a:r>
            <a:endParaRPr lang="en-US" sz="2400" b="1" i="1" dirty="0">
              <a:latin typeface="Times New Roman" pitchFamily="18" charset="0"/>
            </a:endParaRPr>
          </a:p>
        </p:txBody>
      </p:sp>
      <p:pic>
        <p:nvPicPr>
          <p:cNvPr id="10" name="Picture 58" descr="addemoticons17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18220" y="4724400"/>
            <a:ext cx="2971800" cy="72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53924" y="2363594"/>
            <a:ext cx="671979"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ận</a:t>
            </a:r>
            <a:endParaRPr lang="en-US" sz="3600" dirty="0"/>
          </a:p>
        </p:txBody>
      </p:sp>
      <p:sp>
        <p:nvSpPr>
          <p:cNvPr id="3" name="Rectangle 2"/>
          <p:cNvSpPr/>
          <p:nvPr/>
        </p:nvSpPr>
        <p:spPr>
          <a:xfrm>
            <a:off x="6738416" y="2356338"/>
            <a:ext cx="646331"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ảy</a:t>
            </a:r>
            <a:endParaRPr lang="en-US" sz="3600" dirty="0"/>
          </a:p>
        </p:txBody>
      </p:sp>
      <p:sp>
        <p:nvSpPr>
          <p:cNvPr id="8" name="Rectangle 7"/>
          <p:cNvSpPr/>
          <p:nvPr/>
        </p:nvSpPr>
        <p:spPr>
          <a:xfrm>
            <a:off x="7644278" y="2356337"/>
            <a:ext cx="774571"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ịch</a:t>
            </a:r>
            <a:endParaRPr lang="en-US" sz="3600" dirty="0"/>
          </a:p>
        </p:txBody>
      </p:sp>
      <p:sp>
        <p:nvSpPr>
          <p:cNvPr id="11" name="Rectangle 10"/>
          <p:cNvSpPr/>
          <p:nvPr/>
        </p:nvSpPr>
        <p:spPr>
          <a:xfrm>
            <a:off x="5430694" y="2908054"/>
            <a:ext cx="646331"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ẫy</a:t>
            </a:r>
            <a:endParaRPr lang="en-US" sz="3600" dirty="0"/>
          </a:p>
        </p:txBody>
      </p:sp>
      <p:sp>
        <p:nvSpPr>
          <p:cNvPr id="13" name="Rectangle 12"/>
          <p:cNvSpPr/>
          <p:nvPr/>
        </p:nvSpPr>
        <p:spPr>
          <a:xfrm>
            <a:off x="6005202" y="2913494"/>
            <a:ext cx="543739"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gi</a:t>
            </a:r>
            <a:endParaRPr lang="en-US" sz="3600" dirty="0"/>
          </a:p>
        </p:txBody>
      </p:sp>
      <p:sp>
        <p:nvSpPr>
          <p:cNvPr id="16" name="Rectangle 15"/>
          <p:cNvSpPr/>
          <p:nvPr/>
        </p:nvSpPr>
        <p:spPr>
          <a:xfrm>
            <a:off x="7904120" y="2907382"/>
            <a:ext cx="692818"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ửa</a:t>
            </a:r>
            <a:endParaRPr lang="en-US" sz="3600" dirty="0">
              <a:latin typeface="Times New Roman" pitchFamily="18" charset="0"/>
              <a:cs typeface="Times New Roman" pitchFamily="18" charset="0"/>
            </a:endParaRPr>
          </a:p>
        </p:txBody>
      </p:sp>
      <p:sp>
        <p:nvSpPr>
          <p:cNvPr id="21" name="Rectangle 20"/>
          <p:cNvSpPr/>
          <p:nvPr/>
        </p:nvSpPr>
        <p:spPr>
          <a:xfrm>
            <a:off x="5469167" y="3792416"/>
            <a:ext cx="569387"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át</a:t>
            </a:r>
            <a:endParaRPr lang="en-US" sz="3600" dirty="0"/>
          </a:p>
        </p:txBody>
      </p:sp>
      <p:sp>
        <p:nvSpPr>
          <p:cNvPr id="22" name="Rectangle 21"/>
          <p:cNvSpPr/>
          <p:nvPr/>
        </p:nvSpPr>
        <p:spPr>
          <a:xfrm>
            <a:off x="5963336" y="3792415"/>
            <a:ext cx="389850" cy="646331"/>
          </a:xfrm>
          <a:prstGeom prst="rect">
            <a:avLst/>
          </a:prstGeom>
        </p:spPr>
        <p:txBody>
          <a:bodyPr wrap="none">
            <a:spAutoFit/>
          </a:bodyPr>
          <a:lstStyle/>
          <a:p>
            <a:r>
              <a:rPr lang="en-US" sz="3600" b="1" dirty="0">
                <a:solidFill>
                  <a:srgbClr val="FF0000"/>
                </a:solidFill>
                <a:latin typeface="Times New Roman" pitchFamily="18" charset="0"/>
                <a:cs typeface="Times New Roman" pitchFamily="18" charset="0"/>
              </a:rPr>
              <a:t>r</a:t>
            </a:r>
            <a:endParaRPr lang="en-US" sz="3600" dirty="0"/>
          </a:p>
        </p:txBody>
      </p:sp>
      <p:sp>
        <p:nvSpPr>
          <p:cNvPr id="23" name="Rectangle 22"/>
          <p:cNvSpPr/>
          <p:nvPr/>
        </p:nvSpPr>
        <p:spPr>
          <a:xfrm>
            <a:off x="6972299" y="3792416"/>
            <a:ext cx="671979"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ộn</a:t>
            </a:r>
            <a:endParaRPr lang="en-US" sz="3600" dirty="0"/>
          </a:p>
        </p:txBody>
      </p:sp>
      <p:cxnSp>
        <p:nvCxnSpPr>
          <p:cNvPr id="14" name="Straight Connector 13"/>
          <p:cNvCxnSpPr/>
          <p:nvPr/>
        </p:nvCxnSpPr>
        <p:spPr>
          <a:xfrm>
            <a:off x="5334000" y="2919047"/>
            <a:ext cx="685800"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400800" y="2930770"/>
            <a:ext cx="8382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7620000" y="2930770"/>
            <a:ext cx="7620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5334000" y="3464170"/>
            <a:ext cx="12192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7889631" y="3464170"/>
            <a:ext cx="6096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5334000" y="4331679"/>
            <a:ext cx="12192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6858000" y="4331679"/>
            <a:ext cx="13716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7561385" y="3815863"/>
            <a:ext cx="3810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v</a:t>
            </a:r>
            <a:endParaRPr lang="en-US" sz="3600" dirty="0">
              <a:solidFill>
                <a:srgbClr val="FF0000"/>
              </a:solidFill>
            </a:endParaRPr>
          </a:p>
        </p:txBody>
      </p:sp>
    </p:spTree>
    <p:extLst>
      <p:ext uri="{BB962C8B-B14F-4D97-AF65-F5344CB8AC3E}">
        <p14:creationId xmlns:p14="http://schemas.microsoft.com/office/powerpoint/2010/main" val="2348130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arn(inVertic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arn(inVertical)">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inVertical)">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arn(inVertical)">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nodeType="clickEffect">
                                  <p:stCondLst>
                                    <p:cond delay="0"/>
                                  </p:stCondLst>
                                  <p:childTnLst>
                                    <p:anim calcmode="lin" valueType="num">
                                      <p:cBhvr additive="base">
                                        <p:cTn id="107" dur="500"/>
                                        <p:tgtEl>
                                          <p:spTgt spid="14"/>
                                        </p:tgtEl>
                                        <p:attrNameLst>
                                          <p:attrName>ppt_x</p:attrName>
                                        </p:attrNameLst>
                                      </p:cBhvr>
                                      <p:tavLst>
                                        <p:tav tm="0">
                                          <p:val>
                                            <p:strVal val="ppt_x"/>
                                          </p:val>
                                        </p:tav>
                                        <p:tav tm="100000">
                                          <p:val>
                                            <p:strVal val="ppt_x"/>
                                          </p:val>
                                        </p:tav>
                                      </p:tavLst>
                                    </p:anim>
                                    <p:anim calcmode="lin" valueType="num">
                                      <p:cBhvr additive="base">
                                        <p:cTn id="108" dur="500"/>
                                        <p:tgtEl>
                                          <p:spTgt spid="14"/>
                                        </p:tgtEl>
                                        <p:attrNameLst>
                                          <p:attrName>ppt_y</p:attrName>
                                        </p:attrNameLst>
                                      </p:cBhvr>
                                      <p:tavLst>
                                        <p:tav tm="0">
                                          <p:val>
                                            <p:strVal val="ppt_y"/>
                                          </p:val>
                                        </p:tav>
                                        <p:tav tm="100000">
                                          <p:val>
                                            <p:strVal val="1+ppt_h/2"/>
                                          </p:val>
                                        </p:tav>
                                      </p:tavLst>
                                    </p:anim>
                                    <p:set>
                                      <p:cBhvr>
                                        <p:cTn id="109" dur="1" fill="hold">
                                          <p:stCondLst>
                                            <p:cond delay="499"/>
                                          </p:stCondLst>
                                        </p:cTn>
                                        <p:tgtEl>
                                          <p:spTgt spid="14"/>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17"/>
                                        </p:tgtEl>
                                        <p:attrNameLst>
                                          <p:attrName>ppt_x</p:attrName>
                                        </p:attrNameLst>
                                      </p:cBhvr>
                                      <p:tavLst>
                                        <p:tav tm="0">
                                          <p:val>
                                            <p:strVal val="ppt_x"/>
                                          </p:val>
                                        </p:tav>
                                        <p:tav tm="100000">
                                          <p:val>
                                            <p:strVal val="ppt_x"/>
                                          </p:val>
                                        </p:tav>
                                      </p:tavLst>
                                    </p:anim>
                                    <p:anim calcmode="lin" valueType="num">
                                      <p:cBhvr additive="base">
                                        <p:cTn id="112" dur="500"/>
                                        <p:tgtEl>
                                          <p:spTgt spid="17"/>
                                        </p:tgtEl>
                                        <p:attrNameLst>
                                          <p:attrName>ppt_y</p:attrName>
                                        </p:attrNameLst>
                                      </p:cBhvr>
                                      <p:tavLst>
                                        <p:tav tm="0">
                                          <p:val>
                                            <p:strVal val="ppt_y"/>
                                          </p:val>
                                        </p:tav>
                                        <p:tav tm="100000">
                                          <p:val>
                                            <p:strVal val="1+ppt_h/2"/>
                                          </p:val>
                                        </p:tav>
                                      </p:tavLst>
                                    </p:anim>
                                    <p:set>
                                      <p:cBhvr>
                                        <p:cTn id="113" dur="1" fill="hold">
                                          <p:stCondLst>
                                            <p:cond delay="499"/>
                                          </p:stCondLst>
                                        </p:cTn>
                                        <p:tgtEl>
                                          <p:spTgt spid="17"/>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19"/>
                                        </p:tgtEl>
                                        <p:attrNameLst>
                                          <p:attrName>ppt_x</p:attrName>
                                        </p:attrNameLst>
                                      </p:cBhvr>
                                      <p:tavLst>
                                        <p:tav tm="0">
                                          <p:val>
                                            <p:strVal val="ppt_x"/>
                                          </p:val>
                                        </p:tav>
                                        <p:tav tm="100000">
                                          <p:val>
                                            <p:strVal val="ppt_x"/>
                                          </p:val>
                                        </p:tav>
                                      </p:tavLst>
                                    </p:anim>
                                    <p:anim calcmode="lin" valueType="num">
                                      <p:cBhvr additive="base">
                                        <p:cTn id="116" dur="500"/>
                                        <p:tgtEl>
                                          <p:spTgt spid="19"/>
                                        </p:tgtEl>
                                        <p:attrNameLst>
                                          <p:attrName>ppt_y</p:attrName>
                                        </p:attrNameLst>
                                      </p:cBhvr>
                                      <p:tavLst>
                                        <p:tav tm="0">
                                          <p:val>
                                            <p:strVal val="ppt_y"/>
                                          </p:val>
                                        </p:tav>
                                        <p:tav tm="100000">
                                          <p:val>
                                            <p:strVal val="1+ppt_h/2"/>
                                          </p:val>
                                        </p:tav>
                                      </p:tavLst>
                                    </p:anim>
                                    <p:set>
                                      <p:cBhvr>
                                        <p:cTn id="117" dur="1" fill="hold">
                                          <p:stCondLst>
                                            <p:cond delay="499"/>
                                          </p:stCondLst>
                                        </p:cTn>
                                        <p:tgtEl>
                                          <p:spTgt spid="19"/>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24"/>
                                        </p:tgtEl>
                                        <p:attrNameLst>
                                          <p:attrName>ppt_x</p:attrName>
                                        </p:attrNameLst>
                                      </p:cBhvr>
                                      <p:tavLst>
                                        <p:tav tm="0">
                                          <p:val>
                                            <p:strVal val="ppt_x"/>
                                          </p:val>
                                        </p:tav>
                                        <p:tav tm="100000">
                                          <p:val>
                                            <p:strVal val="ppt_x"/>
                                          </p:val>
                                        </p:tav>
                                      </p:tavLst>
                                    </p:anim>
                                    <p:anim calcmode="lin" valueType="num">
                                      <p:cBhvr additive="base">
                                        <p:cTn id="120" dur="500"/>
                                        <p:tgtEl>
                                          <p:spTgt spid="24"/>
                                        </p:tgtEl>
                                        <p:attrNameLst>
                                          <p:attrName>ppt_y</p:attrName>
                                        </p:attrNameLst>
                                      </p:cBhvr>
                                      <p:tavLst>
                                        <p:tav tm="0">
                                          <p:val>
                                            <p:strVal val="ppt_y"/>
                                          </p:val>
                                        </p:tav>
                                        <p:tav tm="100000">
                                          <p:val>
                                            <p:strVal val="1+ppt_h/2"/>
                                          </p:val>
                                        </p:tav>
                                      </p:tavLst>
                                    </p:anim>
                                    <p:set>
                                      <p:cBhvr>
                                        <p:cTn id="121" dur="1" fill="hold">
                                          <p:stCondLst>
                                            <p:cond delay="499"/>
                                          </p:stCondLst>
                                        </p:cTn>
                                        <p:tgtEl>
                                          <p:spTgt spid="24"/>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26"/>
                                        </p:tgtEl>
                                        <p:attrNameLst>
                                          <p:attrName>ppt_x</p:attrName>
                                        </p:attrNameLst>
                                      </p:cBhvr>
                                      <p:tavLst>
                                        <p:tav tm="0">
                                          <p:val>
                                            <p:strVal val="ppt_x"/>
                                          </p:val>
                                        </p:tav>
                                        <p:tav tm="100000">
                                          <p:val>
                                            <p:strVal val="ppt_x"/>
                                          </p:val>
                                        </p:tav>
                                      </p:tavLst>
                                    </p:anim>
                                    <p:anim calcmode="lin" valueType="num">
                                      <p:cBhvr additive="base">
                                        <p:cTn id="124" dur="500"/>
                                        <p:tgtEl>
                                          <p:spTgt spid="26"/>
                                        </p:tgtEl>
                                        <p:attrNameLst>
                                          <p:attrName>ppt_y</p:attrName>
                                        </p:attrNameLst>
                                      </p:cBhvr>
                                      <p:tavLst>
                                        <p:tav tm="0">
                                          <p:val>
                                            <p:strVal val="ppt_y"/>
                                          </p:val>
                                        </p:tav>
                                        <p:tav tm="100000">
                                          <p:val>
                                            <p:strVal val="1+ppt_h/2"/>
                                          </p:val>
                                        </p:tav>
                                      </p:tavLst>
                                    </p:anim>
                                    <p:set>
                                      <p:cBhvr>
                                        <p:cTn id="125" dur="1" fill="hold">
                                          <p:stCondLst>
                                            <p:cond delay="499"/>
                                          </p:stCondLst>
                                        </p:cTn>
                                        <p:tgtEl>
                                          <p:spTgt spid="26"/>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28"/>
                                        </p:tgtEl>
                                        <p:attrNameLst>
                                          <p:attrName>ppt_x</p:attrName>
                                        </p:attrNameLst>
                                      </p:cBhvr>
                                      <p:tavLst>
                                        <p:tav tm="0">
                                          <p:val>
                                            <p:strVal val="ppt_x"/>
                                          </p:val>
                                        </p:tav>
                                        <p:tav tm="100000">
                                          <p:val>
                                            <p:strVal val="ppt_x"/>
                                          </p:val>
                                        </p:tav>
                                      </p:tavLst>
                                    </p:anim>
                                    <p:anim calcmode="lin" valueType="num">
                                      <p:cBhvr additive="base">
                                        <p:cTn id="128" dur="500"/>
                                        <p:tgtEl>
                                          <p:spTgt spid="28"/>
                                        </p:tgtEl>
                                        <p:attrNameLst>
                                          <p:attrName>ppt_y</p:attrName>
                                        </p:attrNameLst>
                                      </p:cBhvr>
                                      <p:tavLst>
                                        <p:tav tm="0">
                                          <p:val>
                                            <p:strVal val="ppt_y"/>
                                          </p:val>
                                        </p:tav>
                                        <p:tav tm="100000">
                                          <p:val>
                                            <p:strVal val="1+ppt_h/2"/>
                                          </p:val>
                                        </p:tav>
                                      </p:tavLst>
                                    </p:anim>
                                    <p:set>
                                      <p:cBhvr>
                                        <p:cTn id="129" dur="1" fill="hold">
                                          <p:stCondLst>
                                            <p:cond delay="499"/>
                                          </p:stCondLst>
                                        </p:cTn>
                                        <p:tgtEl>
                                          <p:spTgt spid="28"/>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500"/>
                                        <p:tgtEl>
                                          <p:spTgt spid="32"/>
                                        </p:tgtEl>
                                        <p:attrNameLst>
                                          <p:attrName>ppt_x</p:attrName>
                                        </p:attrNameLst>
                                      </p:cBhvr>
                                      <p:tavLst>
                                        <p:tav tm="0">
                                          <p:val>
                                            <p:strVal val="ppt_x"/>
                                          </p:val>
                                        </p:tav>
                                        <p:tav tm="100000">
                                          <p:val>
                                            <p:strVal val="ppt_x"/>
                                          </p:val>
                                        </p:tav>
                                      </p:tavLst>
                                    </p:anim>
                                    <p:anim calcmode="lin" valueType="num">
                                      <p:cBhvr additive="base">
                                        <p:cTn id="132" dur="500"/>
                                        <p:tgtEl>
                                          <p:spTgt spid="32"/>
                                        </p:tgtEl>
                                        <p:attrNameLst>
                                          <p:attrName>ppt_y</p:attrName>
                                        </p:attrNameLst>
                                      </p:cBhvr>
                                      <p:tavLst>
                                        <p:tav tm="0">
                                          <p:val>
                                            <p:strVal val="ppt_y"/>
                                          </p:val>
                                        </p:tav>
                                        <p:tav tm="100000">
                                          <p:val>
                                            <p:strVal val="1+ppt_h/2"/>
                                          </p:val>
                                        </p:tav>
                                      </p:tavLst>
                                    </p:anim>
                                    <p:set>
                                      <p:cBhvr>
                                        <p:cTn id="13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3" grpId="0"/>
      <p:bldP spid="8" grpId="0"/>
      <p:bldP spid="11" grpId="0"/>
      <p:bldP spid="13" grpId="0"/>
      <p:bldP spid="16" grpId="0"/>
      <p:bldP spid="21" grpId="0"/>
      <p:bldP spid="22" grpId="0"/>
      <p:bldP spid="23"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674076"/>
            <a:ext cx="42291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Bận</a:t>
            </a:r>
          </a:p>
        </p:txBody>
      </p:sp>
      <p:sp>
        <p:nvSpPr>
          <p:cNvPr id="5" name="TextBox 4"/>
          <p:cNvSpPr txBox="1"/>
          <p:nvPr/>
        </p:nvSpPr>
        <p:spPr>
          <a:xfrm>
            <a:off x="685800" y="216876"/>
            <a:ext cx="1828800" cy="677108"/>
          </a:xfrm>
          <a:prstGeom prst="rect">
            <a:avLst/>
          </a:prstGeom>
          <a:noFill/>
        </p:spPr>
        <p:txBody>
          <a:bodyPr wrap="square" rtlCol="0">
            <a:spAutoFit/>
          </a:bodyPr>
          <a:lstStyle/>
          <a:p>
            <a:r>
              <a:rPr lang="en-US" sz="2400" b="1" dirty="0">
                <a:latin typeface="Times New Roman" pitchFamily="18" charset="0"/>
                <a:cs typeface="Times New Roman" pitchFamily="18" charset="0"/>
              </a:rPr>
              <a:t>Tập đọc</a:t>
            </a:r>
          </a:p>
          <a:p>
            <a:endParaRPr lang="en-US" sz="1400" dirty="0"/>
          </a:p>
        </p:txBody>
      </p:sp>
      <p:sp>
        <p:nvSpPr>
          <p:cNvPr id="6" name="TextBox 5"/>
          <p:cNvSpPr txBox="1"/>
          <p:nvPr/>
        </p:nvSpPr>
        <p:spPr>
          <a:xfrm>
            <a:off x="134112" y="1705706"/>
            <a:ext cx="2971800" cy="3631763"/>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Trời thu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xanh</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Sông Hồng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chảy</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Cái xe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chạy</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Lịch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tính ngày</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Con chim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bay</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Cái hoa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đỏ</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Cờ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vẫy gió</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Chữ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thành thơ</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Hạt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vào mùa</a:t>
            </a:r>
            <a:br>
              <a:rPr lang="en-US" sz="2300" b="1" dirty="0">
                <a:solidFill>
                  <a:srgbClr val="1104BC"/>
                </a:solidFill>
                <a:latin typeface="Times New Roman" pitchFamily="18" charset="0"/>
                <a:cs typeface="Times New Roman" pitchFamily="18" charset="0"/>
              </a:rPr>
            </a:br>
            <a:r>
              <a:rPr lang="en-US" sz="2300" b="1" dirty="0">
                <a:solidFill>
                  <a:srgbClr val="1104BC"/>
                </a:solidFill>
                <a:latin typeface="Times New Roman" pitchFamily="18" charset="0"/>
                <a:cs typeface="Times New Roman" pitchFamily="18" charset="0"/>
              </a:rPr>
              <a:t>Than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làm lửa.</a:t>
            </a:r>
          </a:p>
        </p:txBody>
      </p:sp>
      <p:sp>
        <p:nvSpPr>
          <p:cNvPr id="7" name="Rectangle 6"/>
          <p:cNvSpPr/>
          <p:nvPr/>
        </p:nvSpPr>
        <p:spPr>
          <a:xfrm>
            <a:off x="4724400" y="216408"/>
            <a:ext cx="2526324" cy="5170646"/>
          </a:xfrm>
          <a:prstGeom prst="rect">
            <a:avLst/>
          </a:prstGeom>
        </p:spPr>
        <p:txBody>
          <a:bodyPr wrap="square">
            <a:spAutoFit/>
          </a:bodyPr>
          <a:lstStyle/>
          <a:p>
            <a:r>
              <a:rPr lang="en-US" sz="2200" b="1" dirty="0">
                <a:solidFill>
                  <a:srgbClr val="1104BC"/>
                </a:solidFill>
                <a:latin typeface="Times New Roman" pitchFamily="18" charset="0"/>
                <a:cs typeface="Times New Roman" pitchFamily="18" charset="0"/>
              </a:rPr>
              <a:t>Cô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cấy lúa</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Chú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đánh thù</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Mẹ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hát ru</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Bà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thổi nấu.</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Còn con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bú</a:t>
            </a:r>
            <a:br>
              <a:rPr lang="en-US" sz="2200" b="1" dirty="0">
                <a:solidFill>
                  <a:srgbClr val="1104BC"/>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ngủ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chơi</a:t>
            </a:r>
            <a:br>
              <a:rPr lang="en-US" sz="2200" b="1" dirty="0">
                <a:solidFill>
                  <a:srgbClr val="1104BC"/>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tập khóc cười</a:t>
            </a:r>
            <a:br>
              <a:rPr lang="en-US" sz="2200" b="1" dirty="0">
                <a:solidFill>
                  <a:srgbClr val="1104BC"/>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nhìn ánh sáng.</a:t>
            </a:r>
          </a:p>
          <a:p>
            <a:r>
              <a:rPr lang="en-US" sz="2200" b="1" dirty="0">
                <a:solidFill>
                  <a:srgbClr val="1104BC"/>
                </a:solidFill>
                <a:latin typeface="Times New Roman" pitchFamily="18" charset="0"/>
                <a:cs typeface="Times New Roman" pitchFamily="18" charset="0"/>
              </a:rPr>
              <a:t> </a:t>
            </a:r>
          </a:p>
          <a:p>
            <a:r>
              <a:rPr lang="en-US" sz="2200" b="1" dirty="0">
                <a:solidFill>
                  <a:srgbClr val="1104BC"/>
                </a:solidFill>
                <a:latin typeface="Times New Roman" pitchFamily="18" charset="0"/>
                <a:cs typeface="Times New Roman" pitchFamily="18" charset="0"/>
              </a:rPr>
              <a:t>Mọi người đều </a:t>
            </a:r>
            <a:r>
              <a:rPr lang="en-US" sz="2200" b="1" dirty="0">
                <a:solidFill>
                  <a:srgbClr val="FF0000"/>
                </a:solidFill>
                <a:latin typeface="Times New Roman" pitchFamily="18" charset="0"/>
                <a:cs typeface="Times New Roman" pitchFamily="18" charset="0"/>
              </a:rPr>
              <a:t>bận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Nên đời rộn vui</a:t>
            </a:r>
          </a:p>
          <a:p>
            <a:r>
              <a:rPr lang="en-US" sz="2200" b="1" dirty="0">
                <a:solidFill>
                  <a:srgbClr val="1104BC"/>
                </a:solidFill>
                <a:latin typeface="Times New Roman" pitchFamily="18" charset="0"/>
                <a:cs typeface="Times New Roman" pitchFamily="18" charset="0"/>
              </a:rPr>
              <a:t>Con vừa ra đời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Biết chăng điều đó</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Mà đem vui nhỏ</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Góp vào đời chung.</a:t>
            </a:r>
            <a:r>
              <a:rPr lang="en-US" sz="2200" b="1" dirty="0">
                <a:solidFill>
                  <a:schemeClr val="tx1">
                    <a:lumMod val="95000"/>
                    <a:lumOff val="5000"/>
                  </a:schemeClr>
                </a:solidFill>
                <a:latin typeface="Times New Roman" pitchFamily="18" charset="0"/>
                <a:cs typeface="Times New Roman" pitchFamily="18" charset="0"/>
              </a:rPr>
              <a:t>               </a:t>
            </a:r>
            <a:r>
              <a:rPr lang="en-US" sz="2000" b="1" dirty="0">
                <a:solidFill>
                  <a:schemeClr val="tx1">
                    <a:lumMod val="95000"/>
                    <a:lumOff val="5000"/>
                  </a:schemeClr>
                </a:solidFill>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pic>
        <p:nvPicPr>
          <p:cNvPr id="9" name="Picture 7" descr="ban2"/>
          <p:cNvPicPr>
            <a:picLocks noChangeAspect="1" noChangeArrowheads="1"/>
          </p:cNvPicPr>
          <p:nvPr/>
        </p:nvPicPr>
        <p:blipFill>
          <a:blip r:embed="rId3"/>
          <a:srcRect/>
          <a:stretch>
            <a:fillRect/>
          </a:stretch>
        </p:blipFill>
        <p:spPr bwMode="auto">
          <a:xfrm>
            <a:off x="7465490" y="2514600"/>
            <a:ext cx="1655064" cy="2819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590800"/>
            <a:ext cx="152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V="1">
            <a:off x="1267968" y="1758931"/>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00200" y="212773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803392" y="1648968"/>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18032" y="250873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31976" y="2837923"/>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35608" y="493189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420368" y="3167107"/>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67384" y="3548107"/>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301496" y="426133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294376" y="232257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815584" y="199034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46048" y="3904723"/>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29840" y="494713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06568" y="265176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50992" y="133197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78424" y="30480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52160" y="64617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573450" y="4959331"/>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797040" y="133502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845808" y="1347685"/>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101840" y="269138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705600" y="365760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151077" y="2703107"/>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110984" y="3340608"/>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641592" y="401023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034784" y="4331208"/>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784848" y="4660392"/>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139354" y="5017477"/>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180385" y="5029669"/>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715000" y="961292"/>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242882" y="461303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505456" y="3212592"/>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145792" y="3553968"/>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121408" y="392582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602992" y="426720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374392" y="462381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221992" y="252984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795954" y="217322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517648" y="181965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605016" y="32918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034784" y="67056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733032" y="1664208"/>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946392" y="2005584"/>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037832" y="2322576"/>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553200" y="987552"/>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590800" y="2819400"/>
            <a:ext cx="762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969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additive="base">
                                        <p:cTn id="71" dur="500" fill="hold"/>
                                        <p:tgtEl>
                                          <p:spTgt spid="86"/>
                                        </p:tgtEl>
                                        <p:attrNameLst>
                                          <p:attrName>ppt_x</p:attrName>
                                        </p:attrNameLst>
                                      </p:cBhvr>
                                      <p:tavLst>
                                        <p:tav tm="0">
                                          <p:val>
                                            <p:strVal val="#ppt_x"/>
                                          </p:val>
                                        </p:tav>
                                        <p:tav tm="100000">
                                          <p:val>
                                            <p:strVal val="#ppt_x"/>
                                          </p:val>
                                        </p:tav>
                                      </p:tavLst>
                                    </p:anim>
                                    <p:anim calcmode="lin" valueType="num">
                                      <p:cBhvr additive="base">
                                        <p:cTn id="72" dur="500" fill="hold"/>
                                        <p:tgtEl>
                                          <p:spTgt spid="8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ppt_x"/>
                                          </p:val>
                                        </p:tav>
                                        <p:tav tm="100000">
                                          <p:val>
                                            <p:strVal val="#ppt_x"/>
                                          </p:val>
                                        </p:tav>
                                      </p:tavLst>
                                    </p:anim>
                                    <p:anim calcmode="lin" valueType="num">
                                      <p:cBhvr additive="base">
                                        <p:cTn id="76" dur="500" fill="hold"/>
                                        <p:tgtEl>
                                          <p:spTgt spid="4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additive="base">
                                        <p:cTn id="119" dur="500" fill="hold"/>
                                        <p:tgtEl>
                                          <p:spTgt spid="32"/>
                                        </p:tgtEl>
                                        <p:attrNameLst>
                                          <p:attrName>ppt_x</p:attrName>
                                        </p:attrNameLst>
                                      </p:cBhvr>
                                      <p:tavLst>
                                        <p:tav tm="0">
                                          <p:val>
                                            <p:strVal val="#ppt_x"/>
                                          </p:val>
                                        </p:tav>
                                        <p:tav tm="100000">
                                          <p:val>
                                            <p:strVal val="#ppt_x"/>
                                          </p:val>
                                        </p:tav>
                                      </p:tavLst>
                                    </p:anim>
                                    <p:anim calcmode="lin" valueType="num">
                                      <p:cBhvr additive="base">
                                        <p:cTn id="120" dur="500" fill="hold"/>
                                        <p:tgtEl>
                                          <p:spTgt spid="32"/>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additive="base">
                                        <p:cTn id="123" dur="500" fill="hold"/>
                                        <p:tgtEl>
                                          <p:spTgt spid="31"/>
                                        </p:tgtEl>
                                        <p:attrNameLst>
                                          <p:attrName>ppt_x</p:attrName>
                                        </p:attrNameLst>
                                      </p:cBhvr>
                                      <p:tavLst>
                                        <p:tav tm="0">
                                          <p:val>
                                            <p:strVal val="#ppt_x"/>
                                          </p:val>
                                        </p:tav>
                                        <p:tav tm="100000">
                                          <p:val>
                                            <p:strVal val="#ppt_x"/>
                                          </p:val>
                                        </p:tav>
                                      </p:tavLst>
                                    </p:anim>
                                    <p:anim calcmode="lin" valueType="num">
                                      <p:cBhvr additive="base">
                                        <p:cTn id="124" dur="500" fill="hold"/>
                                        <p:tgtEl>
                                          <p:spTgt spid="3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additive="base">
                                        <p:cTn id="127" dur="500" fill="hold"/>
                                        <p:tgtEl>
                                          <p:spTgt spid="15"/>
                                        </p:tgtEl>
                                        <p:attrNameLst>
                                          <p:attrName>ppt_x</p:attrName>
                                        </p:attrNameLst>
                                      </p:cBhvr>
                                      <p:tavLst>
                                        <p:tav tm="0">
                                          <p:val>
                                            <p:strVal val="#ppt_x"/>
                                          </p:val>
                                        </p:tav>
                                        <p:tav tm="100000">
                                          <p:val>
                                            <p:strVal val="#ppt_x"/>
                                          </p:val>
                                        </p:tav>
                                      </p:tavLst>
                                    </p:anim>
                                    <p:anim calcmode="lin" valueType="num">
                                      <p:cBhvr additive="base">
                                        <p:cTn id="128" dur="500" fill="hold"/>
                                        <p:tgtEl>
                                          <p:spTgt spid="15"/>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additive="base">
                                        <p:cTn id="131" dur="500" fill="hold"/>
                                        <p:tgtEl>
                                          <p:spTgt spid="52"/>
                                        </p:tgtEl>
                                        <p:attrNameLst>
                                          <p:attrName>ppt_x</p:attrName>
                                        </p:attrNameLst>
                                      </p:cBhvr>
                                      <p:tavLst>
                                        <p:tav tm="0">
                                          <p:val>
                                            <p:strVal val="#ppt_x"/>
                                          </p:val>
                                        </p:tav>
                                        <p:tav tm="100000">
                                          <p:val>
                                            <p:strVal val="#ppt_x"/>
                                          </p:val>
                                        </p:tav>
                                      </p:tavLst>
                                    </p:anim>
                                    <p:anim calcmode="lin" valueType="num">
                                      <p:cBhvr additive="base">
                                        <p:cTn id="132" dur="500" fill="hold"/>
                                        <p:tgtEl>
                                          <p:spTgt spid="52"/>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additive="base">
                                        <p:cTn id="135" dur="500" fill="hold"/>
                                        <p:tgtEl>
                                          <p:spTgt spid="23"/>
                                        </p:tgtEl>
                                        <p:attrNameLst>
                                          <p:attrName>ppt_x</p:attrName>
                                        </p:attrNameLst>
                                      </p:cBhvr>
                                      <p:tavLst>
                                        <p:tav tm="0">
                                          <p:val>
                                            <p:strVal val="#ppt_x"/>
                                          </p:val>
                                        </p:tav>
                                        <p:tav tm="100000">
                                          <p:val>
                                            <p:strVal val="#ppt_x"/>
                                          </p:val>
                                        </p:tav>
                                      </p:tavLst>
                                    </p:anim>
                                    <p:anim calcmode="lin" valueType="num">
                                      <p:cBhvr additive="base">
                                        <p:cTn id="136" dur="500" fill="hold"/>
                                        <p:tgtEl>
                                          <p:spTgt spid="23"/>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6" presetClass="entr" presetSubtype="21" fill="hold" nodeType="click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barn(inVertical)">
                                      <p:cBhvr>
                                        <p:cTn id="145" dur="500"/>
                                        <p:tgtEl>
                                          <p:spTgt spid="22"/>
                                        </p:tgtEl>
                                      </p:cBhvr>
                                    </p:animEffect>
                                  </p:childTnLst>
                                </p:cTn>
                              </p:par>
                              <p:par>
                                <p:cTn id="146" presetID="16" presetClass="entr" presetSubtype="21" fill="hold"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par>
                                <p:cTn id="149" presetID="16" presetClass="entr" presetSubtype="21"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barn(inVertical)">
                                      <p:cBhvr>
                                        <p:cTn id="151" dur="500"/>
                                        <p:tgtEl>
                                          <p:spTgt spid="26"/>
                                        </p:tgtEl>
                                      </p:cBhvr>
                                    </p:animEffect>
                                  </p:childTnLst>
                                </p:cTn>
                              </p:par>
                              <p:par>
                                <p:cTn id="152" presetID="16" presetClass="entr" presetSubtype="21" fill="hold" nodeType="with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barn(inVertical)">
                                      <p:cBhvr>
                                        <p:cTn id="154" dur="500"/>
                                        <p:tgtEl>
                                          <p:spTgt spid="33"/>
                                        </p:tgtEl>
                                      </p:cBhvr>
                                    </p:animEffect>
                                  </p:childTnLst>
                                </p:cTn>
                              </p:par>
                              <p:par>
                                <p:cTn id="155" presetID="16" presetClass="entr" presetSubtype="21" fill="hold" nodeType="withEffect">
                                  <p:stCondLst>
                                    <p:cond delay="0"/>
                                  </p:stCondLst>
                                  <p:childTnLst>
                                    <p:set>
                                      <p:cBhvr>
                                        <p:cTn id="156" dur="1" fill="hold">
                                          <p:stCondLst>
                                            <p:cond delay="0"/>
                                          </p:stCondLst>
                                        </p:cTn>
                                        <p:tgtEl>
                                          <p:spTgt spid="35"/>
                                        </p:tgtEl>
                                        <p:attrNameLst>
                                          <p:attrName>style.visibility</p:attrName>
                                        </p:attrNameLst>
                                      </p:cBhvr>
                                      <p:to>
                                        <p:strVal val="visible"/>
                                      </p:to>
                                    </p:set>
                                    <p:animEffect transition="in" filter="barn(inVertical)">
                                      <p:cBhvr>
                                        <p:cTn id="157" dur="500"/>
                                        <p:tgtEl>
                                          <p:spTgt spid="35"/>
                                        </p:tgtEl>
                                      </p:cBhvr>
                                    </p:animEffect>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additive="base">
                                        <p:cTn id="162" dur="500" fill="hold"/>
                                        <p:tgtEl>
                                          <p:spTgt spid="36"/>
                                        </p:tgtEl>
                                        <p:attrNameLst>
                                          <p:attrName>ppt_x</p:attrName>
                                        </p:attrNameLst>
                                      </p:cBhvr>
                                      <p:tavLst>
                                        <p:tav tm="0">
                                          <p:val>
                                            <p:strVal val="#ppt_x"/>
                                          </p:val>
                                        </p:tav>
                                        <p:tav tm="100000">
                                          <p:val>
                                            <p:strVal val="#ppt_x"/>
                                          </p:val>
                                        </p:tav>
                                      </p:tavLst>
                                    </p:anim>
                                    <p:anim calcmode="lin" valueType="num">
                                      <p:cBhvr additive="base">
                                        <p:cTn id="163" dur="500" fill="hold"/>
                                        <p:tgtEl>
                                          <p:spTgt spid="36"/>
                                        </p:tgtEl>
                                        <p:attrNameLst>
                                          <p:attrName>ppt_y</p:attrName>
                                        </p:attrNameLst>
                                      </p:cBhvr>
                                      <p:tavLst>
                                        <p:tav tm="0">
                                          <p:val>
                                            <p:strVal val="1+#ppt_h/2"/>
                                          </p:val>
                                        </p:tav>
                                        <p:tav tm="100000">
                                          <p:val>
                                            <p:strVal val="#ppt_y"/>
                                          </p:val>
                                        </p:tav>
                                      </p:tavLst>
                                    </p:anim>
                                  </p:childTnLst>
                                </p:cTn>
                              </p:par>
                              <p:par>
                                <p:cTn id="164" presetID="2" presetClass="entr" presetSubtype="4" fill="hold" nodeType="withEffect">
                                  <p:stCondLst>
                                    <p:cond delay="0"/>
                                  </p:stCondLst>
                                  <p:childTnLst>
                                    <p:set>
                                      <p:cBhvr>
                                        <p:cTn id="165" dur="1" fill="hold">
                                          <p:stCondLst>
                                            <p:cond delay="0"/>
                                          </p:stCondLst>
                                        </p:cTn>
                                        <p:tgtEl>
                                          <p:spTgt spid="34"/>
                                        </p:tgtEl>
                                        <p:attrNameLst>
                                          <p:attrName>style.visibility</p:attrName>
                                        </p:attrNameLst>
                                      </p:cBhvr>
                                      <p:to>
                                        <p:strVal val="visible"/>
                                      </p:to>
                                    </p:set>
                                    <p:anim calcmode="lin" valueType="num">
                                      <p:cBhvr additive="base">
                                        <p:cTn id="166" dur="500" fill="hold"/>
                                        <p:tgtEl>
                                          <p:spTgt spid="34"/>
                                        </p:tgtEl>
                                        <p:attrNameLst>
                                          <p:attrName>ppt_x</p:attrName>
                                        </p:attrNameLst>
                                      </p:cBhvr>
                                      <p:tavLst>
                                        <p:tav tm="0">
                                          <p:val>
                                            <p:strVal val="#ppt_x"/>
                                          </p:val>
                                        </p:tav>
                                        <p:tav tm="100000">
                                          <p:val>
                                            <p:strVal val="#ppt_x"/>
                                          </p:val>
                                        </p:tav>
                                      </p:tavLst>
                                    </p:anim>
                                    <p:anim calcmode="lin" valueType="num">
                                      <p:cBhvr additive="base">
                                        <p:cTn id="167" dur="500" fill="hold"/>
                                        <p:tgtEl>
                                          <p:spTgt spid="34"/>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 calcmode="lin" valueType="num">
                                      <p:cBhvr additive="base">
                                        <p:cTn id="170" dur="500" fill="hold"/>
                                        <p:tgtEl>
                                          <p:spTgt spid="37"/>
                                        </p:tgtEl>
                                        <p:attrNameLst>
                                          <p:attrName>ppt_x</p:attrName>
                                        </p:attrNameLst>
                                      </p:cBhvr>
                                      <p:tavLst>
                                        <p:tav tm="0">
                                          <p:val>
                                            <p:strVal val="#ppt_x"/>
                                          </p:val>
                                        </p:tav>
                                        <p:tav tm="100000">
                                          <p:val>
                                            <p:strVal val="#ppt_x"/>
                                          </p:val>
                                        </p:tav>
                                      </p:tavLst>
                                    </p:anim>
                                    <p:anim calcmode="lin" valueType="num">
                                      <p:cBhvr additive="base">
                                        <p:cTn id="171" dur="500" fill="hold"/>
                                        <p:tgtEl>
                                          <p:spTgt spid="37"/>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38"/>
                                        </p:tgtEl>
                                        <p:attrNameLst>
                                          <p:attrName>style.visibility</p:attrName>
                                        </p:attrNameLst>
                                      </p:cBhvr>
                                      <p:to>
                                        <p:strVal val="visible"/>
                                      </p:to>
                                    </p:set>
                                    <p:anim calcmode="lin" valueType="num">
                                      <p:cBhvr additive="base">
                                        <p:cTn id="174" dur="500" fill="hold"/>
                                        <p:tgtEl>
                                          <p:spTgt spid="38"/>
                                        </p:tgtEl>
                                        <p:attrNameLst>
                                          <p:attrName>ppt_x</p:attrName>
                                        </p:attrNameLst>
                                      </p:cBhvr>
                                      <p:tavLst>
                                        <p:tav tm="0">
                                          <p:val>
                                            <p:strVal val="#ppt_x"/>
                                          </p:val>
                                        </p:tav>
                                        <p:tav tm="100000">
                                          <p:val>
                                            <p:strVal val="#ppt_x"/>
                                          </p:val>
                                        </p:tav>
                                      </p:tavLst>
                                    </p:anim>
                                    <p:anim calcmode="lin" valueType="num">
                                      <p:cBhvr additive="base">
                                        <p:cTn id="175" dur="500" fill="hold"/>
                                        <p:tgtEl>
                                          <p:spTgt spid="38"/>
                                        </p:tgtEl>
                                        <p:attrNameLst>
                                          <p:attrName>ppt_y</p:attrName>
                                        </p:attrNameLst>
                                      </p:cBhvr>
                                      <p:tavLst>
                                        <p:tav tm="0">
                                          <p:val>
                                            <p:strVal val="1+#ppt_h/2"/>
                                          </p:val>
                                        </p:tav>
                                        <p:tav tm="100000">
                                          <p:val>
                                            <p:strVal val="#ppt_y"/>
                                          </p:val>
                                        </p:tav>
                                      </p:tavLst>
                                    </p:anim>
                                  </p:childTnLst>
                                </p:cTn>
                              </p:par>
                              <p:par>
                                <p:cTn id="176" presetID="2" presetClass="entr" presetSubtype="4" fill="hold" nodeType="with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additive="base">
                                        <p:cTn id="178" dur="500" fill="hold"/>
                                        <p:tgtEl>
                                          <p:spTgt spid="39"/>
                                        </p:tgtEl>
                                        <p:attrNameLst>
                                          <p:attrName>ppt_x</p:attrName>
                                        </p:attrNameLst>
                                      </p:cBhvr>
                                      <p:tavLst>
                                        <p:tav tm="0">
                                          <p:val>
                                            <p:strVal val="#ppt_x"/>
                                          </p:val>
                                        </p:tav>
                                        <p:tav tm="100000">
                                          <p:val>
                                            <p:strVal val="#ppt_x"/>
                                          </p:val>
                                        </p:tav>
                                      </p:tavLst>
                                    </p:anim>
                                    <p:anim calcmode="lin" valueType="num">
                                      <p:cBhvr additive="base">
                                        <p:cTn id="179" dur="500" fill="hold"/>
                                        <p:tgtEl>
                                          <p:spTgt spid="39"/>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40"/>
                                        </p:tgtEl>
                                        <p:attrNameLst>
                                          <p:attrName>style.visibility</p:attrName>
                                        </p:attrNameLst>
                                      </p:cBhvr>
                                      <p:to>
                                        <p:strVal val="visible"/>
                                      </p:to>
                                    </p:set>
                                    <p:anim calcmode="lin" valueType="num">
                                      <p:cBhvr additive="base">
                                        <p:cTn id="182" dur="500" fill="hold"/>
                                        <p:tgtEl>
                                          <p:spTgt spid="40"/>
                                        </p:tgtEl>
                                        <p:attrNameLst>
                                          <p:attrName>ppt_x</p:attrName>
                                        </p:attrNameLst>
                                      </p:cBhvr>
                                      <p:tavLst>
                                        <p:tav tm="0">
                                          <p:val>
                                            <p:strVal val="#ppt_x"/>
                                          </p:val>
                                        </p:tav>
                                        <p:tav tm="100000">
                                          <p:val>
                                            <p:strVal val="#ppt_x"/>
                                          </p:val>
                                        </p:tav>
                                      </p:tavLst>
                                    </p:anim>
                                    <p:anim calcmode="lin" valueType="num">
                                      <p:cBhvr additive="base">
                                        <p:cTn id="183" dur="500" fill="hold"/>
                                        <p:tgtEl>
                                          <p:spTgt spid="40"/>
                                        </p:tgtEl>
                                        <p:attrNameLst>
                                          <p:attrName>ppt_y</p:attrName>
                                        </p:attrNameLst>
                                      </p:cBhvr>
                                      <p:tavLst>
                                        <p:tav tm="0">
                                          <p:val>
                                            <p:strVal val="1+#ppt_h/2"/>
                                          </p:val>
                                        </p:tav>
                                        <p:tav tm="100000">
                                          <p:val>
                                            <p:strVal val="#ppt_y"/>
                                          </p:val>
                                        </p:tav>
                                      </p:tavLst>
                                    </p:anim>
                                  </p:childTnLst>
                                </p:cTn>
                              </p:par>
                              <p:par>
                                <p:cTn id="184" presetID="2" presetClass="entr" presetSubtype="4" fill="hold" nodeType="withEffect">
                                  <p:stCondLst>
                                    <p:cond delay="0"/>
                                  </p:stCondLst>
                                  <p:childTnLst>
                                    <p:set>
                                      <p:cBhvr>
                                        <p:cTn id="185" dur="1" fill="hold">
                                          <p:stCondLst>
                                            <p:cond delay="0"/>
                                          </p:stCondLst>
                                        </p:cTn>
                                        <p:tgtEl>
                                          <p:spTgt spid="41"/>
                                        </p:tgtEl>
                                        <p:attrNameLst>
                                          <p:attrName>style.visibility</p:attrName>
                                        </p:attrNameLst>
                                      </p:cBhvr>
                                      <p:to>
                                        <p:strVal val="visible"/>
                                      </p:to>
                                    </p:set>
                                    <p:anim calcmode="lin" valueType="num">
                                      <p:cBhvr additive="base">
                                        <p:cTn id="186" dur="500" fill="hold"/>
                                        <p:tgtEl>
                                          <p:spTgt spid="41"/>
                                        </p:tgtEl>
                                        <p:attrNameLst>
                                          <p:attrName>ppt_x</p:attrName>
                                        </p:attrNameLst>
                                      </p:cBhvr>
                                      <p:tavLst>
                                        <p:tav tm="0">
                                          <p:val>
                                            <p:strVal val="#ppt_x"/>
                                          </p:val>
                                        </p:tav>
                                        <p:tav tm="100000">
                                          <p:val>
                                            <p:strVal val="#ppt_x"/>
                                          </p:val>
                                        </p:tav>
                                      </p:tavLst>
                                    </p:anim>
                                    <p:anim calcmode="lin" valueType="num">
                                      <p:cBhvr additive="base">
                                        <p:cTn id="18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118338" y="549424"/>
            <a:ext cx="29337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Bận</a:t>
            </a:r>
          </a:p>
        </p:txBody>
      </p:sp>
      <p:sp>
        <p:nvSpPr>
          <p:cNvPr id="3" name="TextBox 2"/>
          <p:cNvSpPr txBox="1"/>
          <p:nvPr/>
        </p:nvSpPr>
        <p:spPr>
          <a:xfrm>
            <a:off x="3663459" y="115669"/>
            <a:ext cx="1828800" cy="677108"/>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Tập đọc</a:t>
            </a:r>
          </a:p>
          <a:p>
            <a:pPr algn="ctr"/>
            <a:endParaRPr lang="en-US" sz="1400" dirty="0"/>
          </a:p>
        </p:txBody>
      </p:sp>
      <p:sp>
        <p:nvSpPr>
          <p:cNvPr id="6" name="AutoShape 8"/>
          <p:cNvSpPr>
            <a:spLocks noChangeArrowheads="1"/>
          </p:cNvSpPr>
          <p:nvPr/>
        </p:nvSpPr>
        <p:spPr bwMode="gray">
          <a:xfrm>
            <a:off x="1371600" y="1447800"/>
            <a:ext cx="2057400" cy="32766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000099"/>
            </a:solidFill>
            <a:round/>
            <a:headEnd/>
            <a:tailEnd/>
          </a:ln>
          <a:effectLst>
            <a:outerShdw dist="135003" dir="2928844" algn="ctr" rotWithShape="0">
              <a:srgbClr val="000000">
                <a:alpha val="50000"/>
              </a:srgbClr>
            </a:outerShdw>
          </a:effectLst>
        </p:spPr>
        <p:txBody>
          <a:bodyPr wrap="none" anchor="ctr"/>
          <a:lstStyle/>
          <a:p>
            <a:r>
              <a:rPr lang="en-US" sz="2800" b="1" i="1" dirty="0">
                <a:latin typeface="Times New Roman" pitchFamily="18" charset="0"/>
              </a:rPr>
              <a:t>Tìm hiểu bài</a:t>
            </a:r>
          </a:p>
        </p:txBody>
      </p:sp>
      <p:sp>
        <p:nvSpPr>
          <p:cNvPr id="7" name="Rectangle 6"/>
          <p:cNvSpPr/>
          <p:nvPr/>
        </p:nvSpPr>
        <p:spPr>
          <a:xfrm>
            <a:off x="4085490" y="2180492"/>
            <a:ext cx="1768433" cy="584775"/>
          </a:xfrm>
          <a:prstGeom prst="rect">
            <a:avLst/>
          </a:prstGeom>
        </p:spPr>
        <p:txBody>
          <a:bodyPr wrap="none">
            <a:spAutoFit/>
          </a:bodyPr>
          <a:lstStyle/>
          <a:p>
            <a:r>
              <a:rPr lang="en-US" sz="3200" b="1" dirty="0">
                <a:solidFill>
                  <a:srgbClr val="1104BC"/>
                </a:solidFill>
                <a:latin typeface="Times New Roman" pitchFamily="18" charset="0"/>
                <a:cs typeface="Times New Roman" pitchFamily="18" charset="0"/>
              </a:rPr>
              <a:t>Vào mùa</a:t>
            </a:r>
            <a:endParaRPr lang="en-US" sz="3200" dirty="0">
              <a:solidFill>
                <a:srgbClr val="1104BC"/>
              </a:solidFill>
              <a:latin typeface="Times New Roman" pitchFamily="18" charset="0"/>
              <a:cs typeface="Times New Roman" pitchFamily="18" charset="0"/>
            </a:endParaRPr>
          </a:p>
        </p:txBody>
      </p:sp>
      <p:sp>
        <p:nvSpPr>
          <p:cNvPr id="8" name="Rectangle 7"/>
          <p:cNvSpPr/>
          <p:nvPr/>
        </p:nvSpPr>
        <p:spPr>
          <a:xfrm>
            <a:off x="1371600" y="2209800"/>
            <a:ext cx="2109873" cy="584775"/>
          </a:xfrm>
          <a:prstGeom prst="rect">
            <a:avLst/>
          </a:prstGeom>
        </p:spPr>
        <p:txBody>
          <a:bodyPr wrap="none">
            <a:spAutoFit/>
          </a:bodyPr>
          <a:lstStyle/>
          <a:p>
            <a:r>
              <a:rPr lang="en-US" sz="3200" b="1" dirty="0">
                <a:solidFill>
                  <a:srgbClr val="1104BC"/>
                </a:solidFill>
                <a:latin typeface="Times New Roman" pitchFamily="18" charset="0"/>
                <a:cs typeface="Times New Roman" pitchFamily="18" charset="0"/>
              </a:rPr>
              <a:t>Sông Hồng</a:t>
            </a:r>
            <a:endParaRPr lang="en-US" sz="3200" dirty="0">
              <a:solidFill>
                <a:srgbClr val="1104BC"/>
              </a:solidFill>
              <a:latin typeface="Times New Roman" pitchFamily="18" charset="0"/>
              <a:cs typeface="Times New Roman" pitchFamily="18" charset="0"/>
            </a:endParaRPr>
          </a:p>
        </p:txBody>
      </p:sp>
      <p:sp>
        <p:nvSpPr>
          <p:cNvPr id="9" name="Rectangle 8"/>
          <p:cNvSpPr/>
          <p:nvPr/>
        </p:nvSpPr>
        <p:spPr>
          <a:xfrm>
            <a:off x="6758353" y="2209800"/>
            <a:ext cx="1835759" cy="584775"/>
          </a:xfrm>
          <a:prstGeom prst="rect">
            <a:avLst/>
          </a:prstGeom>
        </p:spPr>
        <p:txBody>
          <a:bodyPr wrap="none">
            <a:spAutoFit/>
          </a:bodyPr>
          <a:lstStyle/>
          <a:p>
            <a:r>
              <a:rPr lang="en-US" sz="3200" b="1" dirty="0">
                <a:solidFill>
                  <a:srgbClr val="1104BC"/>
                </a:solidFill>
                <a:latin typeface="Times New Roman" pitchFamily="18" charset="0"/>
                <a:cs typeface="Times New Roman" pitchFamily="18" charset="0"/>
              </a:rPr>
              <a:t>Đánh thù</a:t>
            </a:r>
            <a:endParaRPr lang="en-US" sz="3200" dirty="0">
              <a:solidFill>
                <a:srgbClr val="1104BC"/>
              </a:solidFill>
              <a:latin typeface="Times New Roman" pitchFamily="18" charset="0"/>
              <a:cs typeface="Times New Roman" pitchFamily="18" charset="0"/>
            </a:endParaRPr>
          </a:p>
        </p:txBody>
      </p:sp>
      <p:pic>
        <p:nvPicPr>
          <p:cNvPr id="10" name="Picture 4" descr="songhong"/>
          <p:cNvPicPr>
            <a:picLocks noChangeAspect="1" noChangeArrowheads="1"/>
          </p:cNvPicPr>
          <p:nvPr/>
        </p:nvPicPr>
        <p:blipFill>
          <a:blip r:embed="rId3"/>
          <a:srcRect/>
          <a:stretch>
            <a:fillRect/>
          </a:stretch>
        </p:blipFill>
        <p:spPr bwMode="auto">
          <a:xfrm>
            <a:off x="1295394" y="3053862"/>
            <a:ext cx="2362201" cy="2057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descr="D:\Hinh nen PowerPonit\ruong-l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553" y="3047999"/>
            <a:ext cx="2438399" cy="21629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2" descr="D:\Hinh nen PowerPonit\images (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398" y="152400"/>
            <a:ext cx="2057402" cy="11232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408"/>
          <p:cNvPicPr>
            <a:picLocks noChangeAspect="1" noChangeArrowheads="1"/>
          </p:cNvPicPr>
          <p:nvPr/>
        </p:nvPicPr>
        <p:blipFill>
          <a:blip r:embed="rId6">
            <a:extLst>
              <a:ext uri="{28A0092B-C50C-407E-A947-70E740481C1C}">
                <a14:useLocalDpi xmlns:a14="http://schemas.microsoft.com/office/drawing/2010/main" val="0"/>
              </a:ext>
            </a:extLst>
          </a:blip>
          <a:srcRect t="6667" b="11111"/>
          <a:stretch>
            <a:fillRect/>
          </a:stretch>
        </p:blipFill>
        <p:spPr bwMode="auto">
          <a:xfrm>
            <a:off x="6324600" y="3048000"/>
            <a:ext cx="24384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0905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864" y="736210"/>
            <a:ext cx="2514600"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Bận</a:t>
            </a:r>
          </a:p>
        </p:txBody>
      </p:sp>
      <p:sp>
        <p:nvSpPr>
          <p:cNvPr id="5" name="TextBox 4"/>
          <p:cNvSpPr txBox="1"/>
          <p:nvPr/>
        </p:nvSpPr>
        <p:spPr>
          <a:xfrm>
            <a:off x="664464" y="306441"/>
            <a:ext cx="1524000" cy="677108"/>
          </a:xfrm>
          <a:prstGeom prst="rect">
            <a:avLst/>
          </a:prstGeom>
          <a:noFill/>
        </p:spPr>
        <p:txBody>
          <a:bodyPr wrap="square" rtlCol="0">
            <a:spAutoFit/>
          </a:bodyPr>
          <a:lstStyle/>
          <a:p>
            <a:r>
              <a:rPr lang="en-US" sz="2400" b="1" dirty="0">
                <a:solidFill>
                  <a:srgbClr val="1104BC"/>
                </a:solidFill>
                <a:latin typeface="Times New Roman" pitchFamily="18" charset="0"/>
                <a:cs typeface="Times New Roman" pitchFamily="18" charset="0"/>
              </a:rPr>
              <a:t>Tập đọc</a:t>
            </a:r>
          </a:p>
          <a:p>
            <a:endParaRPr lang="en-US" sz="1400" dirty="0"/>
          </a:p>
        </p:txBody>
      </p:sp>
      <p:sp>
        <p:nvSpPr>
          <p:cNvPr id="6" name="TextBox 5"/>
          <p:cNvSpPr txBox="1"/>
          <p:nvPr/>
        </p:nvSpPr>
        <p:spPr>
          <a:xfrm>
            <a:off x="316522" y="1676398"/>
            <a:ext cx="2667000" cy="3477875"/>
          </a:xfrm>
          <a:prstGeom prst="rect">
            <a:avLst/>
          </a:prstGeom>
          <a:noFill/>
        </p:spPr>
        <p:txBody>
          <a:bodyPr wrap="square" rtlCol="0">
            <a:spAutoFit/>
          </a:bodyPr>
          <a:lstStyle/>
          <a:p>
            <a:r>
              <a:rPr lang="en-US" sz="2200" b="1" dirty="0">
                <a:latin typeface="Times New Roman" pitchFamily="18" charset="0"/>
                <a:cs typeface="Times New Roman" pitchFamily="18" charset="0"/>
              </a:rPr>
              <a:t>Trời thu bận xanh</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Sông Hồng bận chảy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xe bận chạy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Lịch bận tính ngày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Con chim bận bay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hoa bận đỏ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Cờ bận vẫy gió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Chữ bận thành thơ</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Hạt bận vào mùa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Than bận làm lửa.</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762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58304" y="2338752"/>
            <a:ext cx="2590800" cy="2800767"/>
          </a:xfrm>
          <a:prstGeom prst="rect">
            <a:avLst/>
          </a:prstGeom>
        </p:spPr>
        <p:txBody>
          <a:bodyPr wrap="square">
            <a:spAutoFit/>
          </a:bodyPr>
          <a:lstStyle/>
          <a:p>
            <a:r>
              <a:rPr lang="en-US" sz="2200" b="1" dirty="0">
                <a:latin typeface="Times New Roman" pitchFamily="18" charset="0"/>
                <a:cs typeface="Times New Roman" pitchFamily="18" charset="0"/>
              </a:rPr>
              <a:t>Cô bận cấy lúa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Chú bận đánh thù</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Mẹ bận hát ru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Bà bận thổi nấu.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Còn con bận bú</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ngủ bận chơi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tập khóc cười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nhìn ánh sáng.</a:t>
            </a:r>
          </a:p>
        </p:txBody>
      </p:sp>
      <p:sp>
        <p:nvSpPr>
          <p:cNvPr id="9" name="Rectangle 8"/>
          <p:cNvSpPr/>
          <p:nvPr/>
        </p:nvSpPr>
        <p:spPr>
          <a:xfrm>
            <a:off x="6353903" y="2971798"/>
            <a:ext cx="2590800" cy="2123658"/>
          </a:xfrm>
          <a:prstGeom prst="rect">
            <a:avLst/>
          </a:prstGeom>
        </p:spPr>
        <p:txBody>
          <a:bodyPr wrap="square">
            <a:spAutoFit/>
          </a:bodyPr>
          <a:lstStyle/>
          <a:p>
            <a:r>
              <a:rPr lang="en-US" sz="2200" b="1" dirty="0">
                <a:latin typeface="Times New Roman" pitchFamily="18" charset="0"/>
                <a:cs typeface="Times New Roman" pitchFamily="18" charset="0"/>
              </a:rPr>
              <a:t>Mọi người đều bận</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Nên đời rộn vui</a:t>
            </a:r>
          </a:p>
          <a:p>
            <a:r>
              <a:rPr lang="en-US" sz="2200" b="1" dirty="0">
                <a:latin typeface="Times New Roman" pitchFamily="18" charset="0"/>
                <a:cs typeface="Times New Roman" pitchFamily="18" charset="0"/>
              </a:rPr>
              <a:t>Con vừa ra đời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Biết chăng điều đó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Mà đem vui nhỏ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Góp vào đời chung.                                                    </a:t>
            </a:r>
          </a:p>
        </p:txBody>
      </p:sp>
      <p:pic>
        <p:nvPicPr>
          <p:cNvPr id="10" name="Picture 7" descr="ban2"/>
          <p:cNvPicPr>
            <a:picLocks noChangeAspect="1" noChangeArrowheads="1"/>
          </p:cNvPicPr>
          <p:nvPr/>
        </p:nvPicPr>
        <p:blipFill>
          <a:blip r:embed="rId4"/>
          <a:srcRect/>
          <a:stretch>
            <a:fillRect/>
          </a:stretch>
        </p:blipFill>
        <p:spPr bwMode="auto">
          <a:xfrm>
            <a:off x="5791200" y="304800"/>
            <a:ext cx="2743200" cy="2286000"/>
          </a:xfrm>
          <a:prstGeom prst="rect">
            <a:avLst/>
          </a:prstGeom>
          <a:noFill/>
          <a:ln w="9525">
            <a:noFill/>
            <a:miter lim="800000"/>
            <a:headEnd/>
            <a:tailEnd/>
          </a:ln>
        </p:spPr>
      </p:pic>
      <p:sp>
        <p:nvSpPr>
          <p:cNvPr id="11" name="TextBox 10"/>
          <p:cNvSpPr txBox="1"/>
          <p:nvPr/>
        </p:nvSpPr>
        <p:spPr>
          <a:xfrm>
            <a:off x="7162800" y="5175739"/>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CHINH ĐƯỜNG</a:t>
            </a:r>
          </a:p>
        </p:txBody>
      </p:sp>
    </p:spTree>
    <p:extLst>
      <p:ext uri="{BB962C8B-B14F-4D97-AF65-F5344CB8AC3E}">
        <p14:creationId xmlns:p14="http://schemas.microsoft.com/office/powerpoint/2010/main" val="4109239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loud Callout 2"/>
          <p:cNvSpPr/>
          <p:nvPr/>
        </p:nvSpPr>
        <p:spPr>
          <a:xfrm>
            <a:off x="246184" y="381000"/>
            <a:ext cx="8229600" cy="1113693"/>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dirty="0">
                <a:solidFill>
                  <a:srgbClr val="1104BC"/>
                </a:solidFill>
                <a:latin typeface="Times New Roman" pitchFamily="18" charset="0"/>
                <a:cs typeface="Times New Roman" pitchFamily="18" charset="0"/>
              </a:rPr>
              <a:t>Câu 1:</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Mọi vật xung quanh bé bận những việc gì ?</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46186" y="1600205"/>
            <a:ext cx="28956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Trời thu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xanh</a:t>
            </a:r>
            <a:endParaRPr lang="en-US" sz="2300" dirty="0"/>
          </a:p>
        </p:txBody>
      </p:sp>
      <p:sp>
        <p:nvSpPr>
          <p:cNvPr id="12" name="TextBox 11"/>
          <p:cNvSpPr txBox="1"/>
          <p:nvPr/>
        </p:nvSpPr>
        <p:spPr>
          <a:xfrm>
            <a:off x="1066800" y="3464170"/>
            <a:ext cx="28956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Lịch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tính ngày</a:t>
            </a:r>
            <a:endParaRPr lang="en-US" sz="2300" dirty="0"/>
          </a:p>
        </p:txBody>
      </p:sp>
      <p:sp>
        <p:nvSpPr>
          <p:cNvPr id="13" name="TextBox 12"/>
          <p:cNvSpPr txBox="1"/>
          <p:nvPr/>
        </p:nvSpPr>
        <p:spPr>
          <a:xfrm>
            <a:off x="4800600" y="3464170"/>
            <a:ext cx="27432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Con chim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bay</a:t>
            </a:r>
            <a:endParaRPr lang="en-US" sz="2300" dirty="0"/>
          </a:p>
        </p:txBody>
      </p:sp>
      <p:sp>
        <p:nvSpPr>
          <p:cNvPr id="15" name="TextBox 14"/>
          <p:cNvSpPr txBox="1"/>
          <p:nvPr/>
        </p:nvSpPr>
        <p:spPr>
          <a:xfrm>
            <a:off x="3276600" y="1600205"/>
            <a:ext cx="32004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Sông Hồng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chảy</a:t>
            </a:r>
            <a:endParaRPr lang="en-US" sz="2300" dirty="0"/>
          </a:p>
        </p:txBody>
      </p:sp>
      <p:sp>
        <p:nvSpPr>
          <p:cNvPr id="16" name="TextBox 15"/>
          <p:cNvSpPr txBox="1"/>
          <p:nvPr/>
        </p:nvSpPr>
        <p:spPr>
          <a:xfrm>
            <a:off x="6553200" y="1611928"/>
            <a:ext cx="24384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Cái xe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chạy</a:t>
            </a:r>
            <a:endParaRPr lang="en-US" sz="2300" dirty="0"/>
          </a:p>
        </p:txBody>
      </p:sp>
      <p:pic>
        <p:nvPicPr>
          <p:cNvPr id="1026" name="Picture 2" descr="D:\Hinh nen PowerPonit\917dbf4e6eb382e5c997792e94e7a0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979985"/>
            <a:ext cx="16764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D:\Hinh nen PowerPonit\chim bay.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985847"/>
            <a:ext cx="2209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Hinh nen PowerPonit\anh-bau-troi-xanh-lam-background-powerpoi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2092570"/>
            <a:ext cx="1905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Hinh nen PowerPonit\saq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2092570"/>
            <a:ext cx="218911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Hinh nen PowerPonit\download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7677" y="2244970"/>
            <a:ext cx="1981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400" y="0"/>
            <a:ext cx="2209800" cy="476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37834405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par>
                                <p:cTn id="27" presetID="55"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1000" fill="hold"/>
                                        <p:tgtEl>
                                          <p:spTgt spid="1029"/>
                                        </p:tgtEl>
                                        <p:attrNameLst>
                                          <p:attrName>ppt_w</p:attrName>
                                        </p:attrNameLst>
                                      </p:cBhvr>
                                      <p:tavLst>
                                        <p:tav tm="0">
                                          <p:val>
                                            <p:strVal val="#ppt_w*0.70"/>
                                          </p:val>
                                        </p:tav>
                                        <p:tav tm="100000">
                                          <p:val>
                                            <p:strVal val="#ppt_w"/>
                                          </p:val>
                                        </p:tav>
                                      </p:tavLst>
                                    </p:anim>
                                    <p:anim calcmode="lin" valueType="num">
                                      <p:cBhvr>
                                        <p:cTn id="30" dur="1000" fill="hold"/>
                                        <p:tgtEl>
                                          <p:spTgt spid="1029"/>
                                        </p:tgtEl>
                                        <p:attrNameLst>
                                          <p:attrName>ppt_h</p:attrName>
                                        </p:attrNameLst>
                                      </p:cBhvr>
                                      <p:tavLst>
                                        <p:tav tm="0">
                                          <p:val>
                                            <p:strVal val="#ppt_h"/>
                                          </p:val>
                                        </p:tav>
                                        <p:tav tm="100000">
                                          <p:val>
                                            <p:strVal val="#ppt_h"/>
                                          </p:val>
                                        </p:tav>
                                      </p:tavLst>
                                    </p:anim>
                                    <p:animEffect transition="in" filter="fade">
                                      <p:cBhvr>
                                        <p:cTn id="31" dur="1000"/>
                                        <p:tgtEl>
                                          <p:spTgt spid="102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par>
                                <p:cTn id="40" presetID="31" presetClass="entr" presetSubtype="0" fill="hold" nodeType="with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p:cTn id="42" dur="1000" fill="hold"/>
                                        <p:tgtEl>
                                          <p:spTgt spid="1030"/>
                                        </p:tgtEl>
                                        <p:attrNameLst>
                                          <p:attrName>ppt_w</p:attrName>
                                        </p:attrNameLst>
                                      </p:cBhvr>
                                      <p:tavLst>
                                        <p:tav tm="0">
                                          <p:val>
                                            <p:fltVal val="0"/>
                                          </p:val>
                                        </p:tav>
                                        <p:tav tm="100000">
                                          <p:val>
                                            <p:strVal val="#ppt_w"/>
                                          </p:val>
                                        </p:tav>
                                      </p:tavLst>
                                    </p:anim>
                                    <p:anim calcmode="lin" valueType="num">
                                      <p:cBhvr>
                                        <p:cTn id="43" dur="1000" fill="hold"/>
                                        <p:tgtEl>
                                          <p:spTgt spid="1030"/>
                                        </p:tgtEl>
                                        <p:attrNameLst>
                                          <p:attrName>ppt_h</p:attrName>
                                        </p:attrNameLst>
                                      </p:cBhvr>
                                      <p:tavLst>
                                        <p:tav tm="0">
                                          <p:val>
                                            <p:fltVal val="0"/>
                                          </p:val>
                                        </p:tav>
                                        <p:tav tm="100000">
                                          <p:val>
                                            <p:strVal val="#ppt_h"/>
                                          </p:val>
                                        </p:tav>
                                      </p:tavLst>
                                    </p:anim>
                                    <p:anim calcmode="lin" valueType="num">
                                      <p:cBhvr>
                                        <p:cTn id="44" dur="1000" fill="hold"/>
                                        <p:tgtEl>
                                          <p:spTgt spid="1030"/>
                                        </p:tgtEl>
                                        <p:attrNameLst>
                                          <p:attrName>style.rotation</p:attrName>
                                        </p:attrNameLst>
                                      </p:cBhvr>
                                      <p:tavLst>
                                        <p:tav tm="0">
                                          <p:val>
                                            <p:fltVal val="90"/>
                                          </p:val>
                                        </p:tav>
                                        <p:tav tm="100000">
                                          <p:val>
                                            <p:fltVal val="0"/>
                                          </p:val>
                                        </p:tav>
                                      </p:tavLst>
                                    </p:anim>
                                    <p:animEffect transition="in" filter="fade">
                                      <p:cBhvr>
                                        <p:cTn id="45" dur="1000"/>
                                        <p:tgtEl>
                                          <p:spTgt spid="1030"/>
                                        </p:tgtEl>
                                      </p:cBhvr>
                                    </p:animEffect>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
                                        <p:tgtEl>
                                          <p:spTgt spid="12"/>
                                        </p:tgtEl>
                                      </p:cBhvr>
                                    </p:animEffect>
                                    <p:anim calcmode="lin" valueType="num">
                                      <p:cBhvr>
                                        <p:cTn id="51" dur="400" fill="hold"/>
                                        <p:tgtEl>
                                          <p:spTgt spid="12"/>
                                        </p:tgtEl>
                                        <p:attrNameLst>
                                          <p:attrName>ppt_x</p:attrName>
                                        </p:attrNameLst>
                                      </p:cBhvr>
                                      <p:tavLst>
                                        <p:tav tm="0">
                                          <p:val>
                                            <p:strVal val="#ppt_x"/>
                                          </p:val>
                                        </p:tav>
                                        <p:tav tm="100000">
                                          <p:val>
                                            <p:strVal val="#ppt_x"/>
                                          </p:val>
                                        </p:tav>
                                      </p:tavLst>
                                    </p:anim>
                                    <p:anim calcmode="lin" valueType="num">
                                      <p:cBhvr>
                                        <p:cTn id="52" dur="400" fill="hold"/>
                                        <p:tgtEl>
                                          <p:spTgt spid="12"/>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100"/>
                                        <p:tgtEl>
                                          <p:spTgt spid="1026"/>
                                        </p:tgtEl>
                                      </p:cBhvr>
                                    </p:animEffect>
                                    <p:anim calcmode="lin" valueType="num">
                                      <p:cBhvr>
                                        <p:cTn id="58" dur="400" fill="hold"/>
                                        <p:tgtEl>
                                          <p:spTgt spid="1026"/>
                                        </p:tgtEl>
                                        <p:attrNameLst>
                                          <p:attrName>ppt_x</p:attrName>
                                        </p:attrNameLst>
                                      </p:cBhvr>
                                      <p:tavLst>
                                        <p:tav tm="0">
                                          <p:val>
                                            <p:strVal val="#ppt_x"/>
                                          </p:val>
                                        </p:tav>
                                        <p:tav tm="100000">
                                          <p:val>
                                            <p:strVal val="#ppt_x"/>
                                          </p:val>
                                        </p:tav>
                                      </p:tavLst>
                                    </p:anim>
                                    <p:anim calcmode="lin" valueType="num">
                                      <p:cBhvr>
                                        <p:cTn id="59" dur="400" fill="hold"/>
                                        <p:tgtEl>
                                          <p:spTgt spid="1026"/>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027"/>
                                        </p:tgtEl>
                                        <p:attrNameLst>
                                          <p:attrName>style.visibility</p:attrName>
                                        </p:attrNameLst>
                                      </p:cBhvr>
                                      <p:to>
                                        <p:strVal val="visible"/>
                                      </p:to>
                                    </p:set>
                                    <p:animEffect transition="in" filter="fade">
                                      <p:cBhvr>
                                        <p:cTn id="71" dur="1000"/>
                                        <p:tgtEl>
                                          <p:spTgt spid="1027"/>
                                        </p:tgtEl>
                                      </p:cBhvr>
                                    </p:animEffect>
                                    <p:anim calcmode="lin" valueType="num">
                                      <p:cBhvr>
                                        <p:cTn id="72" dur="1000" fill="hold"/>
                                        <p:tgtEl>
                                          <p:spTgt spid="1027"/>
                                        </p:tgtEl>
                                        <p:attrNameLst>
                                          <p:attrName>ppt_x</p:attrName>
                                        </p:attrNameLst>
                                      </p:cBhvr>
                                      <p:tavLst>
                                        <p:tav tm="0">
                                          <p:val>
                                            <p:strVal val="#ppt_x"/>
                                          </p:val>
                                        </p:tav>
                                        <p:tav tm="100000">
                                          <p:val>
                                            <p:strVal val="#ppt_x"/>
                                          </p:val>
                                        </p:tav>
                                      </p:tavLst>
                                    </p:anim>
                                    <p:anim calcmode="lin" valueType="num">
                                      <p:cBhvr>
                                        <p:cTn id="7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2936630" y="820618"/>
            <a:ext cx="22860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Cờ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vẫy gió</a:t>
            </a:r>
            <a:endParaRPr lang="en-US" sz="2300" dirty="0"/>
          </a:p>
        </p:txBody>
      </p:sp>
      <p:sp>
        <p:nvSpPr>
          <p:cNvPr id="9" name="TextBox 8"/>
          <p:cNvSpPr txBox="1"/>
          <p:nvPr/>
        </p:nvSpPr>
        <p:spPr>
          <a:xfrm>
            <a:off x="5486400" y="838200"/>
            <a:ext cx="28194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Chữ </a:t>
            </a:r>
            <a:r>
              <a:rPr lang="en-US" sz="2200" b="1" dirty="0">
                <a:solidFill>
                  <a:srgbClr val="FF0000"/>
                </a:solidFill>
                <a:latin typeface="Times New Roman" pitchFamily="18" charset="0"/>
                <a:cs typeface="Times New Roman" pitchFamily="18" charset="0"/>
              </a:rPr>
              <a:t>bận</a:t>
            </a:r>
            <a:r>
              <a:rPr lang="en-US" sz="2200" b="1" dirty="0">
                <a:solidFill>
                  <a:srgbClr val="1104BC"/>
                </a:solidFill>
                <a:latin typeface="Times New Roman" pitchFamily="18" charset="0"/>
                <a:cs typeface="Times New Roman" pitchFamily="18" charset="0"/>
              </a:rPr>
              <a:t> thành thơ</a:t>
            </a:r>
            <a:endParaRPr lang="en-US" sz="2200" dirty="0"/>
          </a:p>
        </p:txBody>
      </p:sp>
      <p:sp>
        <p:nvSpPr>
          <p:cNvPr id="10" name="TextBox 9"/>
          <p:cNvSpPr txBox="1"/>
          <p:nvPr/>
        </p:nvSpPr>
        <p:spPr>
          <a:xfrm>
            <a:off x="1160581" y="3053862"/>
            <a:ext cx="26670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Hạt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vào mùa</a:t>
            </a:r>
            <a:endParaRPr lang="en-US" sz="2300" dirty="0"/>
          </a:p>
        </p:txBody>
      </p:sp>
      <p:sp>
        <p:nvSpPr>
          <p:cNvPr id="11" name="TextBox 10"/>
          <p:cNvSpPr txBox="1"/>
          <p:nvPr/>
        </p:nvSpPr>
        <p:spPr>
          <a:xfrm>
            <a:off x="4273067" y="3001109"/>
            <a:ext cx="28956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Than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làm lửa.</a:t>
            </a:r>
          </a:p>
        </p:txBody>
      </p:sp>
      <p:pic>
        <p:nvPicPr>
          <p:cNvPr id="2050" name="Picture 2" descr="D:\Hinh nen PowerPonit\co-to-quo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25263" y="1354016"/>
            <a:ext cx="2209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063" y="838203"/>
            <a:ext cx="22098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Cái hoa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đỏ</a:t>
            </a:r>
            <a:endParaRPr lang="en-US" sz="2300" dirty="0"/>
          </a:p>
        </p:txBody>
      </p:sp>
      <p:pic>
        <p:nvPicPr>
          <p:cNvPr id="2052" name="Picture 4" descr="D:\Hinh nen PowerPonit\hoa-hong-d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63" y="1371600"/>
            <a:ext cx="2280138" cy="148297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Hinh nen PowerPonit\VvQsjf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7063" y="1354016"/>
            <a:ext cx="2286000" cy="1447800"/>
          </a:xfrm>
          <a:prstGeom prst="rect">
            <a:avLst/>
          </a:prstGeom>
          <a:ln/>
        </p:spPr>
        <p:style>
          <a:lnRef idx="1">
            <a:schemeClr val="accent3"/>
          </a:lnRef>
          <a:fillRef idx="2">
            <a:schemeClr val="accent3"/>
          </a:fillRef>
          <a:effectRef idx="1">
            <a:schemeClr val="accent3"/>
          </a:effectRef>
          <a:fontRef idx="minor">
            <a:schemeClr val="dk1"/>
          </a:fontRef>
        </p:style>
      </p:pic>
      <p:pic>
        <p:nvPicPr>
          <p:cNvPr id="2054" name="Picture 6" descr="D:\Hinh nen PowerPonit\d3-157492913149021059619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0315" y="3587261"/>
            <a:ext cx="2432533" cy="1881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52400" y="0"/>
            <a:ext cx="2209800" cy="476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pic>
        <p:nvPicPr>
          <p:cNvPr id="1026" name="Picture 2" descr="D:\Hinh nen PowerPonit\bong-lua-chin-la-bong-lua-cui-da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106" y="3511061"/>
            <a:ext cx="2514600" cy="19577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304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Effect transition="in" filter="barn(inVertical)">
                                      <p:cBhvr>
                                        <p:cTn id="34" dur="5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p:cTn id="45" dur="1000" fill="hold"/>
                                        <p:tgtEl>
                                          <p:spTgt spid="1026"/>
                                        </p:tgtEl>
                                        <p:attrNameLst>
                                          <p:attrName>ppt_w</p:attrName>
                                        </p:attrNameLst>
                                      </p:cBhvr>
                                      <p:tavLst>
                                        <p:tav tm="0">
                                          <p:val>
                                            <p:fltVal val="0"/>
                                          </p:val>
                                        </p:tav>
                                        <p:tav tm="100000">
                                          <p:val>
                                            <p:strVal val="#ppt_w"/>
                                          </p:val>
                                        </p:tav>
                                      </p:tavLst>
                                    </p:anim>
                                    <p:anim calcmode="lin" valueType="num">
                                      <p:cBhvr>
                                        <p:cTn id="46" dur="1000" fill="hold"/>
                                        <p:tgtEl>
                                          <p:spTgt spid="1026"/>
                                        </p:tgtEl>
                                        <p:attrNameLst>
                                          <p:attrName>ppt_h</p:attrName>
                                        </p:attrNameLst>
                                      </p:cBhvr>
                                      <p:tavLst>
                                        <p:tav tm="0">
                                          <p:val>
                                            <p:fltVal val="0"/>
                                          </p:val>
                                        </p:tav>
                                        <p:tav tm="100000">
                                          <p:val>
                                            <p:strVal val="#ppt_h"/>
                                          </p:val>
                                        </p:tav>
                                      </p:tavLst>
                                    </p:anim>
                                    <p:anim calcmode="lin" valueType="num">
                                      <p:cBhvr>
                                        <p:cTn id="47" dur="1000" fill="hold"/>
                                        <p:tgtEl>
                                          <p:spTgt spid="1026"/>
                                        </p:tgtEl>
                                        <p:attrNameLst>
                                          <p:attrName>style.rotation</p:attrName>
                                        </p:attrNameLst>
                                      </p:cBhvr>
                                      <p:tavLst>
                                        <p:tav tm="0">
                                          <p:val>
                                            <p:fltVal val="90"/>
                                          </p:val>
                                        </p:tav>
                                        <p:tav tm="100000">
                                          <p:val>
                                            <p:fltVal val="0"/>
                                          </p:val>
                                        </p:tav>
                                      </p:tavLst>
                                    </p:anim>
                                    <p:animEffect transition="in" filter="fade">
                                      <p:cBhvr>
                                        <p:cTn id="48" dur="10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par>
                                <p:cTn id="54" presetID="16" presetClass="entr" presetSubtype="21"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Effect transition="in" filter="barn(inVertical)">
                                      <p:cBhvr>
                                        <p:cTn id="5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loud Callout 2"/>
          <p:cNvSpPr/>
          <p:nvPr/>
        </p:nvSpPr>
        <p:spPr>
          <a:xfrm>
            <a:off x="134816" y="457200"/>
            <a:ext cx="8229600" cy="961292"/>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dirty="0">
                <a:solidFill>
                  <a:srgbClr val="1104BC"/>
                </a:solidFill>
                <a:latin typeface="Times New Roman" pitchFamily="18" charset="0"/>
                <a:cs typeface="Times New Roman" pitchFamily="18" charset="0"/>
              </a:rPr>
              <a:t>Câu 2:</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Mọi người xung quanh bé bận những việc gì ?</a:t>
            </a:r>
            <a:endParaRPr lang="en-US" sz="2400" dirty="0">
              <a:solidFill>
                <a:srgbClr val="FF0000"/>
              </a:solidFill>
              <a:latin typeface="Times New Roman" pitchFamily="18" charset="0"/>
              <a:cs typeface="Times New Roman" pitchFamily="18" charset="0"/>
            </a:endParaRPr>
          </a:p>
        </p:txBody>
      </p:sp>
      <p:sp>
        <p:nvSpPr>
          <p:cNvPr id="6" name="TextBox 5"/>
          <p:cNvSpPr txBox="1"/>
          <p:nvPr/>
        </p:nvSpPr>
        <p:spPr>
          <a:xfrm>
            <a:off x="304800" y="1524000"/>
            <a:ext cx="22098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Cô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cấy lúa</a:t>
            </a:r>
            <a:endParaRPr lang="en-US" sz="2300" dirty="0"/>
          </a:p>
        </p:txBody>
      </p:sp>
      <p:sp>
        <p:nvSpPr>
          <p:cNvPr id="7" name="TextBox 6"/>
          <p:cNvSpPr txBox="1"/>
          <p:nvPr/>
        </p:nvSpPr>
        <p:spPr>
          <a:xfrm>
            <a:off x="3212129" y="1570892"/>
            <a:ext cx="26670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Chú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đánh thù</a:t>
            </a:r>
            <a:endParaRPr lang="en-US" sz="2300" dirty="0"/>
          </a:p>
        </p:txBody>
      </p:sp>
      <p:sp>
        <p:nvSpPr>
          <p:cNvPr id="8" name="TextBox 7"/>
          <p:cNvSpPr txBox="1"/>
          <p:nvPr/>
        </p:nvSpPr>
        <p:spPr>
          <a:xfrm>
            <a:off x="381000" y="4267200"/>
            <a:ext cx="22860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Mẹ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hát ru</a:t>
            </a:r>
            <a:endParaRPr lang="en-US" sz="2300" dirty="0"/>
          </a:p>
        </p:txBody>
      </p:sp>
      <p:sp>
        <p:nvSpPr>
          <p:cNvPr id="9" name="TextBox 8"/>
          <p:cNvSpPr txBox="1"/>
          <p:nvPr/>
        </p:nvSpPr>
        <p:spPr>
          <a:xfrm>
            <a:off x="6518031" y="2286000"/>
            <a:ext cx="2590800" cy="461665"/>
          </a:xfrm>
          <a:prstGeom prst="rect">
            <a:avLst/>
          </a:prstGeom>
          <a:noFill/>
        </p:spPr>
        <p:txBody>
          <a:bodyPr wrap="square" rtlCol="0">
            <a:spAutoFit/>
          </a:bodyPr>
          <a:lstStyle/>
          <a:p>
            <a:r>
              <a:rPr lang="en-US" sz="2300" b="1" dirty="0">
                <a:solidFill>
                  <a:srgbClr val="1104BC"/>
                </a:solidFill>
                <a:latin typeface="Times New Roman" pitchFamily="18" charset="0"/>
                <a:cs typeface="Times New Roman" pitchFamily="18" charset="0"/>
              </a:rPr>
              <a:t>Bà </a:t>
            </a:r>
            <a:r>
              <a:rPr lang="en-US" sz="2300" b="1" dirty="0">
                <a:solidFill>
                  <a:srgbClr val="FF0000"/>
                </a:solidFill>
                <a:latin typeface="Times New Roman" pitchFamily="18" charset="0"/>
                <a:cs typeface="Times New Roman" pitchFamily="18" charset="0"/>
              </a:rPr>
              <a:t>bận</a:t>
            </a:r>
            <a:r>
              <a:rPr lang="en-US" sz="2300" b="1" dirty="0">
                <a:solidFill>
                  <a:srgbClr val="1104BC"/>
                </a:solidFill>
                <a:latin typeface="Times New Roman" pitchFamily="18" charset="0"/>
                <a:cs typeface="Times New Roman" pitchFamily="18" charset="0"/>
              </a:rPr>
              <a:t> thổi nấu.</a:t>
            </a:r>
            <a:endParaRPr lang="en-US" sz="2300" dirty="0"/>
          </a:p>
        </p:txBody>
      </p:sp>
      <p:pic>
        <p:nvPicPr>
          <p:cNvPr id="12" name="Picture 13" descr="1735215969-2-4_ba2029-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54924"/>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D:\Hinh nen PowerPonit\unnamed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243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Hinh nen PowerPonit\unna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494" y="3886200"/>
            <a:ext cx="2895600" cy="15533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400" y="0"/>
            <a:ext cx="2209800" cy="476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pic>
        <p:nvPicPr>
          <p:cNvPr id="13" name="Picture 3" descr="D:\Hinh nen PowerPonit\nhung-hinh-anh-bi-trang-ve-cuoc-chien-tranh-bao-ve-bien-gioi-phia-bac-nam-1979-hinh-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8448" y="2057400"/>
            <a:ext cx="2445859" cy="1717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14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par>
                                <p:cTn id="36" presetID="31" presetClass="entr" presetSubtype="0" fill="hold" nodeType="withEffect">
                                  <p:stCondLst>
                                    <p:cond delay="0"/>
                                  </p:stCondLst>
                                  <p:childTnLst>
                                    <p:set>
                                      <p:cBhvr>
                                        <p:cTn id="37" dur="1" fill="hold">
                                          <p:stCondLst>
                                            <p:cond delay="0"/>
                                          </p:stCondLst>
                                        </p:cTn>
                                        <p:tgtEl>
                                          <p:spTgt spid="4099"/>
                                        </p:tgtEl>
                                        <p:attrNameLst>
                                          <p:attrName>style.visibility</p:attrName>
                                        </p:attrNameLst>
                                      </p:cBhvr>
                                      <p:to>
                                        <p:strVal val="visible"/>
                                      </p:to>
                                    </p:set>
                                    <p:anim calcmode="lin" valueType="num">
                                      <p:cBhvr>
                                        <p:cTn id="38" dur="1000" fill="hold"/>
                                        <p:tgtEl>
                                          <p:spTgt spid="4099"/>
                                        </p:tgtEl>
                                        <p:attrNameLst>
                                          <p:attrName>ppt_w</p:attrName>
                                        </p:attrNameLst>
                                      </p:cBhvr>
                                      <p:tavLst>
                                        <p:tav tm="0">
                                          <p:val>
                                            <p:fltVal val="0"/>
                                          </p:val>
                                        </p:tav>
                                        <p:tav tm="100000">
                                          <p:val>
                                            <p:strVal val="#ppt_w"/>
                                          </p:val>
                                        </p:tav>
                                      </p:tavLst>
                                    </p:anim>
                                    <p:anim calcmode="lin" valueType="num">
                                      <p:cBhvr>
                                        <p:cTn id="39" dur="1000" fill="hold"/>
                                        <p:tgtEl>
                                          <p:spTgt spid="4099"/>
                                        </p:tgtEl>
                                        <p:attrNameLst>
                                          <p:attrName>ppt_h</p:attrName>
                                        </p:attrNameLst>
                                      </p:cBhvr>
                                      <p:tavLst>
                                        <p:tav tm="0">
                                          <p:val>
                                            <p:fltVal val="0"/>
                                          </p:val>
                                        </p:tav>
                                        <p:tav tm="100000">
                                          <p:val>
                                            <p:strVal val="#ppt_h"/>
                                          </p:val>
                                        </p:tav>
                                      </p:tavLst>
                                    </p:anim>
                                    <p:anim calcmode="lin" valueType="num">
                                      <p:cBhvr>
                                        <p:cTn id="40" dur="1000" fill="hold"/>
                                        <p:tgtEl>
                                          <p:spTgt spid="4099"/>
                                        </p:tgtEl>
                                        <p:attrNameLst>
                                          <p:attrName>style.rotation</p:attrName>
                                        </p:attrNameLst>
                                      </p:cBhvr>
                                      <p:tavLst>
                                        <p:tav tm="0">
                                          <p:val>
                                            <p:fltVal val="90"/>
                                          </p:val>
                                        </p:tav>
                                        <p:tav tm="100000">
                                          <p:val>
                                            <p:fltVal val="0"/>
                                          </p:val>
                                        </p:tav>
                                      </p:tavLst>
                                    </p:anim>
                                    <p:animEffect transition="in" filter="fade">
                                      <p:cBhvr>
                                        <p:cTn id="41" dur="1000"/>
                                        <p:tgtEl>
                                          <p:spTgt spid="409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818185" y="2221524"/>
            <a:ext cx="1905000" cy="2590799"/>
          </a:xfrm>
          <a:prstGeom prst="rect">
            <a:avLst/>
          </a:prstGeom>
          <a:ln w="38100"/>
        </p:spPr>
        <p:style>
          <a:lnRef idx="2">
            <a:schemeClr val="accent2"/>
          </a:lnRef>
          <a:fillRef idx="1">
            <a:schemeClr val="lt1"/>
          </a:fillRef>
          <a:effectRef idx="0">
            <a:schemeClr val="accent2"/>
          </a:effectRef>
          <a:fontRef idx="minor">
            <a:schemeClr val="dk1"/>
          </a:fontRef>
        </p:style>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209800"/>
            <a:ext cx="2133600" cy="2590800"/>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2409046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Cloud 7"/>
          <p:cNvSpPr/>
          <p:nvPr/>
        </p:nvSpPr>
        <p:spPr>
          <a:xfrm>
            <a:off x="609600" y="762000"/>
            <a:ext cx="2971800" cy="9144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a:solidFill>
                  <a:srgbClr val="1104BC"/>
                </a:solidFill>
                <a:latin typeface="Times New Roman" pitchFamily="18" charset="0"/>
                <a:cs typeface="Times New Roman" pitchFamily="18" charset="0"/>
              </a:rPr>
              <a:t>Còn con </a:t>
            </a:r>
            <a:r>
              <a:rPr lang="en-US" sz="2000" b="1" dirty="0">
                <a:solidFill>
                  <a:srgbClr val="FF0000"/>
                </a:solidFill>
                <a:latin typeface="Times New Roman" pitchFamily="18" charset="0"/>
                <a:cs typeface="Times New Roman" pitchFamily="18" charset="0"/>
              </a:rPr>
              <a:t>bận</a:t>
            </a:r>
            <a:r>
              <a:rPr lang="en-US" sz="2000" b="1" dirty="0">
                <a:solidFill>
                  <a:srgbClr val="1104BC"/>
                </a:solidFill>
                <a:latin typeface="Times New Roman" pitchFamily="18" charset="0"/>
                <a:cs typeface="Times New Roman" pitchFamily="18" charset="0"/>
              </a:rPr>
              <a:t> bú</a:t>
            </a:r>
            <a:endParaRPr lang="en-US" sz="2000" dirty="0"/>
          </a:p>
        </p:txBody>
      </p:sp>
      <p:sp>
        <p:nvSpPr>
          <p:cNvPr id="9" name="Cloud 8"/>
          <p:cNvSpPr/>
          <p:nvPr/>
        </p:nvSpPr>
        <p:spPr>
          <a:xfrm>
            <a:off x="5580186" y="2842846"/>
            <a:ext cx="3423138" cy="9906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b="1" dirty="0">
                <a:solidFill>
                  <a:srgbClr val="FF0000"/>
                </a:solidFill>
                <a:latin typeface="Times New Roman" pitchFamily="18" charset="0"/>
                <a:cs typeface="Times New Roman" pitchFamily="18" charset="0"/>
              </a:rPr>
              <a:t>Bận</a:t>
            </a:r>
            <a:r>
              <a:rPr lang="en-US" sz="2000" b="1" dirty="0">
                <a:solidFill>
                  <a:srgbClr val="1104BC"/>
                </a:solidFill>
                <a:latin typeface="Times New Roman" pitchFamily="18" charset="0"/>
                <a:cs typeface="Times New Roman" pitchFamily="18" charset="0"/>
              </a:rPr>
              <a:t> nhìn ánh sáng</a:t>
            </a:r>
          </a:p>
        </p:txBody>
      </p:sp>
      <p:sp>
        <p:nvSpPr>
          <p:cNvPr id="10" name="Cloud 9"/>
          <p:cNvSpPr/>
          <p:nvPr/>
        </p:nvSpPr>
        <p:spPr>
          <a:xfrm>
            <a:off x="4191000" y="228600"/>
            <a:ext cx="3276600" cy="914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solidFill>
                  <a:srgbClr val="FF0000"/>
                </a:solidFill>
                <a:latin typeface="Times New Roman" pitchFamily="18" charset="0"/>
                <a:cs typeface="Times New Roman" pitchFamily="18" charset="0"/>
              </a:rPr>
              <a:t>Bận</a:t>
            </a:r>
            <a:r>
              <a:rPr lang="en-US" sz="2000" b="1" dirty="0">
                <a:solidFill>
                  <a:srgbClr val="1104BC"/>
                </a:solidFill>
                <a:latin typeface="Times New Roman" pitchFamily="18" charset="0"/>
                <a:cs typeface="Times New Roman" pitchFamily="18" charset="0"/>
              </a:rPr>
              <a:t> ngủ </a:t>
            </a:r>
            <a:r>
              <a:rPr lang="en-US" sz="2000" b="1" dirty="0">
                <a:solidFill>
                  <a:srgbClr val="FF0000"/>
                </a:solidFill>
                <a:latin typeface="Times New Roman" pitchFamily="18" charset="0"/>
                <a:cs typeface="Times New Roman" pitchFamily="18" charset="0"/>
              </a:rPr>
              <a:t>bận</a:t>
            </a:r>
            <a:r>
              <a:rPr lang="en-US" sz="2000" b="1" dirty="0">
                <a:solidFill>
                  <a:srgbClr val="1104BC"/>
                </a:solidFill>
                <a:latin typeface="Times New Roman" pitchFamily="18" charset="0"/>
                <a:cs typeface="Times New Roman" pitchFamily="18" charset="0"/>
              </a:rPr>
              <a:t> chơi</a:t>
            </a:r>
            <a:endParaRPr lang="en-US" sz="2000" dirty="0"/>
          </a:p>
        </p:txBody>
      </p:sp>
      <p:sp>
        <p:nvSpPr>
          <p:cNvPr id="11" name="Cloud 10"/>
          <p:cNvSpPr/>
          <p:nvPr/>
        </p:nvSpPr>
        <p:spPr>
          <a:xfrm>
            <a:off x="0" y="3751384"/>
            <a:ext cx="3429000" cy="9906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b="1" dirty="0">
                <a:solidFill>
                  <a:srgbClr val="FF0000"/>
                </a:solidFill>
                <a:latin typeface="Times New Roman" pitchFamily="18" charset="0"/>
                <a:cs typeface="Times New Roman" pitchFamily="18" charset="0"/>
              </a:rPr>
              <a:t>Bận</a:t>
            </a:r>
            <a:r>
              <a:rPr lang="en-US" sz="2000" b="1" dirty="0">
                <a:solidFill>
                  <a:srgbClr val="1104BC"/>
                </a:solidFill>
                <a:latin typeface="Times New Roman" pitchFamily="18" charset="0"/>
                <a:cs typeface="Times New Roman" pitchFamily="18" charset="0"/>
              </a:rPr>
              <a:t> tập khóc cười</a:t>
            </a:r>
            <a:endParaRPr lang="en-US" sz="2000" dirty="0"/>
          </a:p>
        </p:txBody>
      </p:sp>
      <p:pic>
        <p:nvPicPr>
          <p:cNvPr id="12" name="Picture 2" descr="Hình ảnh có liên quan"/>
          <p:cNvPicPr>
            <a:picLocks noChangeAspect="1" noChangeArrowheads="1"/>
          </p:cNvPicPr>
          <p:nvPr/>
        </p:nvPicPr>
        <p:blipFill>
          <a:blip r:embed="rId3"/>
          <a:srcRect/>
          <a:stretch>
            <a:fillRect/>
          </a:stretch>
        </p:blipFill>
        <p:spPr bwMode="auto">
          <a:xfrm>
            <a:off x="621324" y="1799492"/>
            <a:ext cx="2667000" cy="1371600"/>
          </a:xfrm>
          <a:prstGeom prst="rect">
            <a:avLst/>
          </a:prstGeom>
          <a:noFill/>
        </p:spPr>
      </p:pic>
      <p:pic>
        <p:nvPicPr>
          <p:cNvPr id="13" name="Picture 4" descr="Kết quả hình ảnh cho em be bú"/>
          <p:cNvPicPr>
            <a:picLocks noChangeAspect="1" noChangeArrowheads="1"/>
          </p:cNvPicPr>
          <p:nvPr/>
        </p:nvPicPr>
        <p:blipFill>
          <a:blip r:embed="rId4"/>
          <a:srcRect/>
          <a:stretch>
            <a:fillRect/>
          </a:stretch>
        </p:blipFill>
        <p:spPr bwMode="auto">
          <a:xfrm>
            <a:off x="4267200" y="1318848"/>
            <a:ext cx="2057400" cy="1371600"/>
          </a:xfrm>
          <a:prstGeom prst="rect">
            <a:avLst/>
          </a:prstGeom>
          <a:noFill/>
        </p:spPr>
      </p:pic>
      <p:pic>
        <p:nvPicPr>
          <p:cNvPr id="3074" name="Picture 2" descr="D:\Hinh nen PowerPonit\do-choi-huu-dung-cho-b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318848"/>
            <a:ext cx="2209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Hinh nen PowerPonit\em-be-de-thuo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9461" y="3962400"/>
            <a:ext cx="2438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Hinh nen PowerPonit\res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3124201"/>
            <a:ext cx="19812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Hinh nen PowerPonit\Hình-baby-cute-dễ-thương-1024x6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4191000"/>
            <a:ext cx="1981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3400" y="11724"/>
            <a:ext cx="2209800" cy="476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350659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31"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1000" fill="hold"/>
                                        <p:tgtEl>
                                          <p:spTgt spid="3074"/>
                                        </p:tgtEl>
                                        <p:attrNameLst>
                                          <p:attrName>ppt_w</p:attrName>
                                        </p:attrNameLst>
                                      </p:cBhvr>
                                      <p:tavLst>
                                        <p:tav tm="0">
                                          <p:val>
                                            <p:fltVal val="0"/>
                                          </p:val>
                                        </p:tav>
                                        <p:tav tm="100000">
                                          <p:val>
                                            <p:strVal val="#ppt_w"/>
                                          </p:val>
                                        </p:tav>
                                      </p:tavLst>
                                    </p:anim>
                                    <p:anim calcmode="lin" valueType="num">
                                      <p:cBhvr>
                                        <p:cTn id="32" dur="1000" fill="hold"/>
                                        <p:tgtEl>
                                          <p:spTgt spid="3074"/>
                                        </p:tgtEl>
                                        <p:attrNameLst>
                                          <p:attrName>ppt_h</p:attrName>
                                        </p:attrNameLst>
                                      </p:cBhvr>
                                      <p:tavLst>
                                        <p:tav tm="0">
                                          <p:val>
                                            <p:fltVal val="0"/>
                                          </p:val>
                                        </p:tav>
                                        <p:tav tm="100000">
                                          <p:val>
                                            <p:strVal val="#ppt_h"/>
                                          </p:val>
                                        </p:tav>
                                      </p:tavLst>
                                    </p:anim>
                                    <p:anim calcmode="lin" valueType="num">
                                      <p:cBhvr>
                                        <p:cTn id="33" dur="1000" fill="hold"/>
                                        <p:tgtEl>
                                          <p:spTgt spid="3074"/>
                                        </p:tgtEl>
                                        <p:attrNameLst>
                                          <p:attrName>style.rotation</p:attrName>
                                        </p:attrNameLst>
                                      </p:cBhvr>
                                      <p:tavLst>
                                        <p:tav tm="0">
                                          <p:val>
                                            <p:fltVal val="90"/>
                                          </p:val>
                                        </p:tav>
                                        <p:tav tm="100000">
                                          <p:val>
                                            <p:fltVal val="0"/>
                                          </p:val>
                                        </p:tav>
                                      </p:tavLst>
                                    </p:anim>
                                    <p:animEffect transition="in" filter="fade">
                                      <p:cBhvr>
                                        <p:cTn id="34" dur="10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fade">
                                      <p:cBhvr>
                                        <p:cTn id="44" dur="1000"/>
                                        <p:tgtEl>
                                          <p:spTgt spid="3076"/>
                                        </p:tgtEl>
                                      </p:cBhvr>
                                    </p:animEffect>
                                    <p:anim calcmode="lin" valueType="num">
                                      <p:cBhvr>
                                        <p:cTn id="45" dur="1000" fill="hold"/>
                                        <p:tgtEl>
                                          <p:spTgt spid="3076"/>
                                        </p:tgtEl>
                                        <p:attrNameLst>
                                          <p:attrName>ppt_x</p:attrName>
                                        </p:attrNameLst>
                                      </p:cBhvr>
                                      <p:tavLst>
                                        <p:tav tm="0">
                                          <p:val>
                                            <p:strVal val="#ppt_x"/>
                                          </p:val>
                                        </p:tav>
                                        <p:tav tm="100000">
                                          <p:val>
                                            <p:strVal val="#ppt_x"/>
                                          </p:val>
                                        </p:tav>
                                      </p:tavLst>
                                    </p:anim>
                                    <p:anim calcmode="lin" valueType="num">
                                      <p:cBhvr>
                                        <p:cTn id="46" dur="1000" fill="hold"/>
                                        <p:tgtEl>
                                          <p:spTgt spid="3076"/>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077"/>
                                        </p:tgtEl>
                                        <p:attrNameLst>
                                          <p:attrName>style.visibility</p:attrName>
                                        </p:attrNameLst>
                                      </p:cBhvr>
                                      <p:to>
                                        <p:strVal val="visible"/>
                                      </p:to>
                                    </p:set>
                                    <p:animEffect transition="in" filter="fade">
                                      <p:cBhvr>
                                        <p:cTn id="49" dur="1000"/>
                                        <p:tgtEl>
                                          <p:spTgt spid="3077"/>
                                        </p:tgtEl>
                                      </p:cBhvr>
                                    </p:animEffect>
                                    <p:anim calcmode="lin" valueType="num">
                                      <p:cBhvr>
                                        <p:cTn id="50" dur="1000" fill="hold"/>
                                        <p:tgtEl>
                                          <p:spTgt spid="3077"/>
                                        </p:tgtEl>
                                        <p:attrNameLst>
                                          <p:attrName>ppt_x</p:attrName>
                                        </p:attrNameLst>
                                      </p:cBhvr>
                                      <p:tavLst>
                                        <p:tav tm="0">
                                          <p:val>
                                            <p:strVal val="#ppt_x"/>
                                          </p:val>
                                        </p:tav>
                                        <p:tav tm="100000">
                                          <p:val>
                                            <p:strVal val="#ppt_x"/>
                                          </p:val>
                                        </p:tav>
                                      </p:tavLst>
                                    </p:anim>
                                    <p:anim calcmode="lin" valueType="num">
                                      <p:cBhvr>
                                        <p:cTn id="51"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 calcmode="lin" valueType="num">
                                      <p:cBhvr>
                                        <p:cTn id="58" dur="1000" fill="hold"/>
                                        <p:tgtEl>
                                          <p:spTgt spid="9"/>
                                        </p:tgtEl>
                                        <p:attrNameLst>
                                          <p:attrName>style.rotation</p:attrName>
                                        </p:attrNameLst>
                                      </p:cBhvr>
                                      <p:tavLst>
                                        <p:tav tm="0">
                                          <p:val>
                                            <p:fltVal val="90"/>
                                          </p:val>
                                        </p:tav>
                                        <p:tav tm="100000">
                                          <p:val>
                                            <p:fltVal val="0"/>
                                          </p:val>
                                        </p:tav>
                                      </p:tavLst>
                                    </p:anim>
                                    <p:animEffect transition="in" filter="fade">
                                      <p:cBhvr>
                                        <p:cTn id="59" dur="1000"/>
                                        <p:tgtEl>
                                          <p:spTgt spid="9"/>
                                        </p:tgtEl>
                                      </p:cBhvr>
                                    </p:animEffect>
                                  </p:childTnLst>
                                </p:cTn>
                              </p:par>
                              <p:par>
                                <p:cTn id="60" presetID="31" presetClass="entr" presetSubtype="0" fill="hold" nodeType="withEffect">
                                  <p:stCondLst>
                                    <p:cond delay="0"/>
                                  </p:stCondLst>
                                  <p:childTnLst>
                                    <p:set>
                                      <p:cBhvr>
                                        <p:cTn id="61" dur="1" fill="hold">
                                          <p:stCondLst>
                                            <p:cond delay="0"/>
                                          </p:stCondLst>
                                        </p:cTn>
                                        <p:tgtEl>
                                          <p:spTgt spid="3075"/>
                                        </p:tgtEl>
                                        <p:attrNameLst>
                                          <p:attrName>style.visibility</p:attrName>
                                        </p:attrNameLst>
                                      </p:cBhvr>
                                      <p:to>
                                        <p:strVal val="visible"/>
                                      </p:to>
                                    </p:set>
                                    <p:anim calcmode="lin" valueType="num">
                                      <p:cBhvr>
                                        <p:cTn id="62" dur="1000" fill="hold"/>
                                        <p:tgtEl>
                                          <p:spTgt spid="3075"/>
                                        </p:tgtEl>
                                        <p:attrNameLst>
                                          <p:attrName>ppt_w</p:attrName>
                                        </p:attrNameLst>
                                      </p:cBhvr>
                                      <p:tavLst>
                                        <p:tav tm="0">
                                          <p:val>
                                            <p:fltVal val="0"/>
                                          </p:val>
                                        </p:tav>
                                        <p:tav tm="100000">
                                          <p:val>
                                            <p:strVal val="#ppt_w"/>
                                          </p:val>
                                        </p:tav>
                                      </p:tavLst>
                                    </p:anim>
                                    <p:anim calcmode="lin" valueType="num">
                                      <p:cBhvr>
                                        <p:cTn id="63" dur="1000" fill="hold"/>
                                        <p:tgtEl>
                                          <p:spTgt spid="3075"/>
                                        </p:tgtEl>
                                        <p:attrNameLst>
                                          <p:attrName>ppt_h</p:attrName>
                                        </p:attrNameLst>
                                      </p:cBhvr>
                                      <p:tavLst>
                                        <p:tav tm="0">
                                          <p:val>
                                            <p:fltVal val="0"/>
                                          </p:val>
                                        </p:tav>
                                        <p:tav tm="100000">
                                          <p:val>
                                            <p:strVal val="#ppt_h"/>
                                          </p:val>
                                        </p:tav>
                                      </p:tavLst>
                                    </p:anim>
                                    <p:anim calcmode="lin" valueType="num">
                                      <p:cBhvr>
                                        <p:cTn id="64" dur="1000" fill="hold"/>
                                        <p:tgtEl>
                                          <p:spTgt spid="3075"/>
                                        </p:tgtEl>
                                        <p:attrNameLst>
                                          <p:attrName>style.rotation</p:attrName>
                                        </p:attrNameLst>
                                      </p:cBhvr>
                                      <p:tavLst>
                                        <p:tav tm="0">
                                          <p:val>
                                            <p:fltVal val="90"/>
                                          </p:val>
                                        </p:tav>
                                        <p:tav tm="100000">
                                          <p:val>
                                            <p:fltVal val="0"/>
                                          </p:val>
                                        </p:tav>
                                      </p:tavLst>
                                    </p:anim>
                                    <p:animEffect transition="in" filter="fade">
                                      <p:cBhvr>
                                        <p:cTn id="65"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Cloud Callout 4"/>
          <p:cNvSpPr/>
          <p:nvPr/>
        </p:nvSpPr>
        <p:spPr>
          <a:xfrm>
            <a:off x="205157" y="762000"/>
            <a:ext cx="8229600" cy="990600"/>
          </a:xfrm>
          <a:prstGeom prst="cloudCallout">
            <a:avLst>
              <a:gd name="adj1" fmla="val -21545"/>
              <a:gd name="adj2" fmla="val 82618"/>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dirty="0">
                <a:solidFill>
                  <a:srgbClr val="1104BC"/>
                </a:solidFill>
                <a:latin typeface="Times New Roman" pitchFamily="18" charset="0"/>
                <a:cs typeface="Times New Roman" pitchFamily="18" charset="0"/>
              </a:rPr>
              <a:t>Câu 3:</a:t>
            </a:r>
            <a:r>
              <a:rPr lang="en-US" sz="2400" b="1" dirty="0">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Vì sao mọi người, mọi vật bận mà vui ?</a:t>
            </a:r>
            <a:endParaRPr lang="en-US" sz="2400" dirty="0">
              <a:solidFill>
                <a:srgbClr val="FF0000"/>
              </a:solidFill>
              <a:latin typeface="Times New Roman" pitchFamily="18" charset="0"/>
              <a:cs typeface="Times New Roman" pitchFamily="18" charset="0"/>
            </a:endParaRPr>
          </a:p>
        </p:txBody>
      </p:sp>
      <p:sp>
        <p:nvSpPr>
          <p:cNvPr id="10" name="Rounded Rectangular Callout 9"/>
          <p:cNvSpPr/>
          <p:nvPr/>
        </p:nvSpPr>
        <p:spPr>
          <a:xfrm>
            <a:off x="381000" y="2362199"/>
            <a:ext cx="6477000" cy="1975337"/>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300" b="1" dirty="0">
                <a:latin typeface="Times New Roman" pitchFamily="18" charset="0"/>
                <a:cs typeface="Times New Roman" pitchFamily="18" charset="0"/>
              </a:rPr>
              <a:t>Vì những công việc có ích thường mang lại niềm vui và sự bận rộn của mọi người làm cho cuộc đời thêm vui vẻ. Không chỉ mang lại niềm vui, mà khi vận động làm việc cơ thể con người sẽ khỏe mạnh hơn. </a:t>
            </a:r>
            <a:endParaRPr lang="en-US" sz="2300" dirty="0"/>
          </a:p>
        </p:txBody>
      </p:sp>
      <p:sp>
        <p:nvSpPr>
          <p:cNvPr id="7" name="TextBox 6"/>
          <p:cNvSpPr txBox="1"/>
          <p:nvPr/>
        </p:nvSpPr>
        <p:spPr>
          <a:xfrm>
            <a:off x="152400" y="0"/>
            <a:ext cx="2209800" cy="476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23305065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1066800"/>
            <a:ext cx="2133600" cy="447020"/>
          </a:xfrm>
          <a:prstGeom prst="rect">
            <a:avLst/>
          </a:prstGeom>
          <a:noFill/>
        </p:spPr>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
        <p:nvSpPr>
          <p:cNvPr id="5" name="Horizontal Scroll 4"/>
          <p:cNvSpPr/>
          <p:nvPr/>
        </p:nvSpPr>
        <p:spPr>
          <a:xfrm>
            <a:off x="797170" y="2315309"/>
            <a:ext cx="4495800" cy="2051538"/>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algn="just" eaLnBrk="0" hangingPunct="0">
              <a:spcBef>
                <a:spcPct val="50000"/>
              </a:spcBef>
            </a:pPr>
            <a:r>
              <a:rPr lang="en-US" sz="2400" b="1" i="1" dirty="0">
                <a:solidFill>
                  <a:srgbClr val="1104BC"/>
                </a:solidFill>
                <a:latin typeface="Times New Roman" pitchFamily="18" charset="0"/>
              </a:rPr>
              <a:t>     </a:t>
            </a:r>
            <a:r>
              <a:rPr lang="en-US" sz="2400" b="1" i="1" dirty="0">
                <a:solidFill>
                  <a:srgbClr val="C00000"/>
                </a:solidFill>
                <a:latin typeface="Times New Roman" pitchFamily="18" charset="0"/>
              </a:rPr>
              <a:t>Mọi người, mọi vật và cả em bé đều bận rộn làm những công việc có ích, đem niềm vui nhỏ góp vào cuộc đời.</a:t>
            </a:r>
            <a:r>
              <a:rPr lang="en-US" sz="2400" b="1" dirty="0">
                <a:solidFill>
                  <a:srgbClr val="C00000"/>
                </a:solidFill>
                <a:latin typeface="Times New Roman" pitchFamily="18" charset="0"/>
              </a:rPr>
              <a:t> </a:t>
            </a:r>
          </a:p>
        </p:txBody>
      </p:sp>
      <p:pic>
        <p:nvPicPr>
          <p:cNvPr id="7" name="PA_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21877" y="1600201"/>
            <a:ext cx="3124201" cy="9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8027" y="1840522"/>
            <a:ext cx="1494320" cy="461665"/>
          </a:xfrm>
          <a:prstGeom prst="rect">
            <a:avLst/>
          </a:prstGeom>
        </p:spPr>
        <p:txBody>
          <a:bodyPr wrap="none">
            <a:spAutoFit/>
          </a:bodyPr>
          <a:lstStyle/>
          <a:p>
            <a:r>
              <a:rPr lang="en-US" sz="2400" b="1" dirty="0">
                <a:solidFill>
                  <a:srgbClr val="FF3300"/>
                </a:solidFill>
                <a:latin typeface="Times New Roman" pitchFamily="18" charset="0"/>
                <a:cs typeface="Times New Roman" pitchFamily="18" charset="0"/>
              </a:rPr>
              <a:t>Nội dung:</a:t>
            </a:r>
          </a:p>
        </p:txBody>
      </p:sp>
    </p:spTree>
    <p:extLst>
      <p:ext uri="{BB962C8B-B14F-4D97-AF65-F5344CB8AC3E}">
        <p14:creationId xmlns:p14="http://schemas.microsoft.com/office/powerpoint/2010/main" val="8783301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extBox 4"/>
          <p:cNvSpPr txBox="1"/>
          <p:nvPr/>
        </p:nvSpPr>
        <p:spPr>
          <a:xfrm>
            <a:off x="152400" y="1676400"/>
            <a:ext cx="2672862" cy="34778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solidFill>
                  <a:srgbClr val="1104BC"/>
                </a:solidFill>
                <a:latin typeface="Times New Roman" pitchFamily="18" charset="0"/>
                <a:cs typeface="Times New Roman" pitchFamily="18" charset="0"/>
              </a:rPr>
              <a:t>Trời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Sông Hồng </a:t>
            </a:r>
          </a:p>
          <a:p>
            <a:r>
              <a:rPr lang="en-US" sz="2200" b="1" dirty="0">
                <a:solidFill>
                  <a:srgbClr val="1104BC"/>
                </a:solidFill>
                <a:latin typeface="Times New Roman" pitchFamily="18" charset="0"/>
                <a:cs typeface="Times New Roman" pitchFamily="18" charset="0"/>
              </a:rPr>
              <a:t>Cái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Lịch bận </a:t>
            </a:r>
          </a:p>
          <a:p>
            <a:r>
              <a:rPr lang="en-US" sz="2200" b="1" dirty="0">
                <a:solidFill>
                  <a:srgbClr val="1104BC"/>
                </a:solidFill>
                <a:latin typeface="Times New Roman" pitchFamily="18" charset="0"/>
                <a:cs typeface="Times New Roman" pitchFamily="18" charset="0"/>
              </a:rPr>
              <a:t>Con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Cái hoa</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Cờ</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Chữ bận </a:t>
            </a:r>
          </a:p>
          <a:p>
            <a:r>
              <a:rPr lang="en-US" sz="2200" b="1" dirty="0">
                <a:solidFill>
                  <a:srgbClr val="1104BC"/>
                </a:solidFill>
                <a:latin typeface="Times New Roman" pitchFamily="18" charset="0"/>
                <a:cs typeface="Times New Roman" pitchFamily="18" charset="0"/>
              </a:rPr>
              <a:t>Hạt</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Than bận</a:t>
            </a:r>
          </a:p>
        </p:txBody>
      </p:sp>
      <p:sp>
        <p:nvSpPr>
          <p:cNvPr id="6" name="Rectangle 5"/>
          <p:cNvSpPr/>
          <p:nvPr/>
        </p:nvSpPr>
        <p:spPr>
          <a:xfrm>
            <a:off x="3311777" y="2332877"/>
            <a:ext cx="2643552" cy="280076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200" b="1" dirty="0">
                <a:solidFill>
                  <a:srgbClr val="1104BC"/>
                </a:solidFill>
                <a:latin typeface="Times New Roman" pitchFamily="18" charset="0"/>
                <a:cs typeface="Times New Roman" pitchFamily="18" charset="0"/>
              </a:rPr>
              <a:t>Cô</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Chú bận </a:t>
            </a:r>
          </a:p>
          <a:p>
            <a:r>
              <a:rPr lang="en-US" sz="2200" b="1" dirty="0">
                <a:solidFill>
                  <a:srgbClr val="1104BC"/>
                </a:solidFill>
                <a:latin typeface="Times New Roman" pitchFamily="18" charset="0"/>
                <a:cs typeface="Times New Roman" pitchFamily="18" charset="0"/>
              </a:rPr>
              <a:t>Mẹ </a:t>
            </a:r>
          </a:p>
          <a:p>
            <a:r>
              <a:rPr lang="en-US" sz="2200" b="1" dirty="0">
                <a:solidFill>
                  <a:srgbClr val="1104BC"/>
                </a:solidFill>
                <a:latin typeface="Times New Roman" pitchFamily="18" charset="0"/>
                <a:cs typeface="Times New Roman" pitchFamily="18" charset="0"/>
              </a:rPr>
              <a:t>Bà bận </a:t>
            </a:r>
          </a:p>
          <a:p>
            <a:r>
              <a:rPr lang="en-US" sz="2200" b="1" dirty="0">
                <a:solidFill>
                  <a:srgbClr val="1104BC"/>
                </a:solidFill>
                <a:latin typeface="Times New Roman" pitchFamily="18" charset="0"/>
                <a:cs typeface="Times New Roman" pitchFamily="18" charset="0"/>
              </a:rPr>
              <a:t>Còn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Bận ngủ </a:t>
            </a:r>
          </a:p>
          <a:p>
            <a:r>
              <a:rPr lang="en-US" sz="2200" b="1" dirty="0">
                <a:solidFill>
                  <a:srgbClr val="1104BC"/>
                </a:solidFill>
                <a:latin typeface="Times New Roman" pitchFamily="18" charset="0"/>
                <a:cs typeface="Times New Roman" pitchFamily="18" charset="0"/>
              </a:rPr>
              <a:t>Bận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Bận nhìn </a:t>
            </a:r>
          </a:p>
        </p:txBody>
      </p:sp>
      <p:pic>
        <p:nvPicPr>
          <p:cNvPr id="2050" name="Picture 2" descr="D:\Hinh nen PowerPonit\heureux-mignon-petit-garcon-enfant-idee-lumineuse_97632-2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370" y="1"/>
            <a:ext cx="1371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76754" y="2057399"/>
            <a:ext cx="1371600" cy="446276"/>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chảy</a:t>
            </a:r>
            <a:endParaRPr lang="en-US" sz="2200" b="1" dirty="0"/>
          </a:p>
        </p:txBody>
      </p:sp>
      <p:sp>
        <p:nvSpPr>
          <p:cNvPr id="10" name="TextBox 9"/>
          <p:cNvSpPr txBox="1"/>
          <p:nvPr/>
        </p:nvSpPr>
        <p:spPr>
          <a:xfrm>
            <a:off x="1330571" y="2731476"/>
            <a:ext cx="1447800" cy="446276"/>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tính ngày</a:t>
            </a:r>
            <a:endParaRPr lang="en-US" sz="2200" b="1" dirty="0"/>
          </a:p>
        </p:txBody>
      </p:sp>
      <p:sp>
        <p:nvSpPr>
          <p:cNvPr id="11" name="TextBox 10"/>
          <p:cNvSpPr txBox="1"/>
          <p:nvPr/>
        </p:nvSpPr>
        <p:spPr>
          <a:xfrm>
            <a:off x="1207479" y="3399692"/>
            <a:ext cx="1143000" cy="446276"/>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đỏ</a:t>
            </a:r>
            <a:endParaRPr lang="en-US" sz="2200" b="1" dirty="0"/>
          </a:p>
        </p:txBody>
      </p:sp>
      <p:sp>
        <p:nvSpPr>
          <p:cNvPr id="12" name="TextBox 11"/>
          <p:cNvSpPr txBox="1"/>
          <p:nvPr/>
        </p:nvSpPr>
        <p:spPr>
          <a:xfrm>
            <a:off x="1324708" y="4073769"/>
            <a:ext cx="1447800" cy="446276"/>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thành thơ</a:t>
            </a:r>
            <a:endParaRPr lang="en-US" sz="2200" b="1" dirty="0"/>
          </a:p>
        </p:txBody>
      </p:sp>
      <p:sp>
        <p:nvSpPr>
          <p:cNvPr id="13" name="TextBox 12"/>
          <p:cNvSpPr txBox="1"/>
          <p:nvPr/>
        </p:nvSpPr>
        <p:spPr>
          <a:xfrm>
            <a:off x="1441939" y="4724400"/>
            <a:ext cx="1295400" cy="446276"/>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làm lửa.</a:t>
            </a:r>
          </a:p>
        </p:txBody>
      </p:sp>
      <p:sp>
        <p:nvSpPr>
          <p:cNvPr id="14" name="TextBox 13"/>
          <p:cNvSpPr txBox="1"/>
          <p:nvPr/>
        </p:nvSpPr>
        <p:spPr>
          <a:xfrm>
            <a:off x="4396160" y="2690431"/>
            <a:ext cx="131884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đánh thù</a:t>
            </a:r>
            <a:endParaRPr lang="en-US" sz="2200" dirty="0"/>
          </a:p>
        </p:txBody>
      </p:sp>
      <p:sp>
        <p:nvSpPr>
          <p:cNvPr id="15" name="TextBox 14"/>
          <p:cNvSpPr txBox="1"/>
          <p:nvPr/>
        </p:nvSpPr>
        <p:spPr>
          <a:xfrm>
            <a:off x="4196868" y="3358646"/>
            <a:ext cx="1365732"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thổi nấu.</a:t>
            </a:r>
            <a:endParaRPr lang="en-US" sz="2200" dirty="0"/>
          </a:p>
        </p:txBody>
      </p:sp>
      <p:sp>
        <p:nvSpPr>
          <p:cNvPr id="16" name="TextBox 15"/>
          <p:cNvSpPr txBox="1"/>
          <p:nvPr/>
        </p:nvSpPr>
        <p:spPr>
          <a:xfrm>
            <a:off x="4460637" y="4677493"/>
            <a:ext cx="1330563"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ánh sáng.</a:t>
            </a:r>
          </a:p>
        </p:txBody>
      </p:sp>
      <p:sp>
        <p:nvSpPr>
          <p:cNvPr id="17" name="TextBox 16"/>
          <p:cNvSpPr txBox="1"/>
          <p:nvPr/>
        </p:nvSpPr>
        <p:spPr>
          <a:xfrm>
            <a:off x="4366853" y="4009277"/>
            <a:ext cx="1271947"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chơi</a:t>
            </a:r>
          </a:p>
        </p:txBody>
      </p:sp>
      <p:sp>
        <p:nvSpPr>
          <p:cNvPr id="24" name="TextBox 23"/>
          <p:cNvSpPr txBox="1"/>
          <p:nvPr/>
        </p:nvSpPr>
        <p:spPr>
          <a:xfrm>
            <a:off x="6236658" y="3001098"/>
            <a:ext cx="2819400" cy="212365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solidFill>
                  <a:srgbClr val="1104BC"/>
                </a:solidFill>
                <a:latin typeface="Times New Roman" pitchFamily="18" charset="0"/>
                <a:cs typeface="Times New Roman" pitchFamily="18" charset="0"/>
              </a:rPr>
              <a:t>Mọi</a:t>
            </a:r>
          </a:p>
          <a:p>
            <a:r>
              <a:rPr lang="en-US" sz="2200" b="1" dirty="0">
                <a:solidFill>
                  <a:srgbClr val="1104BC"/>
                </a:solidFill>
                <a:latin typeface="Times New Roman" pitchFamily="18" charset="0"/>
                <a:cs typeface="Times New Roman" pitchFamily="18" charset="0"/>
              </a:rPr>
              <a:t>Nên đời </a:t>
            </a:r>
          </a:p>
          <a:p>
            <a:r>
              <a:rPr lang="en-US" sz="2200" b="1" dirty="0">
                <a:solidFill>
                  <a:srgbClr val="1104BC"/>
                </a:solidFill>
                <a:latin typeface="Times New Roman" pitchFamily="18" charset="0"/>
                <a:cs typeface="Times New Roman" pitchFamily="18" charset="0"/>
              </a:rPr>
              <a:t>Con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Biết chăng</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Mà</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Góp vào </a:t>
            </a:r>
          </a:p>
        </p:txBody>
      </p:sp>
      <p:sp>
        <p:nvSpPr>
          <p:cNvPr id="25" name="TextBox 24"/>
          <p:cNvSpPr txBox="1"/>
          <p:nvPr/>
        </p:nvSpPr>
        <p:spPr>
          <a:xfrm>
            <a:off x="7291736" y="4665776"/>
            <a:ext cx="16002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đời chung.</a:t>
            </a:r>
          </a:p>
        </p:txBody>
      </p:sp>
      <p:sp>
        <p:nvSpPr>
          <p:cNvPr id="26" name="TextBox 25"/>
          <p:cNvSpPr txBox="1"/>
          <p:nvPr/>
        </p:nvSpPr>
        <p:spPr>
          <a:xfrm>
            <a:off x="7590674" y="4009283"/>
            <a:ext cx="1143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điều đó</a:t>
            </a:r>
          </a:p>
        </p:txBody>
      </p:sp>
      <p:sp>
        <p:nvSpPr>
          <p:cNvPr id="27" name="TextBox 26"/>
          <p:cNvSpPr txBox="1"/>
          <p:nvPr/>
        </p:nvSpPr>
        <p:spPr>
          <a:xfrm>
            <a:off x="7250705" y="3335206"/>
            <a:ext cx="1143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rộn vui</a:t>
            </a:r>
          </a:p>
        </p:txBody>
      </p:sp>
      <p:sp>
        <p:nvSpPr>
          <p:cNvPr id="31" name="TextBox 30"/>
          <p:cNvSpPr txBox="1"/>
          <p:nvPr/>
        </p:nvSpPr>
        <p:spPr>
          <a:xfrm>
            <a:off x="2543907" y="762000"/>
            <a:ext cx="27051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Bận</a:t>
            </a:r>
          </a:p>
        </p:txBody>
      </p:sp>
      <p:sp>
        <p:nvSpPr>
          <p:cNvPr id="32" name="TextBox 31"/>
          <p:cNvSpPr txBox="1"/>
          <p:nvPr/>
        </p:nvSpPr>
        <p:spPr>
          <a:xfrm>
            <a:off x="2502876" y="228600"/>
            <a:ext cx="2895600" cy="4470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Học thuộc lòng</a:t>
            </a:r>
          </a:p>
        </p:txBody>
      </p:sp>
      <p:sp>
        <p:nvSpPr>
          <p:cNvPr id="2" name="TextBox 1"/>
          <p:cNvSpPr txBox="1"/>
          <p:nvPr/>
        </p:nvSpPr>
        <p:spPr>
          <a:xfrm>
            <a:off x="808893" y="1711569"/>
            <a:ext cx="1905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thu bận xanh</a:t>
            </a:r>
            <a:endParaRPr lang="en-US" sz="2200" dirty="0"/>
          </a:p>
        </p:txBody>
      </p:sp>
      <p:sp>
        <p:nvSpPr>
          <p:cNvPr id="34" name="TextBox 33"/>
          <p:cNvSpPr txBox="1"/>
          <p:nvPr/>
        </p:nvSpPr>
        <p:spPr>
          <a:xfrm>
            <a:off x="767862" y="4413738"/>
            <a:ext cx="18288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vào mùa</a:t>
            </a:r>
            <a:endParaRPr lang="en-US" sz="2200" dirty="0"/>
          </a:p>
        </p:txBody>
      </p:sp>
      <p:sp>
        <p:nvSpPr>
          <p:cNvPr id="35" name="TextBox 34"/>
          <p:cNvSpPr txBox="1"/>
          <p:nvPr/>
        </p:nvSpPr>
        <p:spPr>
          <a:xfrm>
            <a:off x="633047" y="3745523"/>
            <a:ext cx="16002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vẫy gió</a:t>
            </a:r>
            <a:endParaRPr lang="en-US" sz="2200" dirty="0"/>
          </a:p>
        </p:txBody>
      </p:sp>
      <p:sp>
        <p:nvSpPr>
          <p:cNvPr id="36" name="TextBox 35"/>
          <p:cNvSpPr txBox="1"/>
          <p:nvPr/>
        </p:nvSpPr>
        <p:spPr>
          <a:xfrm>
            <a:off x="744416" y="2379785"/>
            <a:ext cx="16764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xe bận chạy</a:t>
            </a:r>
            <a:endParaRPr lang="en-US" sz="2200" dirty="0"/>
          </a:p>
        </p:txBody>
      </p:sp>
      <p:sp>
        <p:nvSpPr>
          <p:cNvPr id="37" name="TextBox 36"/>
          <p:cNvSpPr txBox="1"/>
          <p:nvPr/>
        </p:nvSpPr>
        <p:spPr>
          <a:xfrm>
            <a:off x="762000" y="3059723"/>
            <a:ext cx="18288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chim bận bay</a:t>
            </a:r>
            <a:endParaRPr lang="en-US" sz="2200" dirty="0"/>
          </a:p>
        </p:txBody>
      </p:sp>
      <p:sp>
        <p:nvSpPr>
          <p:cNvPr id="38" name="TextBox 37"/>
          <p:cNvSpPr txBox="1"/>
          <p:nvPr/>
        </p:nvSpPr>
        <p:spPr>
          <a:xfrm>
            <a:off x="3692770" y="2350477"/>
            <a:ext cx="16764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cấy lúa</a:t>
            </a:r>
            <a:endParaRPr lang="en-US" sz="2200" dirty="0"/>
          </a:p>
        </p:txBody>
      </p:sp>
      <p:sp>
        <p:nvSpPr>
          <p:cNvPr id="39" name="TextBox 38"/>
          <p:cNvSpPr txBox="1"/>
          <p:nvPr/>
        </p:nvSpPr>
        <p:spPr>
          <a:xfrm>
            <a:off x="3774831" y="3018692"/>
            <a:ext cx="1524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bận hát ru</a:t>
            </a:r>
            <a:endParaRPr lang="en-US" sz="2200" dirty="0"/>
          </a:p>
        </p:txBody>
      </p:sp>
      <p:sp>
        <p:nvSpPr>
          <p:cNvPr id="41" name="TextBox 40"/>
          <p:cNvSpPr txBox="1"/>
          <p:nvPr/>
        </p:nvSpPr>
        <p:spPr>
          <a:xfrm>
            <a:off x="3851031" y="4366846"/>
            <a:ext cx="1905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tập khóc cười</a:t>
            </a:r>
            <a:endParaRPr lang="en-US" sz="2200" dirty="0"/>
          </a:p>
        </p:txBody>
      </p:sp>
      <p:sp>
        <p:nvSpPr>
          <p:cNvPr id="43" name="TextBox 42"/>
          <p:cNvSpPr txBox="1"/>
          <p:nvPr/>
        </p:nvSpPr>
        <p:spPr>
          <a:xfrm>
            <a:off x="3862754" y="3675184"/>
            <a:ext cx="1524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con bận bú</a:t>
            </a:r>
            <a:endParaRPr lang="en-US" sz="2200" dirty="0"/>
          </a:p>
        </p:txBody>
      </p:sp>
      <p:sp>
        <p:nvSpPr>
          <p:cNvPr id="44" name="TextBox 43"/>
          <p:cNvSpPr txBox="1"/>
          <p:nvPr/>
        </p:nvSpPr>
        <p:spPr>
          <a:xfrm>
            <a:off x="6811108" y="3018692"/>
            <a:ext cx="1905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người đều bận</a:t>
            </a:r>
            <a:endParaRPr lang="en-US" sz="2200" dirty="0"/>
          </a:p>
        </p:txBody>
      </p:sp>
      <p:sp>
        <p:nvSpPr>
          <p:cNvPr id="45" name="TextBox 44"/>
          <p:cNvSpPr txBox="1"/>
          <p:nvPr/>
        </p:nvSpPr>
        <p:spPr>
          <a:xfrm>
            <a:off x="6781800" y="3681046"/>
            <a:ext cx="15240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vừa ra đời</a:t>
            </a:r>
            <a:endParaRPr lang="en-US" sz="2200" dirty="0"/>
          </a:p>
        </p:txBody>
      </p:sp>
      <p:sp>
        <p:nvSpPr>
          <p:cNvPr id="46" name="TextBox 45"/>
          <p:cNvSpPr txBox="1"/>
          <p:nvPr/>
        </p:nvSpPr>
        <p:spPr>
          <a:xfrm>
            <a:off x="6734908" y="4343400"/>
            <a:ext cx="1752600" cy="430887"/>
          </a:xfrm>
          <a:prstGeom prst="rect">
            <a:avLst/>
          </a:prstGeom>
          <a:noFill/>
        </p:spPr>
        <p:txBody>
          <a:bodyPr wrap="square" rtlCol="0">
            <a:spAutoFit/>
          </a:bodyPr>
          <a:lstStyle/>
          <a:p>
            <a:r>
              <a:rPr lang="en-US" sz="2200" b="1" dirty="0">
                <a:solidFill>
                  <a:srgbClr val="1104BC"/>
                </a:solidFill>
                <a:latin typeface="Times New Roman" pitchFamily="18" charset="0"/>
                <a:cs typeface="Times New Roman" pitchFamily="18" charset="0"/>
              </a:rPr>
              <a:t>đem vui nhỏ</a:t>
            </a:r>
            <a:endParaRPr lang="en-US" sz="2200" dirty="0"/>
          </a:p>
        </p:txBody>
      </p:sp>
    </p:spTree>
    <p:extLst>
      <p:ext uri="{BB962C8B-B14F-4D97-AF65-F5344CB8AC3E}">
        <p14:creationId xmlns:p14="http://schemas.microsoft.com/office/powerpoint/2010/main" val="247515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ppt_w</p:attrName>
                                        </p:attrNameLst>
                                      </p:cBhvr>
                                      <p:tavLst>
                                        <p:tav tm="0">
                                          <p:val>
                                            <p:fltVal val="0"/>
                                          </p:val>
                                        </p:tav>
                                        <p:tav tm="100000">
                                          <p:val>
                                            <p:strVal val="#ppt_w"/>
                                          </p:val>
                                        </p:tav>
                                      </p:tavLst>
                                    </p:anim>
                                    <p:anim calcmode="lin" valueType="num">
                                      <p:cBhvr>
                                        <p:cTn id="26" dur="1000" fill="hold"/>
                                        <p:tgtEl>
                                          <p:spTgt spid="36"/>
                                        </p:tgtEl>
                                        <p:attrNameLst>
                                          <p:attrName>ppt_h</p:attrName>
                                        </p:attrNameLst>
                                      </p:cBhvr>
                                      <p:tavLst>
                                        <p:tav tm="0">
                                          <p:val>
                                            <p:fltVal val="0"/>
                                          </p:val>
                                        </p:tav>
                                        <p:tav tm="100000">
                                          <p:val>
                                            <p:strVal val="#ppt_h"/>
                                          </p:val>
                                        </p:tav>
                                      </p:tavLst>
                                    </p:anim>
                                    <p:anim calcmode="lin" valueType="num">
                                      <p:cBhvr>
                                        <p:cTn id="27" dur="1000" fill="hold"/>
                                        <p:tgtEl>
                                          <p:spTgt spid="36"/>
                                        </p:tgtEl>
                                        <p:attrNameLst>
                                          <p:attrName>style.rotation</p:attrName>
                                        </p:attrNameLst>
                                      </p:cBhvr>
                                      <p:tavLst>
                                        <p:tav tm="0">
                                          <p:val>
                                            <p:fltVal val="90"/>
                                          </p:val>
                                        </p:tav>
                                        <p:tav tm="100000">
                                          <p:val>
                                            <p:fltVal val="0"/>
                                          </p:val>
                                        </p:tav>
                                      </p:tavLst>
                                    </p:anim>
                                    <p:animEffect transition="in" filter="fade">
                                      <p:cBhvr>
                                        <p:cTn id="28" dur="1000"/>
                                        <p:tgtEl>
                                          <p:spTgt spid="3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ppt_w</p:attrName>
                                        </p:attrNameLst>
                                      </p:cBhvr>
                                      <p:tavLst>
                                        <p:tav tm="0">
                                          <p:val>
                                            <p:fltVal val="0"/>
                                          </p:val>
                                        </p:tav>
                                        <p:tav tm="100000">
                                          <p:val>
                                            <p:strVal val="#ppt_w"/>
                                          </p:val>
                                        </p:tav>
                                      </p:tavLst>
                                    </p:anim>
                                    <p:anim calcmode="lin" valueType="num">
                                      <p:cBhvr>
                                        <p:cTn id="38" dur="1000" fill="hold"/>
                                        <p:tgtEl>
                                          <p:spTgt spid="37"/>
                                        </p:tgtEl>
                                        <p:attrNameLst>
                                          <p:attrName>ppt_h</p:attrName>
                                        </p:attrNameLst>
                                      </p:cBhvr>
                                      <p:tavLst>
                                        <p:tav tm="0">
                                          <p:val>
                                            <p:fltVal val="0"/>
                                          </p:val>
                                        </p:tav>
                                        <p:tav tm="100000">
                                          <p:val>
                                            <p:strVal val="#ppt_h"/>
                                          </p:val>
                                        </p:tav>
                                      </p:tavLst>
                                    </p:anim>
                                    <p:anim calcmode="lin" valueType="num">
                                      <p:cBhvr>
                                        <p:cTn id="39" dur="1000" fill="hold"/>
                                        <p:tgtEl>
                                          <p:spTgt spid="37"/>
                                        </p:tgtEl>
                                        <p:attrNameLst>
                                          <p:attrName>style.rotation</p:attrName>
                                        </p:attrNameLst>
                                      </p:cBhvr>
                                      <p:tavLst>
                                        <p:tav tm="0">
                                          <p:val>
                                            <p:fltVal val="90"/>
                                          </p:val>
                                        </p:tav>
                                        <p:tav tm="100000">
                                          <p:val>
                                            <p:fltVal val="0"/>
                                          </p:val>
                                        </p:tav>
                                      </p:tavLst>
                                    </p:anim>
                                    <p:animEffect transition="in" filter="fade">
                                      <p:cBhvr>
                                        <p:cTn id="40" dur="1000"/>
                                        <p:tgtEl>
                                          <p:spTgt spid="3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90"/>
                                          </p:val>
                                        </p:tav>
                                        <p:tav tm="100000">
                                          <p:val>
                                            <p:fltVal val="0"/>
                                          </p:val>
                                        </p:tav>
                                      </p:tavLst>
                                    </p:anim>
                                    <p:animEffect transition="in" filter="fade">
                                      <p:cBhvr>
                                        <p:cTn id="52" dur="1000"/>
                                        <p:tgtEl>
                                          <p:spTgt spid="3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1000" fill="hold"/>
                                        <p:tgtEl>
                                          <p:spTgt spid="34"/>
                                        </p:tgtEl>
                                        <p:attrNameLst>
                                          <p:attrName>ppt_w</p:attrName>
                                        </p:attrNameLst>
                                      </p:cBhvr>
                                      <p:tavLst>
                                        <p:tav tm="0">
                                          <p:val>
                                            <p:fltVal val="0"/>
                                          </p:val>
                                        </p:tav>
                                        <p:tav tm="100000">
                                          <p:val>
                                            <p:strVal val="#ppt_w"/>
                                          </p:val>
                                        </p:tav>
                                      </p:tavLst>
                                    </p:anim>
                                    <p:anim calcmode="lin" valueType="num">
                                      <p:cBhvr>
                                        <p:cTn id="62" dur="1000" fill="hold"/>
                                        <p:tgtEl>
                                          <p:spTgt spid="34"/>
                                        </p:tgtEl>
                                        <p:attrNameLst>
                                          <p:attrName>ppt_h</p:attrName>
                                        </p:attrNameLst>
                                      </p:cBhvr>
                                      <p:tavLst>
                                        <p:tav tm="0">
                                          <p:val>
                                            <p:fltVal val="0"/>
                                          </p:val>
                                        </p:tav>
                                        <p:tav tm="100000">
                                          <p:val>
                                            <p:strVal val="#ppt_h"/>
                                          </p:val>
                                        </p:tav>
                                      </p:tavLst>
                                    </p:anim>
                                    <p:anim calcmode="lin" valueType="num">
                                      <p:cBhvr>
                                        <p:cTn id="63" dur="1000" fill="hold"/>
                                        <p:tgtEl>
                                          <p:spTgt spid="34"/>
                                        </p:tgtEl>
                                        <p:attrNameLst>
                                          <p:attrName>style.rotation</p:attrName>
                                        </p:attrNameLst>
                                      </p:cBhvr>
                                      <p:tavLst>
                                        <p:tav tm="0">
                                          <p:val>
                                            <p:fltVal val="90"/>
                                          </p:val>
                                        </p:tav>
                                        <p:tav tm="100000">
                                          <p:val>
                                            <p:fltVal val="0"/>
                                          </p:val>
                                        </p:tav>
                                      </p:tavLst>
                                    </p:anim>
                                    <p:animEffect transition="in" filter="fade">
                                      <p:cBhvr>
                                        <p:cTn id="64" dur="1000"/>
                                        <p:tgtEl>
                                          <p:spTgt spid="3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1000" fill="hold"/>
                                        <p:tgtEl>
                                          <p:spTgt spid="39"/>
                                        </p:tgtEl>
                                        <p:attrNameLst>
                                          <p:attrName>ppt_w</p:attrName>
                                        </p:attrNameLst>
                                      </p:cBhvr>
                                      <p:tavLst>
                                        <p:tav tm="0">
                                          <p:val>
                                            <p:fltVal val="0"/>
                                          </p:val>
                                        </p:tav>
                                        <p:tav tm="100000">
                                          <p:val>
                                            <p:strVal val="#ppt_w"/>
                                          </p:val>
                                        </p:tav>
                                      </p:tavLst>
                                    </p:anim>
                                    <p:anim calcmode="lin" valueType="num">
                                      <p:cBhvr>
                                        <p:cTn id="86" dur="1000" fill="hold"/>
                                        <p:tgtEl>
                                          <p:spTgt spid="39"/>
                                        </p:tgtEl>
                                        <p:attrNameLst>
                                          <p:attrName>ppt_h</p:attrName>
                                        </p:attrNameLst>
                                      </p:cBhvr>
                                      <p:tavLst>
                                        <p:tav tm="0">
                                          <p:val>
                                            <p:fltVal val="0"/>
                                          </p:val>
                                        </p:tav>
                                        <p:tav tm="100000">
                                          <p:val>
                                            <p:strVal val="#ppt_h"/>
                                          </p:val>
                                        </p:tav>
                                      </p:tavLst>
                                    </p:anim>
                                    <p:anim calcmode="lin" valueType="num">
                                      <p:cBhvr>
                                        <p:cTn id="87" dur="1000" fill="hold"/>
                                        <p:tgtEl>
                                          <p:spTgt spid="39"/>
                                        </p:tgtEl>
                                        <p:attrNameLst>
                                          <p:attrName>style.rotation</p:attrName>
                                        </p:attrNameLst>
                                      </p:cBhvr>
                                      <p:tavLst>
                                        <p:tav tm="0">
                                          <p:val>
                                            <p:fltVal val="90"/>
                                          </p:val>
                                        </p:tav>
                                        <p:tav tm="100000">
                                          <p:val>
                                            <p:fltVal val="0"/>
                                          </p:val>
                                        </p:tav>
                                      </p:tavLst>
                                    </p:anim>
                                    <p:animEffect transition="in" filter="fade">
                                      <p:cBhvr>
                                        <p:cTn id="88" dur="1000"/>
                                        <p:tgtEl>
                                          <p:spTgt spid="39"/>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1000" fill="hold"/>
                                        <p:tgtEl>
                                          <p:spTgt spid="43"/>
                                        </p:tgtEl>
                                        <p:attrNameLst>
                                          <p:attrName>ppt_w</p:attrName>
                                        </p:attrNameLst>
                                      </p:cBhvr>
                                      <p:tavLst>
                                        <p:tav tm="0">
                                          <p:val>
                                            <p:fltVal val="0"/>
                                          </p:val>
                                        </p:tav>
                                        <p:tav tm="100000">
                                          <p:val>
                                            <p:strVal val="#ppt_w"/>
                                          </p:val>
                                        </p:tav>
                                      </p:tavLst>
                                    </p:anim>
                                    <p:anim calcmode="lin" valueType="num">
                                      <p:cBhvr>
                                        <p:cTn id="98" dur="1000" fill="hold"/>
                                        <p:tgtEl>
                                          <p:spTgt spid="43"/>
                                        </p:tgtEl>
                                        <p:attrNameLst>
                                          <p:attrName>ppt_h</p:attrName>
                                        </p:attrNameLst>
                                      </p:cBhvr>
                                      <p:tavLst>
                                        <p:tav tm="0">
                                          <p:val>
                                            <p:fltVal val="0"/>
                                          </p:val>
                                        </p:tav>
                                        <p:tav tm="100000">
                                          <p:val>
                                            <p:strVal val="#ppt_h"/>
                                          </p:val>
                                        </p:tav>
                                      </p:tavLst>
                                    </p:anim>
                                    <p:anim calcmode="lin" valueType="num">
                                      <p:cBhvr>
                                        <p:cTn id="99" dur="1000" fill="hold"/>
                                        <p:tgtEl>
                                          <p:spTgt spid="43"/>
                                        </p:tgtEl>
                                        <p:attrNameLst>
                                          <p:attrName>style.rotation</p:attrName>
                                        </p:attrNameLst>
                                      </p:cBhvr>
                                      <p:tavLst>
                                        <p:tav tm="0">
                                          <p:val>
                                            <p:fltVal val="90"/>
                                          </p:val>
                                        </p:tav>
                                        <p:tav tm="100000">
                                          <p:val>
                                            <p:fltVal val="0"/>
                                          </p:val>
                                        </p:tav>
                                      </p:tavLst>
                                    </p:anim>
                                    <p:animEffect transition="in" filter="fade">
                                      <p:cBhvr>
                                        <p:cTn id="100" dur="1000"/>
                                        <p:tgtEl>
                                          <p:spTgt spid="4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1000" fill="hold"/>
                                        <p:tgtEl>
                                          <p:spTgt spid="17"/>
                                        </p:tgtEl>
                                        <p:attrNameLst>
                                          <p:attrName>ppt_w</p:attrName>
                                        </p:attrNameLst>
                                      </p:cBhvr>
                                      <p:tavLst>
                                        <p:tav tm="0">
                                          <p:val>
                                            <p:fltVal val="0"/>
                                          </p:val>
                                        </p:tav>
                                        <p:tav tm="100000">
                                          <p:val>
                                            <p:strVal val="#ppt_w"/>
                                          </p:val>
                                        </p:tav>
                                      </p:tavLst>
                                    </p:anim>
                                    <p:anim calcmode="lin" valueType="num">
                                      <p:cBhvr>
                                        <p:cTn id="104" dur="1000" fill="hold"/>
                                        <p:tgtEl>
                                          <p:spTgt spid="17"/>
                                        </p:tgtEl>
                                        <p:attrNameLst>
                                          <p:attrName>ppt_h</p:attrName>
                                        </p:attrNameLst>
                                      </p:cBhvr>
                                      <p:tavLst>
                                        <p:tav tm="0">
                                          <p:val>
                                            <p:fltVal val="0"/>
                                          </p:val>
                                        </p:tav>
                                        <p:tav tm="100000">
                                          <p:val>
                                            <p:strVal val="#ppt_h"/>
                                          </p:val>
                                        </p:tav>
                                      </p:tavLst>
                                    </p:anim>
                                    <p:anim calcmode="lin" valueType="num">
                                      <p:cBhvr>
                                        <p:cTn id="105" dur="1000" fill="hold"/>
                                        <p:tgtEl>
                                          <p:spTgt spid="17"/>
                                        </p:tgtEl>
                                        <p:attrNameLst>
                                          <p:attrName>style.rotation</p:attrName>
                                        </p:attrNameLst>
                                      </p:cBhvr>
                                      <p:tavLst>
                                        <p:tav tm="0">
                                          <p:val>
                                            <p:fltVal val="90"/>
                                          </p:val>
                                        </p:tav>
                                        <p:tav tm="100000">
                                          <p:val>
                                            <p:fltVal val="0"/>
                                          </p:val>
                                        </p:tav>
                                      </p:tavLst>
                                    </p:anim>
                                    <p:animEffect transition="in" filter="fade">
                                      <p:cBhvr>
                                        <p:cTn id="106" dur="1000"/>
                                        <p:tgtEl>
                                          <p:spTgt spid="17"/>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1000" fill="hold"/>
                                        <p:tgtEl>
                                          <p:spTgt spid="41"/>
                                        </p:tgtEl>
                                        <p:attrNameLst>
                                          <p:attrName>ppt_w</p:attrName>
                                        </p:attrNameLst>
                                      </p:cBhvr>
                                      <p:tavLst>
                                        <p:tav tm="0">
                                          <p:val>
                                            <p:fltVal val="0"/>
                                          </p:val>
                                        </p:tav>
                                        <p:tav tm="100000">
                                          <p:val>
                                            <p:strVal val="#ppt_w"/>
                                          </p:val>
                                        </p:tav>
                                      </p:tavLst>
                                    </p:anim>
                                    <p:anim calcmode="lin" valueType="num">
                                      <p:cBhvr>
                                        <p:cTn id="110" dur="1000" fill="hold"/>
                                        <p:tgtEl>
                                          <p:spTgt spid="41"/>
                                        </p:tgtEl>
                                        <p:attrNameLst>
                                          <p:attrName>ppt_h</p:attrName>
                                        </p:attrNameLst>
                                      </p:cBhvr>
                                      <p:tavLst>
                                        <p:tav tm="0">
                                          <p:val>
                                            <p:fltVal val="0"/>
                                          </p:val>
                                        </p:tav>
                                        <p:tav tm="100000">
                                          <p:val>
                                            <p:strVal val="#ppt_h"/>
                                          </p:val>
                                        </p:tav>
                                      </p:tavLst>
                                    </p:anim>
                                    <p:anim calcmode="lin" valueType="num">
                                      <p:cBhvr>
                                        <p:cTn id="111" dur="1000" fill="hold"/>
                                        <p:tgtEl>
                                          <p:spTgt spid="41"/>
                                        </p:tgtEl>
                                        <p:attrNameLst>
                                          <p:attrName>style.rotation</p:attrName>
                                        </p:attrNameLst>
                                      </p:cBhvr>
                                      <p:tavLst>
                                        <p:tav tm="0">
                                          <p:val>
                                            <p:fltVal val="90"/>
                                          </p:val>
                                        </p:tav>
                                        <p:tav tm="100000">
                                          <p:val>
                                            <p:fltVal val="0"/>
                                          </p:val>
                                        </p:tav>
                                      </p:tavLst>
                                    </p:anim>
                                    <p:animEffect transition="in" filter="fade">
                                      <p:cBhvr>
                                        <p:cTn id="112" dur="1000"/>
                                        <p:tgtEl>
                                          <p:spTgt spid="41"/>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1000" fill="hold"/>
                                        <p:tgtEl>
                                          <p:spTgt spid="16"/>
                                        </p:tgtEl>
                                        <p:attrNameLst>
                                          <p:attrName>ppt_w</p:attrName>
                                        </p:attrNameLst>
                                      </p:cBhvr>
                                      <p:tavLst>
                                        <p:tav tm="0">
                                          <p:val>
                                            <p:fltVal val="0"/>
                                          </p:val>
                                        </p:tav>
                                        <p:tav tm="100000">
                                          <p:val>
                                            <p:strVal val="#ppt_w"/>
                                          </p:val>
                                        </p:tav>
                                      </p:tavLst>
                                    </p:anim>
                                    <p:anim calcmode="lin" valueType="num">
                                      <p:cBhvr>
                                        <p:cTn id="116" dur="1000" fill="hold"/>
                                        <p:tgtEl>
                                          <p:spTgt spid="16"/>
                                        </p:tgtEl>
                                        <p:attrNameLst>
                                          <p:attrName>ppt_h</p:attrName>
                                        </p:attrNameLst>
                                      </p:cBhvr>
                                      <p:tavLst>
                                        <p:tav tm="0">
                                          <p:val>
                                            <p:fltVal val="0"/>
                                          </p:val>
                                        </p:tav>
                                        <p:tav tm="100000">
                                          <p:val>
                                            <p:strVal val="#ppt_h"/>
                                          </p:val>
                                        </p:tav>
                                      </p:tavLst>
                                    </p:anim>
                                    <p:anim calcmode="lin" valueType="num">
                                      <p:cBhvr>
                                        <p:cTn id="117" dur="1000" fill="hold"/>
                                        <p:tgtEl>
                                          <p:spTgt spid="16"/>
                                        </p:tgtEl>
                                        <p:attrNameLst>
                                          <p:attrName>style.rotation</p:attrName>
                                        </p:attrNameLst>
                                      </p:cBhvr>
                                      <p:tavLst>
                                        <p:tav tm="0">
                                          <p:val>
                                            <p:fltVal val="90"/>
                                          </p:val>
                                        </p:tav>
                                        <p:tav tm="100000">
                                          <p:val>
                                            <p:fltVal val="0"/>
                                          </p:val>
                                        </p:tav>
                                      </p:tavLst>
                                    </p:anim>
                                    <p:animEffect transition="in" filter="fade">
                                      <p:cBhvr>
                                        <p:cTn id="118" dur="1000"/>
                                        <p:tgtEl>
                                          <p:spTgt spid="1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1000" fill="hold"/>
                                        <p:tgtEl>
                                          <p:spTgt spid="44"/>
                                        </p:tgtEl>
                                        <p:attrNameLst>
                                          <p:attrName>ppt_w</p:attrName>
                                        </p:attrNameLst>
                                      </p:cBhvr>
                                      <p:tavLst>
                                        <p:tav tm="0">
                                          <p:val>
                                            <p:fltVal val="0"/>
                                          </p:val>
                                        </p:tav>
                                        <p:tav tm="100000">
                                          <p:val>
                                            <p:strVal val="#ppt_w"/>
                                          </p:val>
                                        </p:tav>
                                      </p:tavLst>
                                    </p:anim>
                                    <p:anim calcmode="lin" valueType="num">
                                      <p:cBhvr>
                                        <p:cTn id="122" dur="1000" fill="hold"/>
                                        <p:tgtEl>
                                          <p:spTgt spid="44"/>
                                        </p:tgtEl>
                                        <p:attrNameLst>
                                          <p:attrName>ppt_h</p:attrName>
                                        </p:attrNameLst>
                                      </p:cBhvr>
                                      <p:tavLst>
                                        <p:tav tm="0">
                                          <p:val>
                                            <p:fltVal val="0"/>
                                          </p:val>
                                        </p:tav>
                                        <p:tav tm="100000">
                                          <p:val>
                                            <p:strVal val="#ppt_h"/>
                                          </p:val>
                                        </p:tav>
                                      </p:tavLst>
                                    </p:anim>
                                    <p:anim calcmode="lin" valueType="num">
                                      <p:cBhvr>
                                        <p:cTn id="123" dur="1000" fill="hold"/>
                                        <p:tgtEl>
                                          <p:spTgt spid="44"/>
                                        </p:tgtEl>
                                        <p:attrNameLst>
                                          <p:attrName>style.rotation</p:attrName>
                                        </p:attrNameLst>
                                      </p:cBhvr>
                                      <p:tavLst>
                                        <p:tav tm="0">
                                          <p:val>
                                            <p:fltVal val="90"/>
                                          </p:val>
                                        </p:tav>
                                        <p:tav tm="100000">
                                          <p:val>
                                            <p:fltVal val="0"/>
                                          </p:val>
                                        </p:tav>
                                      </p:tavLst>
                                    </p:anim>
                                    <p:animEffect transition="in" filter="fade">
                                      <p:cBhvr>
                                        <p:cTn id="124" dur="1000"/>
                                        <p:tgtEl>
                                          <p:spTgt spid="44"/>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1000" fill="hold"/>
                                        <p:tgtEl>
                                          <p:spTgt spid="27"/>
                                        </p:tgtEl>
                                        <p:attrNameLst>
                                          <p:attrName>ppt_w</p:attrName>
                                        </p:attrNameLst>
                                      </p:cBhvr>
                                      <p:tavLst>
                                        <p:tav tm="0">
                                          <p:val>
                                            <p:fltVal val="0"/>
                                          </p:val>
                                        </p:tav>
                                        <p:tav tm="100000">
                                          <p:val>
                                            <p:strVal val="#ppt_w"/>
                                          </p:val>
                                        </p:tav>
                                      </p:tavLst>
                                    </p:anim>
                                    <p:anim calcmode="lin" valueType="num">
                                      <p:cBhvr>
                                        <p:cTn id="128" dur="1000" fill="hold"/>
                                        <p:tgtEl>
                                          <p:spTgt spid="27"/>
                                        </p:tgtEl>
                                        <p:attrNameLst>
                                          <p:attrName>ppt_h</p:attrName>
                                        </p:attrNameLst>
                                      </p:cBhvr>
                                      <p:tavLst>
                                        <p:tav tm="0">
                                          <p:val>
                                            <p:fltVal val="0"/>
                                          </p:val>
                                        </p:tav>
                                        <p:tav tm="100000">
                                          <p:val>
                                            <p:strVal val="#ppt_h"/>
                                          </p:val>
                                        </p:tav>
                                      </p:tavLst>
                                    </p:anim>
                                    <p:anim calcmode="lin" valueType="num">
                                      <p:cBhvr>
                                        <p:cTn id="129" dur="1000" fill="hold"/>
                                        <p:tgtEl>
                                          <p:spTgt spid="27"/>
                                        </p:tgtEl>
                                        <p:attrNameLst>
                                          <p:attrName>style.rotation</p:attrName>
                                        </p:attrNameLst>
                                      </p:cBhvr>
                                      <p:tavLst>
                                        <p:tav tm="0">
                                          <p:val>
                                            <p:fltVal val="90"/>
                                          </p:val>
                                        </p:tav>
                                        <p:tav tm="100000">
                                          <p:val>
                                            <p:fltVal val="0"/>
                                          </p:val>
                                        </p:tav>
                                      </p:tavLst>
                                    </p:anim>
                                    <p:animEffect transition="in" filter="fade">
                                      <p:cBhvr>
                                        <p:cTn id="130" dur="1000"/>
                                        <p:tgtEl>
                                          <p:spTgt spid="27"/>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1000" fill="hold"/>
                                        <p:tgtEl>
                                          <p:spTgt spid="45"/>
                                        </p:tgtEl>
                                        <p:attrNameLst>
                                          <p:attrName>ppt_w</p:attrName>
                                        </p:attrNameLst>
                                      </p:cBhvr>
                                      <p:tavLst>
                                        <p:tav tm="0">
                                          <p:val>
                                            <p:fltVal val="0"/>
                                          </p:val>
                                        </p:tav>
                                        <p:tav tm="100000">
                                          <p:val>
                                            <p:strVal val="#ppt_w"/>
                                          </p:val>
                                        </p:tav>
                                      </p:tavLst>
                                    </p:anim>
                                    <p:anim calcmode="lin" valueType="num">
                                      <p:cBhvr>
                                        <p:cTn id="134" dur="1000" fill="hold"/>
                                        <p:tgtEl>
                                          <p:spTgt spid="45"/>
                                        </p:tgtEl>
                                        <p:attrNameLst>
                                          <p:attrName>ppt_h</p:attrName>
                                        </p:attrNameLst>
                                      </p:cBhvr>
                                      <p:tavLst>
                                        <p:tav tm="0">
                                          <p:val>
                                            <p:fltVal val="0"/>
                                          </p:val>
                                        </p:tav>
                                        <p:tav tm="100000">
                                          <p:val>
                                            <p:strVal val="#ppt_h"/>
                                          </p:val>
                                        </p:tav>
                                      </p:tavLst>
                                    </p:anim>
                                    <p:anim calcmode="lin" valueType="num">
                                      <p:cBhvr>
                                        <p:cTn id="135" dur="1000" fill="hold"/>
                                        <p:tgtEl>
                                          <p:spTgt spid="45"/>
                                        </p:tgtEl>
                                        <p:attrNameLst>
                                          <p:attrName>style.rotation</p:attrName>
                                        </p:attrNameLst>
                                      </p:cBhvr>
                                      <p:tavLst>
                                        <p:tav tm="0">
                                          <p:val>
                                            <p:fltVal val="90"/>
                                          </p:val>
                                        </p:tav>
                                        <p:tav tm="100000">
                                          <p:val>
                                            <p:fltVal val="0"/>
                                          </p:val>
                                        </p:tav>
                                      </p:tavLst>
                                    </p:anim>
                                    <p:animEffect transition="in" filter="fade">
                                      <p:cBhvr>
                                        <p:cTn id="136" dur="1000"/>
                                        <p:tgtEl>
                                          <p:spTgt spid="45"/>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1000" fill="hold"/>
                                        <p:tgtEl>
                                          <p:spTgt spid="24"/>
                                        </p:tgtEl>
                                        <p:attrNameLst>
                                          <p:attrName>ppt_w</p:attrName>
                                        </p:attrNameLst>
                                      </p:cBhvr>
                                      <p:tavLst>
                                        <p:tav tm="0">
                                          <p:val>
                                            <p:fltVal val="0"/>
                                          </p:val>
                                        </p:tav>
                                        <p:tav tm="100000">
                                          <p:val>
                                            <p:strVal val="#ppt_w"/>
                                          </p:val>
                                        </p:tav>
                                      </p:tavLst>
                                    </p:anim>
                                    <p:anim calcmode="lin" valueType="num">
                                      <p:cBhvr>
                                        <p:cTn id="140" dur="1000" fill="hold"/>
                                        <p:tgtEl>
                                          <p:spTgt spid="24"/>
                                        </p:tgtEl>
                                        <p:attrNameLst>
                                          <p:attrName>ppt_h</p:attrName>
                                        </p:attrNameLst>
                                      </p:cBhvr>
                                      <p:tavLst>
                                        <p:tav tm="0">
                                          <p:val>
                                            <p:fltVal val="0"/>
                                          </p:val>
                                        </p:tav>
                                        <p:tav tm="100000">
                                          <p:val>
                                            <p:strVal val="#ppt_h"/>
                                          </p:val>
                                        </p:tav>
                                      </p:tavLst>
                                    </p:anim>
                                    <p:anim calcmode="lin" valueType="num">
                                      <p:cBhvr>
                                        <p:cTn id="141" dur="1000" fill="hold"/>
                                        <p:tgtEl>
                                          <p:spTgt spid="24"/>
                                        </p:tgtEl>
                                        <p:attrNameLst>
                                          <p:attrName>style.rotation</p:attrName>
                                        </p:attrNameLst>
                                      </p:cBhvr>
                                      <p:tavLst>
                                        <p:tav tm="0">
                                          <p:val>
                                            <p:fltVal val="90"/>
                                          </p:val>
                                        </p:tav>
                                        <p:tav tm="100000">
                                          <p:val>
                                            <p:fltVal val="0"/>
                                          </p:val>
                                        </p:tav>
                                      </p:tavLst>
                                    </p:anim>
                                    <p:animEffect transition="in" filter="fade">
                                      <p:cBhvr>
                                        <p:cTn id="142" dur="1000"/>
                                        <p:tgtEl>
                                          <p:spTgt spid="24"/>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1000" fill="hold"/>
                                        <p:tgtEl>
                                          <p:spTgt spid="46"/>
                                        </p:tgtEl>
                                        <p:attrNameLst>
                                          <p:attrName>ppt_w</p:attrName>
                                        </p:attrNameLst>
                                      </p:cBhvr>
                                      <p:tavLst>
                                        <p:tav tm="0">
                                          <p:val>
                                            <p:fltVal val="0"/>
                                          </p:val>
                                        </p:tav>
                                        <p:tav tm="100000">
                                          <p:val>
                                            <p:strVal val="#ppt_w"/>
                                          </p:val>
                                        </p:tav>
                                      </p:tavLst>
                                    </p:anim>
                                    <p:anim calcmode="lin" valueType="num">
                                      <p:cBhvr>
                                        <p:cTn id="146" dur="1000" fill="hold"/>
                                        <p:tgtEl>
                                          <p:spTgt spid="46"/>
                                        </p:tgtEl>
                                        <p:attrNameLst>
                                          <p:attrName>ppt_h</p:attrName>
                                        </p:attrNameLst>
                                      </p:cBhvr>
                                      <p:tavLst>
                                        <p:tav tm="0">
                                          <p:val>
                                            <p:fltVal val="0"/>
                                          </p:val>
                                        </p:tav>
                                        <p:tav tm="100000">
                                          <p:val>
                                            <p:strVal val="#ppt_h"/>
                                          </p:val>
                                        </p:tav>
                                      </p:tavLst>
                                    </p:anim>
                                    <p:anim calcmode="lin" valueType="num">
                                      <p:cBhvr>
                                        <p:cTn id="147" dur="1000" fill="hold"/>
                                        <p:tgtEl>
                                          <p:spTgt spid="46"/>
                                        </p:tgtEl>
                                        <p:attrNameLst>
                                          <p:attrName>style.rotation</p:attrName>
                                        </p:attrNameLst>
                                      </p:cBhvr>
                                      <p:tavLst>
                                        <p:tav tm="0">
                                          <p:val>
                                            <p:fltVal val="90"/>
                                          </p:val>
                                        </p:tav>
                                        <p:tav tm="100000">
                                          <p:val>
                                            <p:fltVal val="0"/>
                                          </p:val>
                                        </p:tav>
                                      </p:tavLst>
                                    </p:anim>
                                    <p:animEffect transition="in" filter="fade">
                                      <p:cBhvr>
                                        <p:cTn id="148" dur="1000"/>
                                        <p:tgtEl>
                                          <p:spTgt spid="4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p:cTn id="151" dur="1000" fill="hold"/>
                                        <p:tgtEl>
                                          <p:spTgt spid="25"/>
                                        </p:tgtEl>
                                        <p:attrNameLst>
                                          <p:attrName>ppt_w</p:attrName>
                                        </p:attrNameLst>
                                      </p:cBhvr>
                                      <p:tavLst>
                                        <p:tav tm="0">
                                          <p:val>
                                            <p:fltVal val="0"/>
                                          </p:val>
                                        </p:tav>
                                        <p:tav tm="100000">
                                          <p:val>
                                            <p:strVal val="#ppt_w"/>
                                          </p:val>
                                        </p:tav>
                                      </p:tavLst>
                                    </p:anim>
                                    <p:anim calcmode="lin" valueType="num">
                                      <p:cBhvr>
                                        <p:cTn id="152" dur="1000" fill="hold"/>
                                        <p:tgtEl>
                                          <p:spTgt spid="25"/>
                                        </p:tgtEl>
                                        <p:attrNameLst>
                                          <p:attrName>ppt_h</p:attrName>
                                        </p:attrNameLst>
                                      </p:cBhvr>
                                      <p:tavLst>
                                        <p:tav tm="0">
                                          <p:val>
                                            <p:fltVal val="0"/>
                                          </p:val>
                                        </p:tav>
                                        <p:tav tm="100000">
                                          <p:val>
                                            <p:strVal val="#ppt_h"/>
                                          </p:val>
                                        </p:tav>
                                      </p:tavLst>
                                    </p:anim>
                                    <p:anim calcmode="lin" valueType="num">
                                      <p:cBhvr>
                                        <p:cTn id="153" dur="1000" fill="hold"/>
                                        <p:tgtEl>
                                          <p:spTgt spid="25"/>
                                        </p:tgtEl>
                                        <p:attrNameLst>
                                          <p:attrName>style.rotation</p:attrName>
                                        </p:attrNameLst>
                                      </p:cBhvr>
                                      <p:tavLst>
                                        <p:tav tm="0">
                                          <p:val>
                                            <p:fltVal val="90"/>
                                          </p:val>
                                        </p:tav>
                                        <p:tav tm="100000">
                                          <p:val>
                                            <p:fltVal val="0"/>
                                          </p:val>
                                        </p:tav>
                                      </p:tavLst>
                                    </p:anim>
                                    <p:animEffect transition="in" filter="fade">
                                      <p:cBhvr>
                                        <p:cTn id="154" dur="1000"/>
                                        <p:tgtEl>
                                          <p:spTgt spid="2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1000" fill="hold"/>
                                        <p:tgtEl>
                                          <p:spTgt spid="26"/>
                                        </p:tgtEl>
                                        <p:attrNameLst>
                                          <p:attrName>ppt_w</p:attrName>
                                        </p:attrNameLst>
                                      </p:cBhvr>
                                      <p:tavLst>
                                        <p:tav tm="0">
                                          <p:val>
                                            <p:fltVal val="0"/>
                                          </p:val>
                                        </p:tav>
                                        <p:tav tm="100000">
                                          <p:val>
                                            <p:strVal val="#ppt_w"/>
                                          </p:val>
                                        </p:tav>
                                      </p:tavLst>
                                    </p:anim>
                                    <p:anim calcmode="lin" valueType="num">
                                      <p:cBhvr>
                                        <p:cTn id="158" dur="1000" fill="hold"/>
                                        <p:tgtEl>
                                          <p:spTgt spid="26"/>
                                        </p:tgtEl>
                                        <p:attrNameLst>
                                          <p:attrName>ppt_h</p:attrName>
                                        </p:attrNameLst>
                                      </p:cBhvr>
                                      <p:tavLst>
                                        <p:tav tm="0">
                                          <p:val>
                                            <p:fltVal val="0"/>
                                          </p:val>
                                        </p:tav>
                                        <p:tav tm="100000">
                                          <p:val>
                                            <p:strVal val="#ppt_h"/>
                                          </p:val>
                                        </p:tav>
                                      </p:tavLst>
                                    </p:anim>
                                    <p:anim calcmode="lin" valueType="num">
                                      <p:cBhvr>
                                        <p:cTn id="159" dur="1000" fill="hold"/>
                                        <p:tgtEl>
                                          <p:spTgt spid="26"/>
                                        </p:tgtEl>
                                        <p:attrNameLst>
                                          <p:attrName>style.rotation</p:attrName>
                                        </p:attrNameLst>
                                      </p:cBhvr>
                                      <p:tavLst>
                                        <p:tav tm="0">
                                          <p:val>
                                            <p:fltVal val="90"/>
                                          </p:val>
                                        </p:tav>
                                        <p:tav tm="100000">
                                          <p:val>
                                            <p:fltVal val="0"/>
                                          </p:val>
                                        </p:tav>
                                      </p:tavLst>
                                    </p:anim>
                                    <p:animEffect transition="in" filter="fade">
                                      <p:cBhvr>
                                        <p:cTn id="160" dur="1000"/>
                                        <p:tgtEl>
                                          <p:spTgt spid="26"/>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p:cTn id="163" dur="1000" fill="hold"/>
                                        <p:tgtEl>
                                          <p:spTgt spid="6"/>
                                        </p:tgtEl>
                                        <p:attrNameLst>
                                          <p:attrName>ppt_w</p:attrName>
                                        </p:attrNameLst>
                                      </p:cBhvr>
                                      <p:tavLst>
                                        <p:tav tm="0">
                                          <p:val>
                                            <p:fltVal val="0"/>
                                          </p:val>
                                        </p:tav>
                                        <p:tav tm="100000">
                                          <p:val>
                                            <p:strVal val="#ppt_w"/>
                                          </p:val>
                                        </p:tav>
                                      </p:tavLst>
                                    </p:anim>
                                    <p:anim calcmode="lin" valueType="num">
                                      <p:cBhvr>
                                        <p:cTn id="164" dur="1000" fill="hold"/>
                                        <p:tgtEl>
                                          <p:spTgt spid="6"/>
                                        </p:tgtEl>
                                        <p:attrNameLst>
                                          <p:attrName>ppt_h</p:attrName>
                                        </p:attrNameLst>
                                      </p:cBhvr>
                                      <p:tavLst>
                                        <p:tav tm="0">
                                          <p:val>
                                            <p:fltVal val="0"/>
                                          </p:val>
                                        </p:tav>
                                        <p:tav tm="100000">
                                          <p:val>
                                            <p:strVal val="#ppt_h"/>
                                          </p:val>
                                        </p:tav>
                                      </p:tavLst>
                                    </p:anim>
                                    <p:anim calcmode="lin" valueType="num">
                                      <p:cBhvr>
                                        <p:cTn id="165" dur="1000" fill="hold"/>
                                        <p:tgtEl>
                                          <p:spTgt spid="6"/>
                                        </p:tgtEl>
                                        <p:attrNameLst>
                                          <p:attrName>style.rotation</p:attrName>
                                        </p:attrNameLst>
                                      </p:cBhvr>
                                      <p:tavLst>
                                        <p:tav tm="0">
                                          <p:val>
                                            <p:fltVal val="90"/>
                                          </p:val>
                                        </p:tav>
                                        <p:tav tm="100000">
                                          <p:val>
                                            <p:fltVal val="0"/>
                                          </p:val>
                                        </p:tav>
                                      </p:tavLst>
                                    </p:anim>
                                    <p:animEffect transition="in" filter="fade">
                                      <p:cBhvr>
                                        <p:cTn id="166" dur="1000"/>
                                        <p:tgtEl>
                                          <p:spTgt spid="6"/>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xit" presetSubtype="4" fill="hold" grpId="1" nodeType="clickEffect">
                                  <p:stCondLst>
                                    <p:cond delay="0"/>
                                  </p:stCondLst>
                                  <p:childTnLst>
                                    <p:anim calcmode="lin" valueType="num">
                                      <p:cBhvr additive="base">
                                        <p:cTn id="170" dur="500"/>
                                        <p:tgtEl>
                                          <p:spTgt spid="8"/>
                                        </p:tgtEl>
                                        <p:attrNameLst>
                                          <p:attrName>ppt_x</p:attrName>
                                        </p:attrNameLst>
                                      </p:cBhvr>
                                      <p:tavLst>
                                        <p:tav tm="0">
                                          <p:val>
                                            <p:strVal val="ppt_x"/>
                                          </p:val>
                                        </p:tav>
                                        <p:tav tm="100000">
                                          <p:val>
                                            <p:strVal val="ppt_x"/>
                                          </p:val>
                                        </p:tav>
                                      </p:tavLst>
                                    </p:anim>
                                    <p:anim calcmode="lin" valueType="num">
                                      <p:cBhvr additive="base">
                                        <p:cTn id="171" dur="500"/>
                                        <p:tgtEl>
                                          <p:spTgt spid="8"/>
                                        </p:tgtEl>
                                        <p:attrNameLst>
                                          <p:attrName>ppt_y</p:attrName>
                                        </p:attrNameLst>
                                      </p:cBhvr>
                                      <p:tavLst>
                                        <p:tav tm="0">
                                          <p:val>
                                            <p:strVal val="ppt_y"/>
                                          </p:val>
                                        </p:tav>
                                        <p:tav tm="100000">
                                          <p:val>
                                            <p:strVal val="1+ppt_h/2"/>
                                          </p:val>
                                        </p:tav>
                                      </p:tavLst>
                                    </p:anim>
                                    <p:set>
                                      <p:cBhvr>
                                        <p:cTn id="172" dur="1" fill="hold">
                                          <p:stCondLst>
                                            <p:cond delay="499"/>
                                          </p:stCondLst>
                                        </p:cTn>
                                        <p:tgtEl>
                                          <p:spTgt spid="8"/>
                                        </p:tgtEl>
                                        <p:attrNameLst>
                                          <p:attrName>style.visibility</p:attrName>
                                        </p:attrNameLst>
                                      </p:cBhvr>
                                      <p:to>
                                        <p:strVal val="hidden"/>
                                      </p:to>
                                    </p:set>
                                  </p:childTnLst>
                                </p:cTn>
                              </p:par>
                              <p:par>
                                <p:cTn id="173" presetID="2" presetClass="exit" presetSubtype="4" fill="hold" grpId="1" nodeType="withEffect">
                                  <p:stCondLst>
                                    <p:cond delay="0"/>
                                  </p:stCondLst>
                                  <p:childTnLst>
                                    <p:anim calcmode="lin" valueType="num">
                                      <p:cBhvr additive="base">
                                        <p:cTn id="174" dur="500"/>
                                        <p:tgtEl>
                                          <p:spTgt spid="10"/>
                                        </p:tgtEl>
                                        <p:attrNameLst>
                                          <p:attrName>ppt_x</p:attrName>
                                        </p:attrNameLst>
                                      </p:cBhvr>
                                      <p:tavLst>
                                        <p:tav tm="0">
                                          <p:val>
                                            <p:strVal val="ppt_x"/>
                                          </p:val>
                                        </p:tav>
                                        <p:tav tm="100000">
                                          <p:val>
                                            <p:strVal val="ppt_x"/>
                                          </p:val>
                                        </p:tav>
                                      </p:tavLst>
                                    </p:anim>
                                    <p:anim calcmode="lin" valueType="num">
                                      <p:cBhvr additive="base">
                                        <p:cTn id="175" dur="500"/>
                                        <p:tgtEl>
                                          <p:spTgt spid="10"/>
                                        </p:tgtEl>
                                        <p:attrNameLst>
                                          <p:attrName>ppt_y</p:attrName>
                                        </p:attrNameLst>
                                      </p:cBhvr>
                                      <p:tavLst>
                                        <p:tav tm="0">
                                          <p:val>
                                            <p:strVal val="ppt_y"/>
                                          </p:val>
                                        </p:tav>
                                        <p:tav tm="100000">
                                          <p:val>
                                            <p:strVal val="1+ppt_h/2"/>
                                          </p:val>
                                        </p:tav>
                                      </p:tavLst>
                                    </p:anim>
                                    <p:set>
                                      <p:cBhvr>
                                        <p:cTn id="176" dur="1" fill="hold">
                                          <p:stCondLst>
                                            <p:cond delay="499"/>
                                          </p:stCondLst>
                                        </p:cTn>
                                        <p:tgtEl>
                                          <p:spTgt spid="10"/>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11"/>
                                        </p:tgtEl>
                                        <p:attrNameLst>
                                          <p:attrName>ppt_x</p:attrName>
                                        </p:attrNameLst>
                                      </p:cBhvr>
                                      <p:tavLst>
                                        <p:tav tm="0">
                                          <p:val>
                                            <p:strVal val="ppt_x"/>
                                          </p:val>
                                        </p:tav>
                                        <p:tav tm="100000">
                                          <p:val>
                                            <p:strVal val="ppt_x"/>
                                          </p:val>
                                        </p:tav>
                                      </p:tavLst>
                                    </p:anim>
                                    <p:anim calcmode="lin" valueType="num">
                                      <p:cBhvr additive="base">
                                        <p:cTn id="179" dur="500"/>
                                        <p:tgtEl>
                                          <p:spTgt spid="11"/>
                                        </p:tgtEl>
                                        <p:attrNameLst>
                                          <p:attrName>ppt_y</p:attrName>
                                        </p:attrNameLst>
                                      </p:cBhvr>
                                      <p:tavLst>
                                        <p:tav tm="0">
                                          <p:val>
                                            <p:strVal val="ppt_y"/>
                                          </p:val>
                                        </p:tav>
                                        <p:tav tm="100000">
                                          <p:val>
                                            <p:strVal val="1+ppt_h/2"/>
                                          </p:val>
                                        </p:tav>
                                      </p:tavLst>
                                    </p:anim>
                                    <p:set>
                                      <p:cBhvr>
                                        <p:cTn id="180" dur="1" fill="hold">
                                          <p:stCondLst>
                                            <p:cond delay="499"/>
                                          </p:stCondLst>
                                        </p:cTn>
                                        <p:tgtEl>
                                          <p:spTgt spid="11"/>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12"/>
                                        </p:tgtEl>
                                        <p:attrNameLst>
                                          <p:attrName>ppt_x</p:attrName>
                                        </p:attrNameLst>
                                      </p:cBhvr>
                                      <p:tavLst>
                                        <p:tav tm="0">
                                          <p:val>
                                            <p:strVal val="ppt_x"/>
                                          </p:val>
                                        </p:tav>
                                        <p:tav tm="100000">
                                          <p:val>
                                            <p:strVal val="ppt_x"/>
                                          </p:val>
                                        </p:tav>
                                      </p:tavLst>
                                    </p:anim>
                                    <p:anim calcmode="lin" valueType="num">
                                      <p:cBhvr additive="base">
                                        <p:cTn id="183" dur="500"/>
                                        <p:tgtEl>
                                          <p:spTgt spid="12"/>
                                        </p:tgtEl>
                                        <p:attrNameLst>
                                          <p:attrName>ppt_y</p:attrName>
                                        </p:attrNameLst>
                                      </p:cBhvr>
                                      <p:tavLst>
                                        <p:tav tm="0">
                                          <p:val>
                                            <p:strVal val="ppt_y"/>
                                          </p:val>
                                        </p:tav>
                                        <p:tav tm="100000">
                                          <p:val>
                                            <p:strVal val="1+ppt_h/2"/>
                                          </p:val>
                                        </p:tav>
                                      </p:tavLst>
                                    </p:anim>
                                    <p:set>
                                      <p:cBhvr>
                                        <p:cTn id="184" dur="1" fill="hold">
                                          <p:stCondLst>
                                            <p:cond delay="499"/>
                                          </p:stCondLst>
                                        </p:cTn>
                                        <p:tgtEl>
                                          <p:spTgt spid="12"/>
                                        </p:tgtEl>
                                        <p:attrNameLst>
                                          <p:attrName>style.visibility</p:attrName>
                                        </p:attrNameLst>
                                      </p:cBhvr>
                                      <p:to>
                                        <p:strVal val="hidden"/>
                                      </p:to>
                                    </p:set>
                                  </p:childTnLst>
                                </p:cTn>
                              </p:par>
                              <p:par>
                                <p:cTn id="185" presetID="2" presetClass="exit" presetSubtype="4" fill="hold" grpId="1" nodeType="withEffect">
                                  <p:stCondLst>
                                    <p:cond delay="0"/>
                                  </p:stCondLst>
                                  <p:childTnLst>
                                    <p:anim calcmode="lin" valueType="num">
                                      <p:cBhvr additive="base">
                                        <p:cTn id="186" dur="500"/>
                                        <p:tgtEl>
                                          <p:spTgt spid="13"/>
                                        </p:tgtEl>
                                        <p:attrNameLst>
                                          <p:attrName>ppt_x</p:attrName>
                                        </p:attrNameLst>
                                      </p:cBhvr>
                                      <p:tavLst>
                                        <p:tav tm="0">
                                          <p:val>
                                            <p:strVal val="ppt_x"/>
                                          </p:val>
                                        </p:tav>
                                        <p:tav tm="100000">
                                          <p:val>
                                            <p:strVal val="ppt_x"/>
                                          </p:val>
                                        </p:tav>
                                      </p:tavLst>
                                    </p:anim>
                                    <p:anim calcmode="lin" valueType="num">
                                      <p:cBhvr additive="base">
                                        <p:cTn id="187" dur="500"/>
                                        <p:tgtEl>
                                          <p:spTgt spid="13"/>
                                        </p:tgtEl>
                                        <p:attrNameLst>
                                          <p:attrName>ppt_y</p:attrName>
                                        </p:attrNameLst>
                                      </p:cBhvr>
                                      <p:tavLst>
                                        <p:tav tm="0">
                                          <p:val>
                                            <p:strVal val="ppt_y"/>
                                          </p:val>
                                        </p:tav>
                                        <p:tav tm="100000">
                                          <p:val>
                                            <p:strVal val="1+ppt_h/2"/>
                                          </p:val>
                                        </p:tav>
                                      </p:tavLst>
                                    </p:anim>
                                    <p:set>
                                      <p:cBhvr>
                                        <p:cTn id="188" dur="1" fill="hold">
                                          <p:stCondLst>
                                            <p:cond delay="499"/>
                                          </p:stCondLst>
                                        </p:cTn>
                                        <p:tgtEl>
                                          <p:spTgt spid="13"/>
                                        </p:tgtEl>
                                        <p:attrNameLst>
                                          <p:attrName>style.visibility</p:attrName>
                                        </p:attrNameLst>
                                      </p:cBhvr>
                                      <p:to>
                                        <p:strVal val="hidden"/>
                                      </p:to>
                                    </p:set>
                                  </p:childTnLst>
                                </p:cTn>
                              </p:par>
                              <p:par>
                                <p:cTn id="189" presetID="2" presetClass="exit" presetSubtype="4" fill="hold" grpId="1" nodeType="withEffect">
                                  <p:stCondLst>
                                    <p:cond delay="0"/>
                                  </p:stCondLst>
                                  <p:childTnLst>
                                    <p:anim calcmode="lin" valueType="num">
                                      <p:cBhvr additive="base">
                                        <p:cTn id="190" dur="500"/>
                                        <p:tgtEl>
                                          <p:spTgt spid="14"/>
                                        </p:tgtEl>
                                        <p:attrNameLst>
                                          <p:attrName>ppt_x</p:attrName>
                                        </p:attrNameLst>
                                      </p:cBhvr>
                                      <p:tavLst>
                                        <p:tav tm="0">
                                          <p:val>
                                            <p:strVal val="ppt_x"/>
                                          </p:val>
                                        </p:tav>
                                        <p:tav tm="100000">
                                          <p:val>
                                            <p:strVal val="ppt_x"/>
                                          </p:val>
                                        </p:tav>
                                      </p:tavLst>
                                    </p:anim>
                                    <p:anim calcmode="lin" valueType="num">
                                      <p:cBhvr additive="base">
                                        <p:cTn id="191" dur="500"/>
                                        <p:tgtEl>
                                          <p:spTgt spid="14"/>
                                        </p:tgtEl>
                                        <p:attrNameLst>
                                          <p:attrName>ppt_y</p:attrName>
                                        </p:attrNameLst>
                                      </p:cBhvr>
                                      <p:tavLst>
                                        <p:tav tm="0">
                                          <p:val>
                                            <p:strVal val="ppt_y"/>
                                          </p:val>
                                        </p:tav>
                                        <p:tav tm="100000">
                                          <p:val>
                                            <p:strVal val="1+ppt_h/2"/>
                                          </p:val>
                                        </p:tav>
                                      </p:tavLst>
                                    </p:anim>
                                    <p:set>
                                      <p:cBhvr>
                                        <p:cTn id="192" dur="1" fill="hold">
                                          <p:stCondLst>
                                            <p:cond delay="499"/>
                                          </p:stCondLst>
                                        </p:cTn>
                                        <p:tgtEl>
                                          <p:spTgt spid="14"/>
                                        </p:tgtEl>
                                        <p:attrNameLst>
                                          <p:attrName>style.visibility</p:attrName>
                                        </p:attrNameLst>
                                      </p:cBhvr>
                                      <p:to>
                                        <p:strVal val="hidden"/>
                                      </p:to>
                                    </p:set>
                                  </p:childTnLst>
                                </p:cTn>
                              </p:par>
                              <p:par>
                                <p:cTn id="193" presetID="2" presetClass="exit" presetSubtype="4" fill="hold" grpId="1" nodeType="withEffect">
                                  <p:stCondLst>
                                    <p:cond delay="0"/>
                                  </p:stCondLst>
                                  <p:childTnLst>
                                    <p:anim calcmode="lin" valueType="num">
                                      <p:cBhvr additive="base">
                                        <p:cTn id="194" dur="500"/>
                                        <p:tgtEl>
                                          <p:spTgt spid="15"/>
                                        </p:tgtEl>
                                        <p:attrNameLst>
                                          <p:attrName>ppt_x</p:attrName>
                                        </p:attrNameLst>
                                      </p:cBhvr>
                                      <p:tavLst>
                                        <p:tav tm="0">
                                          <p:val>
                                            <p:strVal val="ppt_x"/>
                                          </p:val>
                                        </p:tav>
                                        <p:tav tm="100000">
                                          <p:val>
                                            <p:strVal val="ppt_x"/>
                                          </p:val>
                                        </p:tav>
                                      </p:tavLst>
                                    </p:anim>
                                    <p:anim calcmode="lin" valueType="num">
                                      <p:cBhvr additive="base">
                                        <p:cTn id="195" dur="500"/>
                                        <p:tgtEl>
                                          <p:spTgt spid="15"/>
                                        </p:tgtEl>
                                        <p:attrNameLst>
                                          <p:attrName>ppt_y</p:attrName>
                                        </p:attrNameLst>
                                      </p:cBhvr>
                                      <p:tavLst>
                                        <p:tav tm="0">
                                          <p:val>
                                            <p:strVal val="ppt_y"/>
                                          </p:val>
                                        </p:tav>
                                        <p:tav tm="100000">
                                          <p:val>
                                            <p:strVal val="1+ppt_h/2"/>
                                          </p:val>
                                        </p:tav>
                                      </p:tavLst>
                                    </p:anim>
                                    <p:set>
                                      <p:cBhvr>
                                        <p:cTn id="196" dur="1" fill="hold">
                                          <p:stCondLst>
                                            <p:cond delay="499"/>
                                          </p:stCondLst>
                                        </p:cTn>
                                        <p:tgtEl>
                                          <p:spTgt spid="15"/>
                                        </p:tgtEl>
                                        <p:attrNameLst>
                                          <p:attrName>style.visibility</p:attrName>
                                        </p:attrNameLst>
                                      </p:cBhvr>
                                      <p:to>
                                        <p:strVal val="hidden"/>
                                      </p:to>
                                    </p:set>
                                  </p:childTnLst>
                                </p:cTn>
                              </p:par>
                              <p:par>
                                <p:cTn id="197" presetID="2" presetClass="exit" presetSubtype="4" fill="hold" grpId="1" nodeType="withEffect">
                                  <p:stCondLst>
                                    <p:cond delay="0"/>
                                  </p:stCondLst>
                                  <p:childTnLst>
                                    <p:anim calcmode="lin" valueType="num">
                                      <p:cBhvr additive="base">
                                        <p:cTn id="198" dur="500"/>
                                        <p:tgtEl>
                                          <p:spTgt spid="17"/>
                                        </p:tgtEl>
                                        <p:attrNameLst>
                                          <p:attrName>ppt_x</p:attrName>
                                        </p:attrNameLst>
                                      </p:cBhvr>
                                      <p:tavLst>
                                        <p:tav tm="0">
                                          <p:val>
                                            <p:strVal val="ppt_x"/>
                                          </p:val>
                                        </p:tav>
                                        <p:tav tm="100000">
                                          <p:val>
                                            <p:strVal val="ppt_x"/>
                                          </p:val>
                                        </p:tav>
                                      </p:tavLst>
                                    </p:anim>
                                    <p:anim calcmode="lin" valueType="num">
                                      <p:cBhvr additive="base">
                                        <p:cTn id="199" dur="500"/>
                                        <p:tgtEl>
                                          <p:spTgt spid="17"/>
                                        </p:tgtEl>
                                        <p:attrNameLst>
                                          <p:attrName>ppt_y</p:attrName>
                                        </p:attrNameLst>
                                      </p:cBhvr>
                                      <p:tavLst>
                                        <p:tav tm="0">
                                          <p:val>
                                            <p:strVal val="ppt_y"/>
                                          </p:val>
                                        </p:tav>
                                        <p:tav tm="100000">
                                          <p:val>
                                            <p:strVal val="1+ppt_h/2"/>
                                          </p:val>
                                        </p:tav>
                                      </p:tavLst>
                                    </p:anim>
                                    <p:set>
                                      <p:cBhvr>
                                        <p:cTn id="200" dur="1" fill="hold">
                                          <p:stCondLst>
                                            <p:cond delay="499"/>
                                          </p:stCondLst>
                                        </p:cTn>
                                        <p:tgtEl>
                                          <p:spTgt spid="17"/>
                                        </p:tgtEl>
                                        <p:attrNameLst>
                                          <p:attrName>style.visibility</p:attrName>
                                        </p:attrNameLst>
                                      </p:cBhvr>
                                      <p:to>
                                        <p:strVal val="hidden"/>
                                      </p:to>
                                    </p:set>
                                  </p:childTnLst>
                                </p:cTn>
                              </p:par>
                              <p:par>
                                <p:cTn id="201" presetID="2" presetClass="exit" presetSubtype="4" fill="hold" grpId="1" nodeType="withEffect">
                                  <p:stCondLst>
                                    <p:cond delay="0"/>
                                  </p:stCondLst>
                                  <p:childTnLst>
                                    <p:anim calcmode="lin" valueType="num">
                                      <p:cBhvr additive="base">
                                        <p:cTn id="202" dur="500"/>
                                        <p:tgtEl>
                                          <p:spTgt spid="16"/>
                                        </p:tgtEl>
                                        <p:attrNameLst>
                                          <p:attrName>ppt_x</p:attrName>
                                        </p:attrNameLst>
                                      </p:cBhvr>
                                      <p:tavLst>
                                        <p:tav tm="0">
                                          <p:val>
                                            <p:strVal val="ppt_x"/>
                                          </p:val>
                                        </p:tav>
                                        <p:tav tm="100000">
                                          <p:val>
                                            <p:strVal val="ppt_x"/>
                                          </p:val>
                                        </p:tav>
                                      </p:tavLst>
                                    </p:anim>
                                    <p:anim calcmode="lin" valueType="num">
                                      <p:cBhvr additive="base">
                                        <p:cTn id="203" dur="500"/>
                                        <p:tgtEl>
                                          <p:spTgt spid="16"/>
                                        </p:tgtEl>
                                        <p:attrNameLst>
                                          <p:attrName>ppt_y</p:attrName>
                                        </p:attrNameLst>
                                      </p:cBhvr>
                                      <p:tavLst>
                                        <p:tav tm="0">
                                          <p:val>
                                            <p:strVal val="ppt_y"/>
                                          </p:val>
                                        </p:tav>
                                        <p:tav tm="100000">
                                          <p:val>
                                            <p:strVal val="1+ppt_h/2"/>
                                          </p:val>
                                        </p:tav>
                                      </p:tavLst>
                                    </p:anim>
                                    <p:set>
                                      <p:cBhvr>
                                        <p:cTn id="204" dur="1" fill="hold">
                                          <p:stCondLst>
                                            <p:cond delay="499"/>
                                          </p:stCondLst>
                                        </p:cTn>
                                        <p:tgtEl>
                                          <p:spTgt spid="16"/>
                                        </p:tgtEl>
                                        <p:attrNameLst>
                                          <p:attrName>style.visibility</p:attrName>
                                        </p:attrNameLst>
                                      </p:cBhvr>
                                      <p:to>
                                        <p:strVal val="hidden"/>
                                      </p:to>
                                    </p:set>
                                  </p:childTnLst>
                                </p:cTn>
                              </p:par>
                              <p:par>
                                <p:cTn id="205" presetID="2" presetClass="exit" presetSubtype="4" fill="hold" grpId="1" nodeType="withEffect">
                                  <p:stCondLst>
                                    <p:cond delay="0"/>
                                  </p:stCondLst>
                                  <p:childTnLst>
                                    <p:anim calcmode="lin" valueType="num">
                                      <p:cBhvr additive="base">
                                        <p:cTn id="206" dur="500"/>
                                        <p:tgtEl>
                                          <p:spTgt spid="27"/>
                                        </p:tgtEl>
                                        <p:attrNameLst>
                                          <p:attrName>ppt_x</p:attrName>
                                        </p:attrNameLst>
                                      </p:cBhvr>
                                      <p:tavLst>
                                        <p:tav tm="0">
                                          <p:val>
                                            <p:strVal val="ppt_x"/>
                                          </p:val>
                                        </p:tav>
                                        <p:tav tm="100000">
                                          <p:val>
                                            <p:strVal val="ppt_x"/>
                                          </p:val>
                                        </p:tav>
                                      </p:tavLst>
                                    </p:anim>
                                    <p:anim calcmode="lin" valueType="num">
                                      <p:cBhvr additive="base">
                                        <p:cTn id="207" dur="500"/>
                                        <p:tgtEl>
                                          <p:spTgt spid="27"/>
                                        </p:tgtEl>
                                        <p:attrNameLst>
                                          <p:attrName>ppt_y</p:attrName>
                                        </p:attrNameLst>
                                      </p:cBhvr>
                                      <p:tavLst>
                                        <p:tav tm="0">
                                          <p:val>
                                            <p:strVal val="ppt_y"/>
                                          </p:val>
                                        </p:tav>
                                        <p:tav tm="100000">
                                          <p:val>
                                            <p:strVal val="1+ppt_h/2"/>
                                          </p:val>
                                        </p:tav>
                                      </p:tavLst>
                                    </p:anim>
                                    <p:set>
                                      <p:cBhvr>
                                        <p:cTn id="208" dur="1" fill="hold">
                                          <p:stCondLst>
                                            <p:cond delay="499"/>
                                          </p:stCondLst>
                                        </p:cTn>
                                        <p:tgtEl>
                                          <p:spTgt spid="27"/>
                                        </p:tgtEl>
                                        <p:attrNameLst>
                                          <p:attrName>style.visibility</p:attrName>
                                        </p:attrNameLst>
                                      </p:cBhvr>
                                      <p:to>
                                        <p:strVal val="hidden"/>
                                      </p:to>
                                    </p:set>
                                  </p:childTnLst>
                                </p:cTn>
                              </p:par>
                              <p:par>
                                <p:cTn id="209" presetID="2" presetClass="exit" presetSubtype="4" fill="hold" grpId="1" nodeType="withEffect">
                                  <p:stCondLst>
                                    <p:cond delay="0"/>
                                  </p:stCondLst>
                                  <p:childTnLst>
                                    <p:anim calcmode="lin" valueType="num">
                                      <p:cBhvr additive="base">
                                        <p:cTn id="210" dur="500"/>
                                        <p:tgtEl>
                                          <p:spTgt spid="25"/>
                                        </p:tgtEl>
                                        <p:attrNameLst>
                                          <p:attrName>ppt_x</p:attrName>
                                        </p:attrNameLst>
                                      </p:cBhvr>
                                      <p:tavLst>
                                        <p:tav tm="0">
                                          <p:val>
                                            <p:strVal val="ppt_x"/>
                                          </p:val>
                                        </p:tav>
                                        <p:tav tm="100000">
                                          <p:val>
                                            <p:strVal val="ppt_x"/>
                                          </p:val>
                                        </p:tav>
                                      </p:tavLst>
                                    </p:anim>
                                    <p:anim calcmode="lin" valueType="num">
                                      <p:cBhvr additive="base">
                                        <p:cTn id="211" dur="500"/>
                                        <p:tgtEl>
                                          <p:spTgt spid="25"/>
                                        </p:tgtEl>
                                        <p:attrNameLst>
                                          <p:attrName>ppt_y</p:attrName>
                                        </p:attrNameLst>
                                      </p:cBhvr>
                                      <p:tavLst>
                                        <p:tav tm="0">
                                          <p:val>
                                            <p:strVal val="ppt_y"/>
                                          </p:val>
                                        </p:tav>
                                        <p:tav tm="100000">
                                          <p:val>
                                            <p:strVal val="1+ppt_h/2"/>
                                          </p:val>
                                        </p:tav>
                                      </p:tavLst>
                                    </p:anim>
                                    <p:set>
                                      <p:cBhvr>
                                        <p:cTn id="212" dur="1" fill="hold">
                                          <p:stCondLst>
                                            <p:cond delay="499"/>
                                          </p:stCondLst>
                                        </p:cTn>
                                        <p:tgtEl>
                                          <p:spTgt spid="25"/>
                                        </p:tgtEl>
                                        <p:attrNameLst>
                                          <p:attrName>style.visibility</p:attrName>
                                        </p:attrNameLst>
                                      </p:cBhvr>
                                      <p:to>
                                        <p:strVal val="hidden"/>
                                      </p:to>
                                    </p:set>
                                  </p:childTnLst>
                                </p:cTn>
                              </p:par>
                              <p:par>
                                <p:cTn id="213" presetID="2" presetClass="exit" presetSubtype="4" fill="hold" grpId="1" nodeType="withEffect">
                                  <p:stCondLst>
                                    <p:cond delay="0"/>
                                  </p:stCondLst>
                                  <p:childTnLst>
                                    <p:anim calcmode="lin" valueType="num">
                                      <p:cBhvr additive="base">
                                        <p:cTn id="214" dur="500"/>
                                        <p:tgtEl>
                                          <p:spTgt spid="26"/>
                                        </p:tgtEl>
                                        <p:attrNameLst>
                                          <p:attrName>ppt_x</p:attrName>
                                        </p:attrNameLst>
                                      </p:cBhvr>
                                      <p:tavLst>
                                        <p:tav tm="0">
                                          <p:val>
                                            <p:strVal val="ppt_x"/>
                                          </p:val>
                                        </p:tav>
                                        <p:tav tm="100000">
                                          <p:val>
                                            <p:strVal val="ppt_x"/>
                                          </p:val>
                                        </p:tav>
                                      </p:tavLst>
                                    </p:anim>
                                    <p:anim calcmode="lin" valueType="num">
                                      <p:cBhvr additive="base">
                                        <p:cTn id="215" dur="500"/>
                                        <p:tgtEl>
                                          <p:spTgt spid="26"/>
                                        </p:tgtEl>
                                        <p:attrNameLst>
                                          <p:attrName>ppt_y</p:attrName>
                                        </p:attrNameLst>
                                      </p:cBhvr>
                                      <p:tavLst>
                                        <p:tav tm="0">
                                          <p:val>
                                            <p:strVal val="ppt_y"/>
                                          </p:val>
                                        </p:tav>
                                        <p:tav tm="100000">
                                          <p:val>
                                            <p:strVal val="1+ppt_h/2"/>
                                          </p:val>
                                        </p:tav>
                                      </p:tavLst>
                                    </p:anim>
                                    <p:set>
                                      <p:cBhvr>
                                        <p:cTn id="216" dur="1" fill="hold">
                                          <p:stCondLst>
                                            <p:cond delay="499"/>
                                          </p:stCondLst>
                                        </p:cTn>
                                        <p:tgtEl>
                                          <p:spTgt spid="26"/>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16" presetClass="exit" presetSubtype="21" fill="hold" grpId="1" nodeType="clickEffect">
                                  <p:stCondLst>
                                    <p:cond delay="0"/>
                                  </p:stCondLst>
                                  <p:childTnLst>
                                    <p:animEffect transition="out" filter="barn(inVertical)">
                                      <p:cBhvr>
                                        <p:cTn id="220" dur="500"/>
                                        <p:tgtEl>
                                          <p:spTgt spid="2"/>
                                        </p:tgtEl>
                                      </p:cBhvr>
                                    </p:animEffect>
                                    <p:set>
                                      <p:cBhvr>
                                        <p:cTn id="221" dur="1" fill="hold">
                                          <p:stCondLst>
                                            <p:cond delay="499"/>
                                          </p:stCondLst>
                                        </p:cTn>
                                        <p:tgtEl>
                                          <p:spTgt spid="2"/>
                                        </p:tgtEl>
                                        <p:attrNameLst>
                                          <p:attrName>style.visibility</p:attrName>
                                        </p:attrNameLst>
                                      </p:cBhvr>
                                      <p:to>
                                        <p:strVal val="hidden"/>
                                      </p:to>
                                    </p:set>
                                  </p:childTnLst>
                                </p:cTn>
                              </p:par>
                              <p:par>
                                <p:cTn id="222" presetID="16" presetClass="exit" presetSubtype="21" fill="hold" grpId="1" nodeType="withEffect">
                                  <p:stCondLst>
                                    <p:cond delay="0"/>
                                  </p:stCondLst>
                                  <p:childTnLst>
                                    <p:animEffect transition="out" filter="barn(inVertical)">
                                      <p:cBhvr>
                                        <p:cTn id="223" dur="500"/>
                                        <p:tgtEl>
                                          <p:spTgt spid="36"/>
                                        </p:tgtEl>
                                      </p:cBhvr>
                                    </p:animEffect>
                                    <p:set>
                                      <p:cBhvr>
                                        <p:cTn id="224" dur="1" fill="hold">
                                          <p:stCondLst>
                                            <p:cond delay="499"/>
                                          </p:stCondLst>
                                        </p:cTn>
                                        <p:tgtEl>
                                          <p:spTgt spid="36"/>
                                        </p:tgtEl>
                                        <p:attrNameLst>
                                          <p:attrName>style.visibility</p:attrName>
                                        </p:attrNameLst>
                                      </p:cBhvr>
                                      <p:to>
                                        <p:strVal val="hidden"/>
                                      </p:to>
                                    </p:set>
                                  </p:childTnLst>
                                </p:cTn>
                              </p:par>
                              <p:par>
                                <p:cTn id="225" presetID="16" presetClass="exit" presetSubtype="21" fill="hold" grpId="1" nodeType="withEffect">
                                  <p:stCondLst>
                                    <p:cond delay="0"/>
                                  </p:stCondLst>
                                  <p:childTnLst>
                                    <p:animEffect transition="out" filter="barn(inVertical)">
                                      <p:cBhvr>
                                        <p:cTn id="226" dur="500"/>
                                        <p:tgtEl>
                                          <p:spTgt spid="37"/>
                                        </p:tgtEl>
                                      </p:cBhvr>
                                    </p:animEffect>
                                    <p:set>
                                      <p:cBhvr>
                                        <p:cTn id="227" dur="1" fill="hold">
                                          <p:stCondLst>
                                            <p:cond delay="499"/>
                                          </p:stCondLst>
                                        </p:cTn>
                                        <p:tgtEl>
                                          <p:spTgt spid="37"/>
                                        </p:tgtEl>
                                        <p:attrNameLst>
                                          <p:attrName>style.visibility</p:attrName>
                                        </p:attrNameLst>
                                      </p:cBhvr>
                                      <p:to>
                                        <p:strVal val="hidden"/>
                                      </p:to>
                                    </p:set>
                                  </p:childTnLst>
                                </p:cTn>
                              </p:par>
                              <p:par>
                                <p:cTn id="228" presetID="16" presetClass="exit" presetSubtype="21" fill="hold" grpId="1" nodeType="withEffect">
                                  <p:stCondLst>
                                    <p:cond delay="0"/>
                                  </p:stCondLst>
                                  <p:childTnLst>
                                    <p:animEffect transition="out" filter="barn(inVertical)">
                                      <p:cBhvr>
                                        <p:cTn id="229" dur="500"/>
                                        <p:tgtEl>
                                          <p:spTgt spid="35"/>
                                        </p:tgtEl>
                                      </p:cBhvr>
                                    </p:animEffect>
                                    <p:set>
                                      <p:cBhvr>
                                        <p:cTn id="230" dur="1" fill="hold">
                                          <p:stCondLst>
                                            <p:cond delay="499"/>
                                          </p:stCondLst>
                                        </p:cTn>
                                        <p:tgtEl>
                                          <p:spTgt spid="35"/>
                                        </p:tgtEl>
                                        <p:attrNameLst>
                                          <p:attrName>style.visibility</p:attrName>
                                        </p:attrNameLst>
                                      </p:cBhvr>
                                      <p:to>
                                        <p:strVal val="hidden"/>
                                      </p:to>
                                    </p:set>
                                  </p:childTnLst>
                                </p:cTn>
                              </p:par>
                              <p:par>
                                <p:cTn id="231" presetID="16" presetClass="exit" presetSubtype="21" fill="hold" grpId="1" nodeType="withEffect">
                                  <p:stCondLst>
                                    <p:cond delay="0"/>
                                  </p:stCondLst>
                                  <p:childTnLst>
                                    <p:animEffect transition="out" filter="barn(inVertical)">
                                      <p:cBhvr>
                                        <p:cTn id="232" dur="500"/>
                                        <p:tgtEl>
                                          <p:spTgt spid="34"/>
                                        </p:tgtEl>
                                      </p:cBhvr>
                                    </p:animEffect>
                                    <p:set>
                                      <p:cBhvr>
                                        <p:cTn id="233" dur="1" fill="hold">
                                          <p:stCondLst>
                                            <p:cond delay="499"/>
                                          </p:stCondLst>
                                        </p:cTn>
                                        <p:tgtEl>
                                          <p:spTgt spid="34"/>
                                        </p:tgtEl>
                                        <p:attrNameLst>
                                          <p:attrName>style.visibility</p:attrName>
                                        </p:attrNameLst>
                                      </p:cBhvr>
                                      <p:to>
                                        <p:strVal val="hidden"/>
                                      </p:to>
                                    </p:set>
                                  </p:childTnLst>
                                </p:cTn>
                              </p:par>
                              <p:par>
                                <p:cTn id="234" presetID="16" presetClass="exit" presetSubtype="21" fill="hold" grpId="1" nodeType="withEffect">
                                  <p:stCondLst>
                                    <p:cond delay="0"/>
                                  </p:stCondLst>
                                  <p:childTnLst>
                                    <p:animEffect transition="out" filter="barn(inVertical)">
                                      <p:cBhvr>
                                        <p:cTn id="235" dur="500"/>
                                        <p:tgtEl>
                                          <p:spTgt spid="38"/>
                                        </p:tgtEl>
                                      </p:cBhvr>
                                    </p:animEffect>
                                    <p:set>
                                      <p:cBhvr>
                                        <p:cTn id="236" dur="1" fill="hold">
                                          <p:stCondLst>
                                            <p:cond delay="499"/>
                                          </p:stCondLst>
                                        </p:cTn>
                                        <p:tgtEl>
                                          <p:spTgt spid="38"/>
                                        </p:tgtEl>
                                        <p:attrNameLst>
                                          <p:attrName>style.visibility</p:attrName>
                                        </p:attrNameLst>
                                      </p:cBhvr>
                                      <p:to>
                                        <p:strVal val="hidden"/>
                                      </p:to>
                                    </p:set>
                                  </p:childTnLst>
                                </p:cTn>
                              </p:par>
                              <p:par>
                                <p:cTn id="237" presetID="16" presetClass="exit" presetSubtype="21" fill="hold" grpId="1" nodeType="withEffect">
                                  <p:stCondLst>
                                    <p:cond delay="0"/>
                                  </p:stCondLst>
                                  <p:childTnLst>
                                    <p:animEffect transition="out" filter="barn(inVertical)">
                                      <p:cBhvr>
                                        <p:cTn id="238" dur="500"/>
                                        <p:tgtEl>
                                          <p:spTgt spid="39"/>
                                        </p:tgtEl>
                                      </p:cBhvr>
                                    </p:animEffect>
                                    <p:set>
                                      <p:cBhvr>
                                        <p:cTn id="239" dur="1" fill="hold">
                                          <p:stCondLst>
                                            <p:cond delay="499"/>
                                          </p:stCondLst>
                                        </p:cTn>
                                        <p:tgtEl>
                                          <p:spTgt spid="39"/>
                                        </p:tgtEl>
                                        <p:attrNameLst>
                                          <p:attrName>style.visibility</p:attrName>
                                        </p:attrNameLst>
                                      </p:cBhvr>
                                      <p:to>
                                        <p:strVal val="hidden"/>
                                      </p:to>
                                    </p:set>
                                  </p:childTnLst>
                                </p:cTn>
                              </p:par>
                              <p:par>
                                <p:cTn id="240" presetID="16" presetClass="exit" presetSubtype="21" fill="hold" grpId="1" nodeType="withEffect">
                                  <p:stCondLst>
                                    <p:cond delay="0"/>
                                  </p:stCondLst>
                                  <p:childTnLst>
                                    <p:animEffect transition="out" filter="barn(inVertical)">
                                      <p:cBhvr>
                                        <p:cTn id="241" dur="500"/>
                                        <p:tgtEl>
                                          <p:spTgt spid="43"/>
                                        </p:tgtEl>
                                      </p:cBhvr>
                                    </p:animEffect>
                                    <p:set>
                                      <p:cBhvr>
                                        <p:cTn id="242" dur="1" fill="hold">
                                          <p:stCondLst>
                                            <p:cond delay="499"/>
                                          </p:stCondLst>
                                        </p:cTn>
                                        <p:tgtEl>
                                          <p:spTgt spid="43"/>
                                        </p:tgtEl>
                                        <p:attrNameLst>
                                          <p:attrName>style.visibility</p:attrName>
                                        </p:attrNameLst>
                                      </p:cBhvr>
                                      <p:to>
                                        <p:strVal val="hidden"/>
                                      </p:to>
                                    </p:set>
                                  </p:childTnLst>
                                </p:cTn>
                              </p:par>
                              <p:par>
                                <p:cTn id="243" presetID="16" presetClass="exit" presetSubtype="21" fill="hold" grpId="1" nodeType="withEffect">
                                  <p:stCondLst>
                                    <p:cond delay="0"/>
                                  </p:stCondLst>
                                  <p:childTnLst>
                                    <p:animEffect transition="out" filter="barn(inVertical)">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6" presetClass="exit" presetSubtype="21" fill="hold" grpId="1" nodeType="withEffect">
                                  <p:stCondLst>
                                    <p:cond delay="0"/>
                                  </p:stCondLst>
                                  <p:childTnLst>
                                    <p:animEffect transition="out" filter="barn(inVertical)">
                                      <p:cBhvr>
                                        <p:cTn id="247" dur="500"/>
                                        <p:tgtEl>
                                          <p:spTgt spid="44"/>
                                        </p:tgtEl>
                                      </p:cBhvr>
                                    </p:animEffect>
                                    <p:set>
                                      <p:cBhvr>
                                        <p:cTn id="248" dur="1" fill="hold">
                                          <p:stCondLst>
                                            <p:cond delay="499"/>
                                          </p:stCondLst>
                                        </p:cTn>
                                        <p:tgtEl>
                                          <p:spTgt spid="44"/>
                                        </p:tgtEl>
                                        <p:attrNameLst>
                                          <p:attrName>style.visibility</p:attrName>
                                        </p:attrNameLst>
                                      </p:cBhvr>
                                      <p:to>
                                        <p:strVal val="hidden"/>
                                      </p:to>
                                    </p:set>
                                  </p:childTnLst>
                                </p:cTn>
                              </p:par>
                              <p:par>
                                <p:cTn id="249" presetID="16" presetClass="exit" presetSubtype="21" fill="hold" grpId="1" nodeType="withEffect">
                                  <p:stCondLst>
                                    <p:cond delay="0"/>
                                  </p:stCondLst>
                                  <p:childTnLst>
                                    <p:animEffect transition="out" filter="barn(inVertical)">
                                      <p:cBhvr>
                                        <p:cTn id="250" dur="500"/>
                                        <p:tgtEl>
                                          <p:spTgt spid="45"/>
                                        </p:tgtEl>
                                      </p:cBhvr>
                                    </p:animEffect>
                                    <p:set>
                                      <p:cBhvr>
                                        <p:cTn id="251" dur="1" fill="hold">
                                          <p:stCondLst>
                                            <p:cond delay="499"/>
                                          </p:stCondLst>
                                        </p:cTn>
                                        <p:tgtEl>
                                          <p:spTgt spid="45"/>
                                        </p:tgtEl>
                                        <p:attrNameLst>
                                          <p:attrName>style.visibility</p:attrName>
                                        </p:attrNameLst>
                                      </p:cBhvr>
                                      <p:to>
                                        <p:strVal val="hidden"/>
                                      </p:to>
                                    </p:set>
                                  </p:childTnLst>
                                </p:cTn>
                              </p:par>
                              <p:par>
                                <p:cTn id="252" presetID="16" presetClass="exit" presetSubtype="21" fill="hold" grpId="1" nodeType="withEffect">
                                  <p:stCondLst>
                                    <p:cond delay="0"/>
                                  </p:stCondLst>
                                  <p:childTnLst>
                                    <p:animEffect transition="out" filter="barn(inVertical)">
                                      <p:cBhvr>
                                        <p:cTn id="253" dur="500"/>
                                        <p:tgtEl>
                                          <p:spTgt spid="46"/>
                                        </p:tgtEl>
                                      </p:cBhvr>
                                    </p:animEffect>
                                    <p:set>
                                      <p:cBhvr>
                                        <p:cTn id="254"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8"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24" grpId="0" animBg="1"/>
      <p:bldP spid="25" grpId="0"/>
      <p:bldP spid="25" grpId="1"/>
      <p:bldP spid="26" grpId="0"/>
      <p:bldP spid="26" grpId="1"/>
      <p:bldP spid="27" grpId="0"/>
      <p:bldP spid="27" grpId="1"/>
      <p:bldP spid="2" grpId="0"/>
      <p:bldP spid="2" grpId="1"/>
      <p:bldP spid="34" grpId="0"/>
      <p:bldP spid="34" grpId="1"/>
      <p:bldP spid="35" grpId="0"/>
      <p:bldP spid="35" grpId="1"/>
      <p:bldP spid="36" grpId="0"/>
      <p:bldP spid="36" grpId="1"/>
      <p:bldP spid="37" grpId="0"/>
      <p:bldP spid="37" grpId="1"/>
      <p:bldP spid="38" grpId="0"/>
      <p:bldP spid="38" grpId="1"/>
      <p:bldP spid="39" grpId="0"/>
      <p:bldP spid="39" grpId="1"/>
      <p:bldP spid="41" grpId="0"/>
      <p:bldP spid="41" grpId="1"/>
      <p:bldP spid="43" grpId="0"/>
      <p:bldP spid="43" grpId="1"/>
      <p:bldP spid="44" grpId="0"/>
      <p:bldP spid="44" grpId="1"/>
      <p:bldP spid="45" grpId="0"/>
      <p:bldP spid="45" grpId="1"/>
      <p:bldP spid="46" grpId="0"/>
      <p:bldP spid="4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6283567" y="2971798"/>
            <a:ext cx="2631833" cy="212365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b="1" dirty="0">
                <a:solidFill>
                  <a:srgbClr val="1104BC"/>
                </a:solidFill>
                <a:latin typeface="Times New Roman" pitchFamily="18" charset="0"/>
                <a:cs typeface="Times New Roman" pitchFamily="18" charset="0"/>
              </a:rPr>
              <a:t>Mọi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Nên</a:t>
            </a:r>
          </a:p>
          <a:p>
            <a:r>
              <a:rPr lang="en-US" sz="2200" b="1" dirty="0">
                <a:solidFill>
                  <a:srgbClr val="1104BC"/>
                </a:solidFill>
                <a:latin typeface="Times New Roman" pitchFamily="18" charset="0"/>
                <a:cs typeface="Times New Roman" pitchFamily="18" charset="0"/>
              </a:rPr>
              <a:t>Con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Biết</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Mà</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Góp</a:t>
            </a:r>
          </a:p>
        </p:txBody>
      </p:sp>
      <p:sp>
        <p:nvSpPr>
          <p:cNvPr id="10" name="TextBox 9"/>
          <p:cNvSpPr txBox="1"/>
          <p:nvPr/>
        </p:nvSpPr>
        <p:spPr>
          <a:xfrm>
            <a:off x="7315200" y="5209401"/>
            <a:ext cx="1711569" cy="276999"/>
          </a:xfrm>
          <a:prstGeom prst="rect">
            <a:avLst/>
          </a:prstGeom>
          <a:noFill/>
        </p:spPr>
        <p:txBody>
          <a:bodyPr wrap="square" rtlCol="0">
            <a:spAutoFit/>
          </a:bodyPr>
          <a:lstStyle/>
          <a:p>
            <a:r>
              <a:rPr lang="en-US" sz="1200" b="1" dirty="0">
                <a:latin typeface="Times New Roman" pitchFamily="18" charset="0"/>
                <a:cs typeface="Times New Roman" pitchFamily="18" charset="0"/>
              </a:rPr>
              <a:t>TRINH ĐƯỜNG</a:t>
            </a:r>
          </a:p>
        </p:txBody>
      </p:sp>
      <p:sp>
        <p:nvSpPr>
          <p:cNvPr id="15" name="TextBox 14"/>
          <p:cNvSpPr txBox="1"/>
          <p:nvPr/>
        </p:nvSpPr>
        <p:spPr>
          <a:xfrm>
            <a:off x="345830" y="1606061"/>
            <a:ext cx="2672862" cy="35247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solidFill>
                  <a:srgbClr val="1104BC"/>
                </a:solidFill>
                <a:latin typeface="Times New Roman" pitchFamily="18" charset="0"/>
                <a:cs typeface="Times New Roman" pitchFamily="18" charset="0"/>
              </a:rPr>
              <a:t>Trời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Sông</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Cái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Lịch</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Con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Cái</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Cờ</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Chữ</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Hạt </a:t>
            </a:r>
          </a:p>
          <a:p>
            <a:r>
              <a:rPr lang="en-US" sz="2200" b="1" dirty="0">
                <a:solidFill>
                  <a:srgbClr val="1104BC"/>
                </a:solidFill>
                <a:latin typeface="Times New Roman" pitchFamily="18" charset="0"/>
                <a:cs typeface="Times New Roman" pitchFamily="18" charset="0"/>
              </a:rPr>
              <a:t>Than</a:t>
            </a:r>
          </a:p>
        </p:txBody>
      </p:sp>
      <p:sp>
        <p:nvSpPr>
          <p:cNvPr id="16" name="TextBox 15"/>
          <p:cNvSpPr txBox="1"/>
          <p:nvPr/>
        </p:nvSpPr>
        <p:spPr>
          <a:xfrm>
            <a:off x="2438400" y="762000"/>
            <a:ext cx="27051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Bận</a:t>
            </a:r>
          </a:p>
        </p:txBody>
      </p:sp>
      <p:sp>
        <p:nvSpPr>
          <p:cNvPr id="17" name="TextBox 16"/>
          <p:cNvSpPr txBox="1"/>
          <p:nvPr/>
        </p:nvSpPr>
        <p:spPr>
          <a:xfrm>
            <a:off x="2397369" y="228600"/>
            <a:ext cx="2895600" cy="447020"/>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Học thuộc lòng</a:t>
            </a:r>
          </a:p>
        </p:txBody>
      </p:sp>
      <p:sp>
        <p:nvSpPr>
          <p:cNvPr id="18" name="TextBox 17"/>
          <p:cNvSpPr txBox="1"/>
          <p:nvPr/>
        </p:nvSpPr>
        <p:spPr>
          <a:xfrm>
            <a:off x="3346939" y="2297725"/>
            <a:ext cx="2520461" cy="280076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1104BC"/>
                </a:solidFill>
                <a:latin typeface="Times New Roman" pitchFamily="18" charset="0"/>
                <a:cs typeface="Times New Roman" pitchFamily="18" charset="0"/>
              </a:rPr>
              <a:t>Cô </a:t>
            </a:r>
          </a:p>
          <a:p>
            <a:r>
              <a:rPr lang="en-US" sz="2200" b="1" dirty="0">
                <a:solidFill>
                  <a:srgbClr val="1104BC"/>
                </a:solidFill>
                <a:latin typeface="Times New Roman" pitchFamily="18" charset="0"/>
                <a:cs typeface="Times New Roman" pitchFamily="18" charset="0"/>
              </a:rPr>
              <a:t>Chú</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Mẹ </a:t>
            </a:r>
          </a:p>
          <a:p>
            <a:r>
              <a:rPr lang="en-US" sz="2200" b="1" dirty="0">
                <a:solidFill>
                  <a:srgbClr val="1104BC"/>
                </a:solidFill>
                <a:latin typeface="Times New Roman" pitchFamily="18" charset="0"/>
                <a:cs typeface="Times New Roman" pitchFamily="18" charset="0"/>
              </a:rPr>
              <a:t>Bà </a:t>
            </a:r>
          </a:p>
          <a:p>
            <a:r>
              <a:rPr lang="en-US" sz="2200" b="1" dirty="0">
                <a:solidFill>
                  <a:srgbClr val="1104BC"/>
                </a:solidFill>
                <a:latin typeface="Times New Roman" pitchFamily="18" charset="0"/>
                <a:cs typeface="Times New Roman" pitchFamily="18" charset="0"/>
              </a:rPr>
              <a:t>Còn </a:t>
            </a:r>
          </a:p>
          <a:p>
            <a:r>
              <a:rPr lang="en-US" sz="2200" b="1" dirty="0">
                <a:solidFill>
                  <a:srgbClr val="1104BC"/>
                </a:solidFill>
                <a:latin typeface="Times New Roman" pitchFamily="18" charset="0"/>
                <a:cs typeface="Times New Roman" pitchFamily="18" charset="0"/>
              </a:rPr>
              <a:t>Bận </a:t>
            </a:r>
          </a:p>
          <a:p>
            <a:r>
              <a:rPr lang="en-US" sz="2200" b="1" dirty="0">
                <a:solidFill>
                  <a:srgbClr val="1104BC"/>
                </a:solidFill>
                <a:latin typeface="Times New Roman" pitchFamily="18" charset="0"/>
                <a:cs typeface="Times New Roman" pitchFamily="18" charset="0"/>
              </a:rPr>
              <a:t>Bận</a:t>
            </a:r>
            <a:br>
              <a:rPr lang="en-US" sz="2200" b="1" dirty="0">
                <a:solidFill>
                  <a:srgbClr val="1104BC"/>
                </a:solidFill>
                <a:latin typeface="Times New Roman" pitchFamily="18" charset="0"/>
                <a:cs typeface="Times New Roman" pitchFamily="18" charset="0"/>
              </a:rPr>
            </a:br>
            <a:r>
              <a:rPr lang="en-US" sz="2200" b="1" dirty="0">
                <a:solidFill>
                  <a:srgbClr val="1104BC"/>
                </a:solidFill>
                <a:latin typeface="Times New Roman" pitchFamily="18" charset="0"/>
                <a:cs typeface="Times New Roman" pitchFamily="18" charset="0"/>
              </a:rPr>
              <a:t>Bận</a:t>
            </a:r>
          </a:p>
        </p:txBody>
      </p:sp>
      <p:pic>
        <p:nvPicPr>
          <p:cNvPr id="3074" name="Picture 2" descr="D:\Hinh nen PowerPonit\2852.jpg_wh8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1723"/>
            <a:ext cx="2286000" cy="120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37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Cloud Callout 3"/>
          <p:cNvSpPr/>
          <p:nvPr/>
        </p:nvSpPr>
        <p:spPr>
          <a:xfrm>
            <a:off x="1066800" y="1066800"/>
            <a:ext cx="7162800" cy="2133600"/>
          </a:xfrm>
          <a:prstGeom prst="cloudCallout">
            <a:avLst>
              <a:gd name="adj1" fmla="val -12712"/>
              <a:gd name="adj2" fmla="val 46564"/>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200" dirty="0">
                <a:solidFill>
                  <a:srgbClr val="1104BC"/>
                </a:solidFill>
                <a:latin typeface="Times New Roman" pitchFamily="18" charset="0"/>
                <a:cs typeface="Times New Roman" pitchFamily="18" charset="0"/>
              </a:rPr>
              <a:t>- </a:t>
            </a:r>
            <a:r>
              <a:rPr lang="en-US" sz="2200" b="1" dirty="0">
                <a:solidFill>
                  <a:srgbClr val="1104BC"/>
                </a:solidFill>
                <a:latin typeface="Times New Roman" pitchFamily="18" charset="0"/>
                <a:cs typeface="Times New Roman" pitchFamily="18" charset="0"/>
              </a:rPr>
              <a:t>Tiết học kết thúc rồi, cảm ơn tất cả các em!</a:t>
            </a:r>
          </a:p>
          <a:p>
            <a:pPr algn="just"/>
            <a:r>
              <a:rPr lang="en-US" sz="2200" dirty="0">
                <a:solidFill>
                  <a:srgbClr val="1104BC"/>
                </a:solidFill>
                <a:latin typeface="Times New Roman" pitchFamily="18" charset="0"/>
                <a:cs typeface="Times New Roman" pitchFamily="18" charset="0"/>
              </a:rPr>
              <a:t>-</a:t>
            </a:r>
            <a:r>
              <a:rPr lang="en-US" sz="2200" b="1" dirty="0">
                <a:solidFill>
                  <a:srgbClr val="1104BC"/>
                </a:solidFill>
                <a:latin typeface="Times New Roman" pitchFamily="18" charset="0"/>
                <a:cs typeface="Times New Roman" pitchFamily="18" charset="0"/>
              </a:rPr>
              <a:t> Hãy tiếp tục học thuộc lòng bài thơ và chuẩn bị tốt cho bài chính tả Bận. </a:t>
            </a:r>
          </a:p>
        </p:txBody>
      </p:sp>
      <p:sp>
        <p:nvSpPr>
          <p:cNvPr id="8" name="TextBox 7"/>
          <p:cNvSpPr txBox="1"/>
          <p:nvPr/>
        </p:nvSpPr>
        <p:spPr>
          <a:xfrm>
            <a:off x="381000" y="990600"/>
            <a:ext cx="2514600" cy="646331"/>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Bận</a:t>
            </a:r>
          </a:p>
        </p:txBody>
      </p:sp>
      <p:sp>
        <p:nvSpPr>
          <p:cNvPr id="9" name="TextBox 8"/>
          <p:cNvSpPr txBox="1"/>
          <p:nvPr/>
        </p:nvSpPr>
        <p:spPr>
          <a:xfrm>
            <a:off x="1066800" y="457200"/>
            <a:ext cx="1524000" cy="677108"/>
          </a:xfrm>
          <a:prstGeom prst="rect">
            <a:avLst/>
          </a:prstGeom>
          <a:noFill/>
        </p:spPr>
        <p:txBody>
          <a:bodyPr wrap="square" rtlCol="0">
            <a:spAutoFit/>
          </a:bodyPr>
          <a:lstStyle/>
          <a:p>
            <a:r>
              <a:rPr lang="en-US" sz="2400" b="1" dirty="0">
                <a:solidFill>
                  <a:srgbClr val="1104BC"/>
                </a:solidFill>
                <a:latin typeface="Times New Roman" pitchFamily="18" charset="0"/>
                <a:cs typeface="Times New Roman" pitchFamily="18" charset="0"/>
              </a:rPr>
              <a:t>Tập đọc</a:t>
            </a:r>
          </a:p>
          <a:p>
            <a:endParaRPr lang="en-US" sz="1400" dirty="0"/>
          </a:p>
        </p:txBody>
      </p:sp>
      <p:sp>
        <p:nvSpPr>
          <p:cNvPr id="10" name="TextBox 9"/>
          <p:cNvSpPr txBox="1"/>
          <p:nvPr/>
        </p:nvSpPr>
        <p:spPr>
          <a:xfrm>
            <a:off x="316522" y="1676398"/>
            <a:ext cx="2667000" cy="3477875"/>
          </a:xfrm>
          <a:prstGeom prst="rect">
            <a:avLst/>
          </a:prstGeom>
          <a:noFill/>
        </p:spPr>
        <p:txBody>
          <a:bodyPr wrap="square" rtlCol="0">
            <a:spAutoFit/>
          </a:bodyPr>
          <a:lstStyle/>
          <a:p>
            <a:r>
              <a:rPr lang="en-US" sz="2200" b="1" dirty="0">
                <a:latin typeface="Times New Roman" pitchFamily="18" charset="0"/>
                <a:cs typeface="Times New Roman" pitchFamily="18" charset="0"/>
              </a:rPr>
              <a:t>Trời thu bận xanh</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Sông Hồng bận chảy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xe bận chạy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Lịch bận tính ngày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Con chim bận bay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hoa bận đỏ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Cờ bận vẫy gió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Chữ bận thành thơ</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Hạt bận vào mùa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Than bận làm lửa.</a:t>
            </a:r>
          </a:p>
        </p:txBody>
      </p:sp>
      <p:sp>
        <p:nvSpPr>
          <p:cNvPr id="12" name="Rectangle 11"/>
          <p:cNvSpPr/>
          <p:nvPr/>
        </p:nvSpPr>
        <p:spPr>
          <a:xfrm>
            <a:off x="3458304" y="2338752"/>
            <a:ext cx="2590800" cy="2800767"/>
          </a:xfrm>
          <a:prstGeom prst="rect">
            <a:avLst/>
          </a:prstGeom>
        </p:spPr>
        <p:txBody>
          <a:bodyPr wrap="square">
            <a:spAutoFit/>
          </a:bodyPr>
          <a:lstStyle/>
          <a:p>
            <a:r>
              <a:rPr lang="en-US" sz="2200" b="1" dirty="0">
                <a:latin typeface="Times New Roman" pitchFamily="18" charset="0"/>
                <a:cs typeface="Times New Roman" pitchFamily="18" charset="0"/>
              </a:rPr>
              <a:t>Cô bận cấy lúa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Chú bận đánh thù</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Mẹ bận hát ru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Bà bận thổi nấu.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Còn con bận bú</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ngủ bận chơi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tập khóc cười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nhìn ánh sáng.</a:t>
            </a:r>
          </a:p>
        </p:txBody>
      </p:sp>
      <p:sp>
        <p:nvSpPr>
          <p:cNvPr id="13" name="Rectangle 12"/>
          <p:cNvSpPr/>
          <p:nvPr/>
        </p:nvSpPr>
        <p:spPr>
          <a:xfrm>
            <a:off x="6353903" y="2971798"/>
            <a:ext cx="2590800" cy="2123658"/>
          </a:xfrm>
          <a:prstGeom prst="rect">
            <a:avLst/>
          </a:prstGeom>
        </p:spPr>
        <p:txBody>
          <a:bodyPr wrap="square">
            <a:spAutoFit/>
          </a:bodyPr>
          <a:lstStyle/>
          <a:p>
            <a:r>
              <a:rPr lang="en-US" sz="2200" b="1" dirty="0">
                <a:latin typeface="Times New Roman" pitchFamily="18" charset="0"/>
                <a:cs typeface="Times New Roman" pitchFamily="18" charset="0"/>
              </a:rPr>
              <a:t>Mọi người đều bận</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Nên đời rộn vui</a:t>
            </a:r>
          </a:p>
          <a:p>
            <a:r>
              <a:rPr lang="en-US" sz="2200" b="1" dirty="0">
                <a:latin typeface="Times New Roman" pitchFamily="18" charset="0"/>
                <a:cs typeface="Times New Roman" pitchFamily="18" charset="0"/>
              </a:rPr>
              <a:t>Con vừa ra đời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Biết chăng điều đó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Mà đem vui nhỏ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Góp vào đời chung.                                                    </a:t>
            </a:r>
          </a:p>
        </p:txBody>
      </p:sp>
      <p:sp>
        <p:nvSpPr>
          <p:cNvPr id="15" name="TextBox 14"/>
          <p:cNvSpPr txBox="1"/>
          <p:nvPr/>
        </p:nvSpPr>
        <p:spPr>
          <a:xfrm>
            <a:off x="7162800" y="5175739"/>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CHINH ĐƯỜNG</a:t>
            </a:r>
          </a:p>
        </p:txBody>
      </p:sp>
    </p:spTree>
    <p:extLst>
      <p:ext uri="{BB962C8B-B14F-4D97-AF65-F5344CB8AC3E}">
        <p14:creationId xmlns:p14="http://schemas.microsoft.com/office/powerpoint/2010/main" val="36773748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ppt_x"/>
                                          </p:val>
                                        </p:tav>
                                      </p:tavLst>
                                    </p:anim>
                                    <p:anim calcmode="lin" valueType="num">
                                      <p:cBhvr additive="base">
                                        <p:cTn id="15" dur="500"/>
                                        <p:tgtEl>
                                          <p:spTgt spid="10"/>
                                        </p:tgtEl>
                                        <p:attrNameLst>
                                          <p:attrName>ppt_y</p:attrName>
                                        </p:attrNameLst>
                                      </p:cBhvr>
                                      <p:tavLst>
                                        <p:tav tm="0">
                                          <p:val>
                                            <p:strVal val="ppt_y"/>
                                          </p:val>
                                        </p:tav>
                                        <p:tav tm="100000">
                                          <p:val>
                                            <p:strVal val="1+ppt_h/2"/>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3"/>
                                        </p:tgtEl>
                                        <p:attrNameLst>
                                          <p:attrName>ppt_x</p:attrName>
                                        </p:attrNameLst>
                                      </p:cBhvr>
                                      <p:tavLst>
                                        <p:tav tm="0">
                                          <p:val>
                                            <p:strVal val="ppt_x"/>
                                          </p:val>
                                        </p:tav>
                                        <p:tav tm="100000">
                                          <p:val>
                                            <p:strVal val="ppt_x"/>
                                          </p:val>
                                        </p:tav>
                                      </p:tavLst>
                                    </p:anim>
                                    <p:anim calcmode="lin" valueType="num">
                                      <p:cBhvr additive="base">
                                        <p:cTn id="23" dur="500"/>
                                        <p:tgtEl>
                                          <p:spTgt spid="13"/>
                                        </p:tgtEl>
                                        <p:attrNameLst>
                                          <p:attrName>ppt_y</p:attrName>
                                        </p:attrNameLst>
                                      </p:cBhvr>
                                      <p:tavLst>
                                        <p:tav tm="0">
                                          <p:val>
                                            <p:strVal val="ppt_y"/>
                                          </p:val>
                                        </p:tav>
                                        <p:tav tm="100000">
                                          <p:val>
                                            <p:strVal val="1+ppt_h/2"/>
                                          </p:val>
                                        </p:tav>
                                      </p:tavLst>
                                    </p:anim>
                                    <p:set>
                                      <p:cBhvr>
                                        <p:cTn id="24" dur="1" fill="hold">
                                          <p:stCondLst>
                                            <p:cond delay="499"/>
                                          </p:stCondLst>
                                        </p:cTn>
                                        <p:tgtEl>
                                          <p:spTgt spid="13"/>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667000"/>
            <a:ext cx="5410200" cy="609601"/>
          </a:xfrm>
          <a:prstGeom prst="rect">
            <a:avLst/>
          </a:prstGeom>
          <a:noFill/>
        </p:spPr>
        <p:txBody>
          <a:bodyPr wrap="square" rtlCol="0">
            <a:prstTxWarp prst="textArchUp">
              <a:avLst/>
            </a:prstTxWarp>
            <a:spAutoFit/>
          </a:bodyPr>
          <a:lstStyle/>
          <a:p>
            <a:pPr algn="ct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XIN CHÀO </a:t>
            </a:r>
          </a:p>
          <a:p>
            <a:pPr algn="ct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VÀ HẸN GẶP LẠI </a:t>
            </a:r>
          </a:p>
        </p:txBody>
      </p:sp>
      <p:sp>
        <p:nvSpPr>
          <p:cNvPr id="7" name="TextBox 6"/>
          <p:cNvSpPr txBox="1"/>
          <p:nvPr/>
        </p:nvSpPr>
        <p:spPr>
          <a:xfrm>
            <a:off x="1652955" y="838200"/>
            <a:ext cx="5715000" cy="838200"/>
          </a:xfrm>
          <a:prstGeom prst="rect">
            <a:avLst/>
          </a:prstGeom>
          <a:noFill/>
        </p:spPr>
        <p:txBody>
          <a:bodyPr wrap="square" rtlCol="0">
            <a:prstTxWarp prst="textWave4">
              <a:avLst/>
            </a:prstTxWarp>
            <a:spAutoFit/>
          </a:bodyPr>
          <a:lstStyle/>
          <a:p>
            <a:pPr algn="ctr"/>
            <a:r>
              <a:rPr lang="en-US" sz="20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CHÚC CÁC EM LUÔN</a:t>
            </a:r>
          </a:p>
          <a:p>
            <a:pPr algn="ctr"/>
            <a:r>
              <a:rPr lang="en-US" sz="20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VUI-KHỎE-CHĂM NGOAN-HỌC TỐT</a:t>
            </a:r>
          </a:p>
        </p:txBody>
      </p:sp>
    </p:spTree>
    <p:extLst>
      <p:ext uri="{BB962C8B-B14F-4D97-AF65-F5344CB8AC3E}">
        <p14:creationId xmlns:p14="http://schemas.microsoft.com/office/powerpoint/2010/main" val="12545124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AutoShape 5"/>
          <p:cNvSpPr>
            <a:spLocks noChangeArrowheads="1"/>
          </p:cNvSpPr>
          <p:nvPr/>
        </p:nvSpPr>
        <p:spPr bwMode="auto">
          <a:xfrm>
            <a:off x="1916728" y="422031"/>
            <a:ext cx="5486400" cy="791307"/>
          </a:xfrm>
          <a:prstGeom prst="ribbon2">
            <a:avLst>
              <a:gd name="adj1" fmla="val 31597"/>
              <a:gd name="adj2" fmla="val 500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r>
              <a:rPr lang="en-US" sz="2800" b="1" dirty="0">
                <a:solidFill>
                  <a:srgbClr val="FF0000"/>
                </a:solidFill>
                <a:latin typeface="Times New Roman" pitchFamily="18" charset="0"/>
                <a:cs typeface="Times New Roman" pitchFamily="18" charset="0"/>
              </a:rPr>
              <a:t>Khởi động: Trò chơi ô cửa bí mật</a:t>
            </a:r>
          </a:p>
        </p:txBody>
      </p:sp>
      <p:sp>
        <p:nvSpPr>
          <p:cNvPr id="11" name="Rectangle 10">
            <a:hlinkClick r:id="rId3" action="ppaction://hlinksldjump"/>
          </p:cNvPr>
          <p:cNvSpPr/>
          <p:nvPr/>
        </p:nvSpPr>
        <p:spPr bwMode="auto">
          <a:xfrm>
            <a:off x="2514600" y="1764322"/>
            <a:ext cx="2590800" cy="3221038"/>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latin typeface="Times New Roman" pitchFamily="18" charset="0"/>
                <a:cs typeface="Times New Roman" pitchFamily="18" charset="0"/>
              </a:rPr>
              <a:t>1</a:t>
            </a:r>
          </a:p>
        </p:txBody>
      </p:sp>
      <p:sp>
        <p:nvSpPr>
          <p:cNvPr id="16" name="Rectangle 15">
            <a:hlinkClick r:id="rId5" action="ppaction://hlinksldjump"/>
          </p:cNvPr>
          <p:cNvSpPr/>
          <p:nvPr/>
        </p:nvSpPr>
        <p:spPr bwMode="auto">
          <a:xfrm>
            <a:off x="5867398" y="1793630"/>
            <a:ext cx="2514602" cy="3221038"/>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FFFF00"/>
                </a:solidFill>
                <a:latin typeface="Times New Roman" pitchFamily="18" charset="0"/>
                <a:cs typeface="Times New Roman" pitchFamily="18" charset="0"/>
              </a:rPr>
              <a:t>2</a:t>
            </a:r>
          </a:p>
        </p:txBody>
      </p:sp>
      <p:pic>
        <p:nvPicPr>
          <p:cNvPr id="19" name="Picture 58" descr="addemoticons17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65112" y="5029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p:cNvSpPr txBox="1">
            <a:spLocks noChangeArrowheads="1"/>
          </p:cNvSpPr>
          <p:nvPr/>
        </p:nvSpPr>
        <p:spPr bwMode="auto">
          <a:xfrm>
            <a:off x="3124200" y="1295400"/>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b="1" i="1" dirty="0">
                <a:solidFill>
                  <a:srgbClr val="000000"/>
                </a:solidFill>
                <a:cs typeface="Times New Roman" pitchFamily="18" charset="0"/>
              </a:rPr>
              <a:t>Đọc bài:Trận bóng dưới lòng đường</a:t>
            </a:r>
            <a:r>
              <a:rPr lang="en-US" b="1" dirty="0">
                <a:solidFill>
                  <a:srgbClr val="000000"/>
                </a:solidFill>
                <a:cs typeface="Times New Roman" pitchFamily="18" charset="0"/>
              </a:rPr>
              <a:t>  </a:t>
            </a:r>
            <a:endParaRPr lang="en-US" b="1" i="1" dirty="0">
              <a:solidFill>
                <a:srgbClr val="000000"/>
              </a:solidFill>
              <a:cs typeface="Times New Roman" pitchFamily="18" charset="0"/>
            </a:endParaRPr>
          </a:p>
        </p:txBody>
      </p:sp>
      <p:sp>
        <p:nvSpPr>
          <p:cNvPr id="2" name="Down Arrow 1">
            <a:hlinkClick r:id="rId7" action="ppaction://hlinksldjump"/>
          </p:cNvPr>
          <p:cNvSpPr/>
          <p:nvPr/>
        </p:nvSpPr>
        <p:spPr>
          <a:xfrm>
            <a:off x="8743877" y="4876800"/>
            <a:ext cx="242316" cy="565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872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16"/>
                                        </p:tgtEl>
                                        <p:attrNameLst>
                                          <p:attrName>ppt_w</p:attrName>
                                        </p:attrNameLst>
                                      </p:cBhvr>
                                      <p:tavLst>
                                        <p:tav tm="0">
                                          <p:val>
                                            <p:strVal val="ppt_w"/>
                                          </p:val>
                                        </p:tav>
                                        <p:tav tm="100000">
                                          <p:val>
                                            <p:fltVal val="0"/>
                                          </p:val>
                                        </p:tav>
                                      </p:tavLst>
                                    </p:anim>
                                    <p:anim calcmode="lin" valueType="num">
                                      <p:cBhvr>
                                        <p:cTn id="13" dur="1000"/>
                                        <p:tgtEl>
                                          <p:spTgt spid="16"/>
                                        </p:tgtEl>
                                        <p:attrNameLst>
                                          <p:attrName>ppt_h</p:attrName>
                                        </p:attrNameLst>
                                      </p:cBhvr>
                                      <p:tavLst>
                                        <p:tav tm="0">
                                          <p:val>
                                            <p:strVal val="ppt_h"/>
                                          </p:val>
                                        </p:tav>
                                        <p:tav tm="100000">
                                          <p:val>
                                            <p:fltVal val="0"/>
                                          </p:val>
                                        </p:tav>
                                      </p:tavLst>
                                    </p:anim>
                                    <p:anim calcmode="lin" valueType="num">
                                      <p:cBhvr>
                                        <p:cTn id="14" dur="1000"/>
                                        <p:tgtEl>
                                          <p:spTgt spid="16"/>
                                        </p:tgtEl>
                                        <p:attrNameLst>
                                          <p:attrName>style.rotation</p:attrName>
                                        </p:attrNameLst>
                                      </p:cBhvr>
                                      <p:tavLst>
                                        <p:tav tm="0">
                                          <p:val>
                                            <p:fltVal val="0"/>
                                          </p:val>
                                        </p:tav>
                                        <p:tav tm="100000">
                                          <p:val>
                                            <p:fltVal val="90"/>
                                          </p:val>
                                        </p:tav>
                                      </p:tavLst>
                                    </p:anim>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990600" y="1471247"/>
            <a:ext cx="6629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b="1" dirty="0">
                <a:solidFill>
                  <a:srgbClr val="1104BC"/>
                </a:solidFill>
                <a:latin typeface="Times New Roman" pitchFamily="18" charset="0"/>
                <a:cs typeface="Times New Roman" pitchFamily="18" charset="0"/>
              </a:rPr>
              <a:t>Câu 1:</a:t>
            </a:r>
            <a:r>
              <a:rPr lang="en-US" sz="2400" b="1" dirty="0">
                <a:solidFill>
                  <a:schemeClr val="hlink"/>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Vì sao trận bóng phải tạm dừng lần đầu ?</a:t>
            </a:r>
          </a:p>
        </p:txBody>
      </p:sp>
      <p:sp>
        <p:nvSpPr>
          <p:cNvPr id="12" name="Cloud 11"/>
          <p:cNvSpPr/>
          <p:nvPr/>
        </p:nvSpPr>
        <p:spPr>
          <a:xfrm>
            <a:off x="1371599" y="2221524"/>
            <a:ext cx="6066687" cy="209843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a:solidFill>
                  <a:srgbClr val="0070C0"/>
                </a:solidFill>
                <a:latin typeface="Times New Roman" pitchFamily="18" charset="0"/>
                <a:cs typeface="Times New Roman" pitchFamily="18" charset="0"/>
              </a:rPr>
              <a:t>     </a:t>
            </a:r>
            <a:r>
              <a:rPr lang="en-US" sz="2200" b="1" dirty="0">
                <a:solidFill>
                  <a:srgbClr val="002060"/>
                </a:solidFill>
                <a:latin typeface="Times New Roman" pitchFamily="18" charset="0"/>
                <a:cs typeface="Times New Roman" pitchFamily="18" charset="0"/>
              </a:rPr>
              <a:t>Vì bạn Long mải đá bóng suýt tông phải xe gắn máy. May mà bác đi xe dừng lại kịp. Bác nổi nóng khiến cả bọn chạy tán loạn.</a:t>
            </a:r>
            <a:endParaRPr lang="en-US" sz="2200" dirty="0">
              <a:solidFill>
                <a:srgbClr val="002060"/>
              </a:solidFill>
              <a:latin typeface="Times New Roman" pitchFamily="18" charset="0"/>
              <a:cs typeface="Times New Roman" pitchFamily="18" charset="0"/>
            </a:endParaRPr>
          </a:p>
        </p:txBody>
      </p:sp>
      <p:pic>
        <p:nvPicPr>
          <p:cNvPr id="13" name="Picture 2" descr="D:\Hinh nen PowerPonit\heureux-mignon-petit-garcon-enfant-idee-lumineuse_97632-2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613" y="3616568"/>
            <a:ext cx="1462089" cy="159433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4" action="ppaction://hlinksldjump"/>
          </p:cNvPr>
          <p:cNvSpPr/>
          <p:nvPr/>
        </p:nvSpPr>
        <p:spPr>
          <a:xfrm>
            <a:off x="8153400" y="5244084"/>
            <a:ext cx="659319"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52800" y="228600"/>
            <a:ext cx="2133600" cy="861774"/>
          </a:xfrm>
          <a:prstGeom prst="rect">
            <a:avLst/>
          </a:prstGeom>
          <a:noFill/>
        </p:spPr>
        <p:txBody>
          <a:bodyPr wrap="square" rtlCol="0">
            <a:spAutoFit/>
          </a:bodyPr>
          <a:lstStyle/>
          <a:p>
            <a:r>
              <a:rPr lang="en-US" sz="3200" b="1" dirty="0">
                <a:latin typeface="Times New Roman" pitchFamily="18" charset="0"/>
                <a:cs typeface="Times New Roman" pitchFamily="18" charset="0"/>
              </a:rPr>
              <a:t>Tập đọc</a:t>
            </a:r>
          </a:p>
          <a:p>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310597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1113694" y="1475510"/>
            <a:ext cx="6254260"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a:solidFill>
                  <a:srgbClr val="1104BC"/>
                </a:solidFill>
                <a:latin typeface="Times New Roman" pitchFamily="18" charset="0"/>
                <a:cs typeface="Times New Roman" pitchFamily="18" charset="0"/>
              </a:rPr>
              <a:t>Câu 2:</a:t>
            </a:r>
            <a:r>
              <a:rPr lang="en-US" sz="2400" b="1" dirty="0">
                <a:solidFill>
                  <a:srgbClr val="FF0000"/>
                </a:solidFill>
                <a:latin typeface="Times New Roman" pitchFamily="18" charset="0"/>
                <a:cs typeface="Times New Roman" pitchFamily="18" charset="0"/>
              </a:rPr>
              <a:t> Câu chuyện muốn nói với em điều gì ?</a:t>
            </a:r>
          </a:p>
        </p:txBody>
      </p:sp>
      <p:sp>
        <p:nvSpPr>
          <p:cNvPr id="6" name="TextBox 5"/>
          <p:cNvSpPr txBox="1"/>
          <p:nvPr/>
        </p:nvSpPr>
        <p:spPr>
          <a:xfrm>
            <a:off x="3352800" y="228600"/>
            <a:ext cx="2133600" cy="861774"/>
          </a:xfrm>
          <a:prstGeom prst="rect">
            <a:avLst/>
          </a:prstGeom>
          <a:noFill/>
        </p:spPr>
        <p:txBody>
          <a:bodyPr wrap="square" rtlCol="0">
            <a:spAutoFit/>
          </a:bodyPr>
          <a:lstStyle/>
          <a:p>
            <a:r>
              <a:rPr lang="en-US" sz="3200" b="1" dirty="0">
                <a:latin typeface="Times New Roman" pitchFamily="18" charset="0"/>
                <a:cs typeface="Times New Roman" pitchFamily="18" charset="0"/>
              </a:rPr>
              <a:t>Tập đọc</a:t>
            </a:r>
          </a:p>
          <a:p>
            <a:endParaRPr lang="en-US" dirty="0">
              <a:solidFill>
                <a:srgbClr val="0070C0"/>
              </a:solidFill>
              <a:latin typeface="Times New Roman" pitchFamily="18" charset="0"/>
              <a:cs typeface="Times New Roman" pitchFamily="18" charset="0"/>
            </a:endParaRPr>
          </a:p>
        </p:txBody>
      </p:sp>
      <p:sp>
        <p:nvSpPr>
          <p:cNvPr id="11" name="Cloud 10"/>
          <p:cNvSpPr/>
          <p:nvPr/>
        </p:nvSpPr>
        <p:spPr>
          <a:xfrm>
            <a:off x="1524000" y="2133600"/>
            <a:ext cx="5791200" cy="22098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b="1" dirty="0">
                <a:solidFill>
                  <a:srgbClr val="0070C0"/>
                </a:solidFill>
                <a:latin typeface="Times New Roman" pitchFamily="18" charset="0"/>
                <a:cs typeface="Times New Roman" pitchFamily="18" charset="0"/>
              </a:rPr>
              <a:t>      </a:t>
            </a:r>
            <a:r>
              <a:rPr lang="en-US" sz="2200" b="1" dirty="0">
                <a:solidFill>
                  <a:srgbClr val="002060"/>
                </a:solidFill>
                <a:latin typeface="Times New Roman" pitchFamily="18" charset="0"/>
                <a:cs typeface="Times New Roman" pitchFamily="18" charset="0"/>
              </a:rPr>
              <a:t>Câu chuyện nhắc các em phải thực hiện đúng luật giao thông, không được chơi bóng dưới lòng đường vì như thế dễ gây ra tai nạn giao thông.</a:t>
            </a:r>
          </a:p>
        </p:txBody>
      </p:sp>
      <p:pic>
        <p:nvPicPr>
          <p:cNvPr id="12" name="Picture 2" descr="D:\Hinh nen PowerPonit\heureux-mignon-petit-garcon-enfant-idee-lumineuse_97632-22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861" y="3407027"/>
            <a:ext cx="1447799" cy="179802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hlinkClick r:id="rId4" action="ppaction://hlinksldjump"/>
          </p:cNvPr>
          <p:cNvSpPr/>
          <p:nvPr/>
        </p:nvSpPr>
        <p:spPr>
          <a:xfrm>
            <a:off x="8153400" y="5244084"/>
            <a:ext cx="659319"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552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inh nen PowerPonit\chu-ech-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2578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Hinh nen PowerPonit\maxresdefaul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578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Hinh nen PowerPonit\maxresdefault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0"/>
            <a:ext cx="3886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Hinh nen PowerPonit\73401060083f053191884062066cbb7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2667000"/>
            <a:ext cx="3886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659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5862" y="5048181"/>
            <a:ext cx="2209800" cy="461665"/>
          </a:xfrm>
          <a:prstGeom prst="rect">
            <a:avLst/>
          </a:prstGeom>
          <a:noFill/>
        </p:spPr>
        <p:txBody>
          <a:bodyPr wrap="square" rtlCol="0">
            <a:spAutoFit/>
          </a:bodyPr>
          <a:lstStyle/>
          <a:p>
            <a:r>
              <a:rPr lang="en-US" sz="2000" b="1" dirty="0">
                <a:solidFill>
                  <a:srgbClr val="FF0000"/>
                </a:solidFill>
                <a:latin typeface="Times New Roman" pitchFamily="18" charset="0"/>
                <a:cs typeface="Times New Roman" pitchFamily="18" charset="0"/>
              </a:rPr>
              <a:t>SGK/59</a:t>
            </a:r>
            <a:r>
              <a:rPr lang="en-US" sz="2400" b="1" dirty="0">
                <a:solidFill>
                  <a:srgbClr val="FF0000"/>
                </a:solidFill>
                <a:latin typeface="Times New Roman" pitchFamily="18" charset="0"/>
                <a:cs typeface="Times New Roman" pitchFamily="18" charset="0"/>
              </a:rPr>
              <a:t> và 60</a:t>
            </a:r>
          </a:p>
        </p:txBody>
      </p:sp>
      <p:pic>
        <p:nvPicPr>
          <p:cNvPr id="7"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292" y="11723"/>
            <a:ext cx="5668108" cy="395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91709" y="1963614"/>
            <a:ext cx="19050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Tập đọc</a:t>
            </a:r>
          </a:p>
        </p:txBody>
      </p:sp>
      <p:sp>
        <p:nvSpPr>
          <p:cNvPr id="9" name="TextBox 8"/>
          <p:cNvSpPr txBox="1"/>
          <p:nvPr/>
        </p:nvSpPr>
        <p:spPr>
          <a:xfrm>
            <a:off x="3763109" y="2497014"/>
            <a:ext cx="1905000" cy="769441"/>
          </a:xfrm>
          <a:prstGeom prst="rect">
            <a:avLst/>
          </a:prstGeom>
          <a:noFill/>
        </p:spPr>
        <p:txBody>
          <a:bodyPr wrap="square" rtlCol="0">
            <a:spAutoFit/>
          </a:bodyPr>
          <a:lstStyle/>
          <a:p>
            <a:r>
              <a:rPr lang="en-US" dirty="0">
                <a:solidFill>
                  <a:srgbClr val="FF0000"/>
                </a:solidFill>
              </a:rPr>
              <a:t>        </a:t>
            </a:r>
            <a:r>
              <a:rPr lang="en-US" sz="4400" b="1" dirty="0">
                <a:solidFill>
                  <a:srgbClr val="FF0000"/>
                </a:solidFill>
                <a:latin typeface="Times New Roman" pitchFamily="18" charset="0"/>
                <a:cs typeface="Times New Roman" pitchFamily="18" charset="0"/>
              </a:rPr>
              <a:t>Bận</a:t>
            </a:r>
          </a:p>
        </p:txBody>
      </p:sp>
      <p:sp>
        <p:nvSpPr>
          <p:cNvPr id="10" name="TextBox 9"/>
          <p:cNvSpPr txBox="1"/>
          <p:nvPr/>
        </p:nvSpPr>
        <p:spPr>
          <a:xfrm>
            <a:off x="5978766" y="3505198"/>
            <a:ext cx="19812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Trinh Đường</a:t>
            </a:r>
          </a:p>
        </p:txBody>
      </p:sp>
    </p:spTree>
    <p:extLst>
      <p:ext uri="{BB962C8B-B14F-4D97-AF65-F5344CB8AC3E}">
        <p14:creationId xmlns:p14="http://schemas.microsoft.com/office/powerpoint/2010/main" val="1586276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981200" y="1301262"/>
            <a:ext cx="20574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a:latin typeface="Times New Roman" pitchFamily="18" charset="0"/>
                <a:cs typeface="Times New Roman" pitchFamily="18" charset="0"/>
              </a:rPr>
              <a:t>Mục tiêu:</a:t>
            </a:r>
          </a:p>
        </p:txBody>
      </p:sp>
      <p:sp>
        <p:nvSpPr>
          <p:cNvPr id="7" name="TextBox 6"/>
          <p:cNvSpPr txBox="1"/>
          <p:nvPr/>
        </p:nvSpPr>
        <p:spPr>
          <a:xfrm>
            <a:off x="826474" y="2110149"/>
            <a:ext cx="664112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b="1" dirty="0">
                <a:latin typeface="Times New Roman" pitchFamily="18" charset="0"/>
                <a:cs typeface="Times New Roman" pitchFamily="18" charset="0"/>
              </a:rPr>
              <a:t>1. Đọc đúng và đọc trôi chảy toàn bài</a:t>
            </a:r>
          </a:p>
        </p:txBody>
      </p:sp>
      <p:sp>
        <p:nvSpPr>
          <p:cNvPr id="8" name="TextBox 7"/>
          <p:cNvSpPr txBox="1"/>
          <p:nvPr/>
        </p:nvSpPr>
        <p:spPr>
          <a:xfrm>
            <a:off x="826474" y="2784229"/>
            <a:ext cx="664112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a:latin typeface="Times New Roman" pitchFamily="18" charset="0"/>
                <a:cs typeface="Times New Roman" pitchFamily="18" charset="0"/>
              </a:rPr>
              <a:t>2. Hiểu được nội dung, ý nghĩa bài tập đọc</a:t>
            </a:r>
          </a:p>
        </p:txBody>
      </p:sp>
      <p:sp>
        <p:nvSpPr>
          <p:cNvPr id="12" name="TextBox 11"/>
          <p:cNvSpPr txBox="1"/>
          <p:nvPr/>
        </p:nvSpPr>
        <p:spPr>
          <a:xfrm>
            <a:off x="820615" y="3440724"/>
            <a:ext cx="664698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800" b="1" dirty="0">
                <a:latin typeface="Times New Roman" pitchFamily="18" charset="0"/>
                <a:cs typeface="Times New Roman" pitchFamily="18" charset="0"/>
              </a:rPr>
              <a:t>3. Học thuộc lòng bài thơ</a:t>
            </a:r>
          </a:p>
        </p:txBody>
      </p:sp>
    </p:spTree>
    <p:extLst>
      <p:ext uri="{BB962C8B-B14F-4D97-AF65-F5344CB8AC3E}">
        <p14:creationId xmlns:p14="http://schemas.microsoft.com/office/powerpoint/2010/main" val="2373363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extBox 4"/>
          <p:cNvSpPr txBox="1"/>
          <p:nvPr/>
        </p:nvSpPr>
        <p:spPr>
          <a:xfrm>
            <a:off x="216408" y="774192"/>
            <a:ext cx="2514600"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Bận</a:t>
            </a:r>
          </a:p>
        </p:txBody>
      </p:sp>
      <p:sp>
        <p:nvSpPr>
          <p:cNvPr id="6" name="TextBox 5"/>
          <p:cNvSpPr txBox="1"/>
          <p:nvPr/>
        </p:nvSpPr>
        <p:spPr>
          <a:xfrm>
            <a:off x="765048" y="350520"/>
            <a:ext cx="1524000" cy="677108"/>
          </a:xfrm>
          <a:prstGeom prst="rect">
            <a:avLst/>
          </a:prstGeom>
          <a:noFill/>
        </p:spPr>
        <p:txBody>
          <a:bodyPr wrap="square" rtlCol="0">
            <a:spAutoFit/>
          </a:bodyPr>
          <a:lstStyle/>
          <a:p>
            <a:r>
              <a:rPr lang="en-US" sz="2400" b="1" dirty="0">
                <a:solidFill>
                  <a:srgbClr val="1104BC"/>
                </a:solidFill>
                <a:latin typeface="Times New Roman" pitchFamily="18" charset="0"/>
                <a:cs typeface="Times New Roman" pitchFamily="18" charset="0"/>
              </a:rPr>
              <a:t>Tập đọc</a:t>
            </a:r>
          </a:p>
          <a:p>
            <a:endParaRPr lang="en-US" sz="1400" dirty="0"/>
          </a:p>
        </p:txBody>
      </p:sp>
      <p:sp>
        <p:nvSpPr>
          <p:cNvPr id="7" name="TextBox 6"/>
          <p:cNvSpPr txBox="1"/>
          <p:nvPr/>
        </p:nvSpPr>
        <p:spPr>
          <a:xfrm>
            <a:off x="316522" y="1676398"/>
            <a:ext cx="2667000" cy="3477875"/>
          </a:xfrm>
          <a:prstGeom prst="rect">
            <a:avLst/>
          </a:prstGeom>
          <a:noFill/>
        </p:spPr>
        <p:txBody>
          <a:bodyPr wrap="square" rtlCol="0">
            <a:spAutoFit/>
          </a:bodyPr>
          <a:lstStyle/>
          <a:p>
            <a:r>
              <a:rPr lang="en-US" sz="2200" b="1" dirty="0">
                <a:latin typeface="Times New Roman" pitchFamily="18" charset="0"/>
                <a:cs typeface="Times New Roman" pitchFamily="18" charset="0"/>
              </a:rPr>
              <a:t>Trời thu bận xanh</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Sông Hồng bận chảy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xe bận chạy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Lịch bận tính ngày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Con chim bận bay</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Cái hoa bận đỏ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Cờ bận vẫy gió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Chữ bận thành thơ</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Hạt bận vào mùa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Than bận làm lửa.</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762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58304" y="2338752"/>
            <a:ext cx="2590800" cy="2800767"/>
          </a:xfrm>
          <a:prstGeom prst="rect">
            <a:avLst/>
          </a:prstGeom>
        </p:spPr>
        <p:txBody>
          <a:bodyPr wrap="square">
            <a:spAutoFit/>
          </a:bodyPr>
          <a:lstStyle/>
          <a:p>
            <a:r>
              <a:rPr lang="en-US" sz="2200" b="1" dirty="0">
                <a:latin typeface="Times New Roman" pitchFamily="18" charset="0"/>
                <a:cs typeface="Times New Roman" pitchFamily="18" charset="0"/>
              </a:rPr>
              <a:t>Cô bận cấy lúa</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Chú bận đánh thù</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Mẹ bận hát ru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Bà bận thổi nấu.</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Còn con bận bú</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ngủ bận chơi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tập khóc cười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Bận nhìn ánh sáng.</a:t>
            </a:r>
          </a:p>
        </p:txBody>
      </p:sp>
      <p:sp>
        <p:nvSpPr>
          <p:cNvPr id="3" name="Rectangle 2"/>
          <p:cNvSpPr/>
          <p:nvPr/>
        </p:nvSpPr>
        <p:spPr>
          <a:xfrm>
            <a:off x="6353903" y="2971798"/>
            <a:ext cx="2590800" cy="2123658"/>
          </a:xfrm>
          <a:prstGeom prst="rect">
            <a:avLst/>
          </a:prstGeom>
        </p:spPr>
        <p:txBody>
          <a:bodyPr wrap="square">
            <a:spAutoFit/>
          </a:bodyPr>
          <a:lstStyle/>
          <a:p>
            <a:r>
              <a:rPr lang="en-US" sz="2200" b="1" dirty="0">
                <a:latin typeface="Times New Roman" pitchFamily="18" charset="0"/>
                <a:cs typeface="Times New Roman" pitchFamily="18" charset="0"/>
              </a:rPr>
              <a:t>Mọi người đều bận</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Nên đời rộn vui</a:t>
            </a:r>
          </a:p>
          <a:p>
            <a:r>
              <a:rPr lang="en-US" sz="2200" b="1" dirty="0">
                <a:latin typeface="Times New Roman" pitchFamily="18" charset="0"/>
                <a:cs typeface="Times New Roman" pitchFamily="18" charset="0"/>
              </a:rPr>
              <a:t>Con vừa ra đời</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Biết chăng điều đó</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Mà đem vui nhỏ</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Góp vào đời chung.                                                    </a:t>
            </a:r>
          </a:p>
        </p:txBody>
      </p:sp>
      <p:pic>
        <p:nvPicPr>
          <p:cNvPr id="9" name="Picture 7" descr="ban2"/>
          <p:cNvPicPr>
            <a:picLocks noChangeAspect="1" noChangeArrowheads="1"/>
          </p:cNvPicPr>
          <p:nvPr/>
        </p:nvPicPr>
        <p:blipFill>
          <a:blip r:embed="rId4"/>
          <a:srcRect/>
          <a:stretch>
            <a:fillRect/>
          </a:stretch>
        </p:blipFill>
        <p:spPr bwMode="auto">
          <a:xfrm>
            <a:off x="5791200" y="304800"/>
            <a:ext cx="2743200" cy="2286000"/>
          </a:xfrm>
          <a:prstGeom prst="rect">
            <a:avLst/>
          </a:prstGeom>
          <a:noFill/>
          <a:ln w="9525">
            <a:noFill/>
            <a:miter lim="800000"/>
            <a:headEnd/>
            <a:tailEnd/>
          </a:ln>
        </p:spPr>
      </p:pic>
      <p:sp>
        <p:nvSpPr>
          <p:cNvPr id="4" name="TextBox 3"/>
          <p:cNvSpPr txBox="1"/>
          <p:nvPr/>
        </p:nvSpPr>
        <p:spPr>
          <a:xfrm>
            <a:off x="7162800" y="5175739"/>
            <a:ext cx="17526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CHINH ĐƯỜNG</a:t>
            </a:r>
          </a:p>
        </p:txBody>
      </p:sp>
    </p:spTree>
    <p:extLst>
      <p:ext uri="{BB962C8B-B14F-4D97-AF65-F5344CB8AC3E}">
        <p14:creationId xmlns:p14="http://schemas.microsoft.com/office/powerpoint/2010/main" val="930630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1906</TotalTime>
  <Words>1373</Words>
  <Application>Microsoft Office PowerPoint</Application>
  <PresentationFormat>Custom</PresentationFormat>
  <Paragraphs>169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dell88</cp:lastModifiedBy>
  <cp:revision>468</cp:revision>
  <dcterms:created xsi:type="dcterms:W3CDTF">2021-09-15T01:29:39Z</dcterms:created>
  <dcterms:modified xsi:type="dcterms:W3CDTF">2021-10-16T09:44:14Z</dcterms:modified>
</cp:coreProperties>
</file>