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</p:sldMasterIdLst>
  <p:notesMasterIdLst>
    <p:notesMasterId r:id="rId15"/>
  </p:notesMasterIdLst>
  <p:sldIdLst>
    <p:sldId id="283" r:id="rId3"/>
    <p:sldId id="258" r:id="rId4"/>
    <p:sldId id="259" r:id="rId5"/>
    <p:sldId id="256" r:id="rId6"/>
    <p:sldId id="262" r:id="rId7"/>
    <p:sldId id="260" r:id="rId8"/>
    <p:sldId id="266" r:id="rId9"/>
    <p:sldId id="268" r:id="rId10"/>
    <p:sldId id="281" r:id="rId11"/>
    <p:sldId id="280" r:id="rId12"/>
    <p:sldId id="269" r:id="rId13"/>
    <p:sldId id="275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83" d="100"/>
          <a:sy n="83" d="100"/>
        </p:scale>
        <p:origin x="1474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19CC4-6439-4D4B-BC94-2DC42E59383F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50405-B8BD-4C21-A525-E7F0B959A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6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50405-B8BD-4C21-A525-E7F0B959A3D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976470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80766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424392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580900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708038"/>
      </p:ext>
    </p:extLst>
  </p:cSld>
  <p:clrMapOvr>
    <a:masterClrMapping/>
  </p:clrMapOvr>
  <p:transition spd="slow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93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21903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238458"/>
      </p:ext>
    </p:extLst>
  </p:cSld>
  <p:clrMapOvr>
    <a:masterClrMapping/>
  </p:clrMapOvr>
  <p:transition spd="slow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344713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046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691746"/>
      </p:ext>
    </p:extLst>
  </p:cSld>
  <p:clrMapOvr>
    <a:masterClrMapping/>
  </p:clrMapOvr>
  <p:transition spd="slow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34926"/>
      </p:ext>
    </p:extLst>
  </p:cSld>
  <p:clrMapOvr>
    <a:masterClrMapping/>
  </p:clrMapOvr>
  <p:transition spd="slow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963037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014008"/>
      </p:ext>
    </p:extLst>
  </p:cSld>
  <p:clrMapOvr>
    <a:masterClrMapping/>
  </p:clrMapOvr>
  <p:transition spd="slow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283674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946356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012536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527686"/>
      </p:ext>
    </p:extLst>
  </p:cSld>
  <p:clrMapOvr>
    <a:masterClrMapping/>
  </p:clrMapOvr>
  <p:transition spd="slow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11978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2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3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0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7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6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0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6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2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11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9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88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3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3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5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1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3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6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26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2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5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1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2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8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5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4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3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2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2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5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8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48048B-4581-42C2-965D-A7C6FE22C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46622D2-23B7-40B2-93C0-D29885949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01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48048B-4581-42C2-965D-A7C6FE22C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46622D2-23B7-40B2-93C0-D29885949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46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1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48048B-4581-42C2-965D-A7C6FE22C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46622D2-23B7-40B2-93C0-D29885949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58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48048B-4581-42C2-965D-A7C6FE22C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46622D2-23B7-40B2-93C0-D29885949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82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48048B-4581-42C2-965D-A7C6FE22C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46622D2-23B7-40B2-93C0-D29885949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20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48048B-4581-42C2-965D-A7C6FE22C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46622D2-23B7-40B2-93C0-D29885949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98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548048B-4581-42C2-965D-A7C6FE22C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46622D2-23B7-40B2-93C0-D29885949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23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3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1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2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2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9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4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2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6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1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8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1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9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88023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21142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85164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2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85266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04557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8952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4327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89970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68907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38414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18014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00318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22342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6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04744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63411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35628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65736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70083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65453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88601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856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625253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482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42" Type="http://schemas.openxmlformats.org/officeDocument/2006/relationships/slideLayout" Target="../slideLayouts/slideLayout94.xml"/><Relationship Id="rId47" Type="http://schemas.openxmlformats.org/officeDocument/2006/relationships/slideLayout" Target="../slideLayouts/slideLayout99.xml"/><Relationship Id="rId50" Type="http://schemas.openxmlformats.org/officeDocument/2006/relationships/slideLayout" Target="../slideLayouts/slideLayout102.xml"/><Relationship Id="rId55" Type="http://schemas.openxmlformats.org/officeDocument/2006/relationships/slideLayout" Target="../slideLayouts/slideLayout107.xml"/><Relationship Id="rId6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92.xml"/><Relationship Id="rId45" Type="http://schemas.openxmlformats.org/officeDocument/2006/relationships/slideLayout" Target="../slideLayouts/slideLayout97.xml"/><Relationship Id="rId53" Type="http://schemas.openxmlformats.org/officeDocument/2006/relationships/slideLayout" Target="../slideLayouts/slideLayout105.xml"/><Relationship Id="rId58" Type="http://schemas.openxmlformats.org/officeDocument/2006/relationships/slideLayout" Target="../slideLayouts/slideLayout110.xml"/><Relationship Id="rId6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43" Type="http://schemas.openxmlformats.org/officeDocument/2006/relationships/slideLayout" Target="../slideLayouts/slideLayout95.xml"/><Relationship Id="rId48" Type="http://schemas.openxmlformats.org/officeDocument/2006/relationships/slideLayout" Target="../slideLayouts/slideLayout100.xml"/><Relationship Id="rId56" Type="http://schemas.openxmlformats.org/officeDocument/2006/relationships/slideLayout" Target="../slideLayouts/slideLayout108.xml"/><Relationship Id="rId64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60.xml"/><Relationship Id="rId51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46" Type="http://schemas.openxmlformats.org/officeDocument/2006/relationships/slideLayout" Target="../slideLayouts/slideLayout98.xml"/><Relationship Id="rId59" Type="http://schemas.openxmlformats.org/officeDocument/2006/relationships/slideLayout" Target="../slideLayouts/slideLayout111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93.xml"/><Relationship Id="rId54" Type="http://schemas.openxmlformats.org/officeDocument/2006/relationships/slideLayout" Target="../slideLayouts/slideLayout106.xml"/><Relationship Id="rId6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49" Type="http://schemas.openxmlformats.org/officeDocument/2006/relationships/slideLayout" Target="../slideLayouts/slideLayout101.xml"/><Relationship Id="rId57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83.xml"/><Relationship Id="rId44" Type="http://schemas.openxmlformats.org/officeDocument/2006/relationships/slideLayout" Target="../slideLayouts/slideLayout96.xml"/><Relationship Id="rId52" Type="http://schemas.openxmlformats.org/officeDocument/2006/relationships/slideLayout" Target="../slideLayouts/slideLayout104.xml"/><Relationship Id="rId60" Type="http://schemas.openxmlformats.org/officeDocument/2006/relationships/slideLayout" Target="../slideLayouts/slideLayout112.xml"/><Relationship Id="rId6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57EB7-34D8-4983-9400-7D2A6BD9C76A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FD72-35C4-4BC5-912E-9500ED5A1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7" r:id="rId2"/>
    <p:sldLayoutId id="2147483662" r:id="rId3"/>
    <p:sldLayoutId id="2147483650" r:id="rId4"/>
    <p:sldLayoutId id="2147483766" r:id="rId5"/>
    <p:sldLayoutId id="2147483765" r:id="rId6"/>
    <p:sldLayoutId id="2147483764" r:id="rId7"/>
    <p:sldLayoutId id="2147483763" r:id="rId8"/>
    <p:sldLayoutId id="2147483762" r:id="rId9"/>
    <p:sldLayoutId id="2147483761" r:id="rId10"/>
    <p:sldLayoutId id="2147483760" r:id="rId11"/>
    <p:sldLayoutId id="2147483759" r:id="rId12"/>
    <p:sldLayoutId id="2147483683" r:id="rId13"/>
    <p:sldLayoutId id="2147483682" r:id="rId14"/>
    <p:sldLayoutId id="2147483681" r:id="rId15"/>
    <p:sldLayoutId id="2147483680" r:id="rId16"/>
    <p:sldLayoutId id="2147483679" r:id="rId17"/>
    <p:sldLayoutId id="2147483678" r:id="rId18"/>
    <p:sldLayoutId id="2147483677" r:id="rId19"/>
    <p:sldLayoutId id="2147483676" r:id="rId20"/>
    <p:sldLayoutId id="2147483675" r:id="rId21"/>
    <p:sldLayoutId id="2147483674" r:id="rId22"/>
    <p:sldLayoutId id="2147483673" r:id="rId23"/>
    <p:sldLayoutId id="2147483672" r:id="rId24"/>
    <p:sldLayoutId id="2147483671" r:id="rId25"/>
    <p:sldLayoutId id="2147483670" r:id="rId26"/>
    <p:sldLayoutId id="2147483669" r:id="rId27"/>
    <p:sldLayoutId id="2147483667" r:id="rId28"/>
    <p:sldLayoutId id="2147483666" r:id="rId29"/>
    <p:sldLayoutId id="2147483665" r:id="rId30"/>
    <p:sldLayoutId id="2147483664" r:id="rId31"/>
    <p:sldLayoutId id="2147483660" r:id="rId32"/>
    <p:sldLayoutId id="2147483651" r:id="rId33"/>
    <p:sldLayoutId id="2147483652" r:id="rId34"/>
    <p:sldLayoutId id="2147483653" r:id="rId35"/>
    <p:sldLayoutId id="2147483654" r:id="rId36"/>
    <p:sldLayoutId id="2147483655" r:id="rId37"/>
    <p:sldLayoutId id="2147483767" r:id="rId38"/>
    <p:sldLayoutId id="2147483758" r:id="rId39"/>
    <p:sldLayoutId id="2147483756" r:id="rId40"/>
    <p:sldLayoutId id="2147483755" r:id="rId41"/>
    <p:sldLayoutId id="2147483687" r:id="rId42"/>
    <p:sldLayoutId id="2147483686" r:id="rId43"/>
    <p:sldLayoutId id="2147483685" r:id="rId44"/>
    <p:sldLayoutId id="2147483684" r:id="rId45"/>
    <p:sldLayoutId id="2147483668" r:id="rId46"/>
    <p:sldLayoutId id="2147483663" r:id="rId47"/>
    <p:sldLayoutId id="2147483661" r:id="rId48"/>
    <p:sldLayoutId id="2147483656" r:id="rId49"/>
    <p:sldLayoutId id="2147483657" r:id="rId50"/>
    <p:sldLayoutId id="2147483658" r:id="rId51"/>
    <p:sldLayoutId id="2147483659" r:id="rId5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2021/9/26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6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29" r:id="rId41"/>
    <p:sldLayoutId id="2147483730" r:id="rId42"/>
    <p:sldLayoutId id="2147483731" r:id="rId43"/>
    <p:sldLayoutId id="2147483732" r:id="rId44"/>
    <p:sldLayoutId id="2147483733" r:id="rId45"/>
    <p:sldLayoutId id="2147483734" r:id="rId46"/>
    <p:sldLayoutId id="2147483735" r:id="rId47"/>
    <p:sldLayoutId id="2147483736" r:id="rId48"/>
    <p:sldLayoutId id="2147483737" r:id="rId49"/>
    <p:sldLayoutId id="2147483738" r:id="rId50"/>
    <p:sldLayoutId id="2147483739" r:id="rId51"/>
    <p:sldLayoutId id="2147483740" r:id="rId52"/>
    <p:sldLayoutId id="2147483741" r:id="rId53"/>
    <p:sldLayoutId id="2147483742" r:id="rId54"/>
    <p:sldLayoutId id="2147483743" r:id="rId55"/>
    <p:sldLayoutId id="2147483744" r:id="rId56"/>
    <p:sldLayoutId id="2147483745" r:id="rId57"/>
    <p:sldLayoutId id="2147483746" r:id="rId58"/>
    <p:sldLayoutId id="2147483747" r:id="rId59"/>
    <p:sldLayoutId id="2147483748" r:id="rId60"/>
    <p:sldLayoutId id="2147483749" r:id="rId61"/>
    <p:sldLayoutId id="2147483750" r:id="rId62"/>
    <p:sldLayoutId id="2147483751" r:id="rId63"/>
    <p:sldLayoutId id="2147483752" r:id="rId64"/>
    <p:sldLayoutId id="2147483753" r:id="rId65"/>
    <p:sldLayoutId id="2147483754" r:id="rId66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png"/><Relationship Id="rId2" Type="http://schemas.openxmlformats.org/officeDocument/2006/relationships/audio" Target="file:///d:\My%20Documents\Trai%20Dat%20Nay%20La%20Cua%20Chung%20Minh%20-%20Xuan%20Mai.mp3" TargetMode="External"/><Relationship Id="rId1" Type="http://schemas.openxmlformats.org/officeDocument/2006/relationships/audio" Target="file:///C:\Documents%20and%20Settings\HUNG%20QUYEN_PC\Desktop\LT&amp;C\di%20hoc.wav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4.gif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1200" r="1707" b="1707"/>
          <a:stretch/>
        </p:blipFill>
        <p:spPr>
          <a:xfrm>
            <a:off x="685800" y="0"/>
            <a:ext cx="784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05000" y="3196632"/>
            <a:ext cx="5791200" cy="679831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62400" y="2380797"/>
            <a:ext cx="174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đọc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76600" y="4196274"/>
            <a:ext cx="4038600" cy="5564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Trang41 - SGK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0" y="1773158"/>
            <a:ext cx="617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</a:rPr>
              <a:t>Thứ</a:t>
            </a:r>
            <a:r>
              <a:rPr lang="en-US" sz="3200" b="1" dirty="0" smtClean="0">
                <a:latin typeface="Times New Roman" pitchFamily="18" charset="0"/>
              </a:rPr>
              <a:t> t</a:t>
            </a:r>
            <a:r>
              <a:rPr lang="vi-VN" sz="3200" b="1" dirty="0" smtClean="0">
                <a:latin typeface="Times New Roman" pitchFamily="18" charset="0"/>
              </a:rPr>
              <a:t>ư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>29 </a:t>
            </a:r>
            <a:r>
              <a:rPr lang="en-US" sz="3200" b="1" dirty="0" err="1" smtClean="0">
                <a:latin typeface="Times New Roman" pitchFamily="18" charset="0"/>
              </a:rPr>
              <a:t>tháng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>9 </a:t>
            </a:r>
            <a:r>
              <a:rPr lang="en-US" sz="3200" b="1" dirty="0" err="1" smtClean="0">
                <a:latin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</a:rPr>
              <a:t> 2021</a:t>
            </a:r>
            <a:endParaRPr lang="en-US" sz="3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C:\Users\Administrator\Desktop\中秋02a-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Administrator\Desktop\中秋02a-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9050"/>
            <a:ext cx="9144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394855" y="1600200"/>
            <a:ext cx="8520545" cy="3429000"/>
          </a:xfrm>
          <a:prstGeom prst="cloudCallout">
            <a:avLst>
              <a:gd name="adj1" fmla="val 14718"/>
              <a:gd name="adj2" fmla="val -6018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en-US" sz="3600" b="1" u="sng" smtClean="0">
                <a:solidFill>
                  <a:srgbClr val="00B050"/>
                </a:solidFill>
                <a:latin typeface="Times New Roman" pitchFamily="18" charset="0"/>
              </a:rPr>
              <a:t>Nội dung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Mọi người </a:t>
            </a:r>
            <a:r>
              <a:rPr lang="en-US" sz="36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hãy sống 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vì hòa bình, chống chiến tranh, bảo vệ quyền bình đẳng giữa các dân tộc.</a:t>
            </a:r>
          </a:p>
          <a:p>
            <a:pPr eaLnBrk="0" hangingPunct="0">
              <a:spcBef>
                <a:spcPct val="50000"/>
              </a:spcBef>
            </a:pPr>
            <a:endParaRPr lang="en-US" sz="36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  <a:p>
            <a:pPr algn="ctr" eaLnBrk="0" hangingPunct="0"/>
            <a:endParaRPr lang="en-US" sz="2400" b="0" dirty="0">
              <a:latin typeface="Times New Roman" pitchFamily="18" charset="0"/>
            </a:endParaRPr>
          </a:p>
        </p:txBody>
      </p:sp>
      <p:pic>
        <p:nvPicPr>
          <p:cNvPr id="5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08" y="3072203"/>
            <a:ext cx="2208297" cy="4043218"/>
          </a:xfrm>
          <a:prstGeom prst="rect">
            <a:avLst/>
          </a:prstGeom>
        </p:spPr>
      </p:pic>
      <p:pic>
        <p:nvPicPr>
          <p:cNvPr id="6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10" y="4143605"/>
            <a:ext cx="4386773" cy="3569886"/>
          </a:xfrm>
          <a:prstGeom prst="rect">
            <a:avLst/>
          </a:prstGeom>
        </p:spPr>
      </p:pic>
      <p:pic>
        <p:nvPicPr>
          <p:cNvPr id="7" name="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764800" y="159830"/>
            <a:ext cx="1887516" cy="1389710"/>
          </a:xfrm>
          <a:prstGeom prst="rect">
            <a:avLst/>
          </a:prstGeom>
        </p:spPr>
      </p:pic>
      <p:grpSp>
        <p:nvGrpSpPr>
          <p:cNvPr id="8" name="组合 130"/>
          <p:cNvGrpSpPr/>
          <p:nvPr/>
        </p:nvGrpSpPr>
        <p:grpSpPr>
          <a:xfrm flipH="1">
            <a:off x="1598387" y="50933"/>
            <a:ext cx="2401361" cy="1459171"/>
            <a:chOff x="8726219" y="-661205"/>
            <a:chExt cx="2154936" cy="1322409"/>
          </a:xfrm>
        </p:grpSpPr>
        <p:sp>
          <p:nvSpPr>
            <p:cNvPr id="9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任意多边形 81"/>
          <p:cNvSpPr/>
          <p:nvPr/>
        </p:nvSpPr>
        <p:spPr>
          <a:xfrm>
            <a:off x="316925" y="139570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2" y="116783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50" y="4628531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2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" descr="C:\Users\Administrator\Desktop\中秋02a-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C:\Users\Administrator\Desktop\中秋02a-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9050"/>
            <a:ext cx="9144000" cy="109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667000" y="609600"/>
            <a:ext cx="5334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0">
              <a:latin typeface="Comic Sans MS" pitchFamily="66" charset="0"/>
            </a:endParaRPr>
          </a:p>
        </p:txBody>
      </p:sp>
      <p:sp>
        <p:nvSpPr>
          <p:cNvPr id="1028" name="WordArt 3"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990600" y="1181100"/>
            <a:ext cx="6638925" cy="8604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200" i="1" kern="10" dirty="0">
                <a:ln w="9525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95400" y="2057400"/>
            <a:ext cx="7162800" cy="4367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mến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quay !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quay !</a:t>
            </a: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23"/>
          <p:cNvSpPr txBox="1">
            <a:spLocks noChangeArrowheads="1"/>
          </p:cNvSpPr>
          <p:nvPr/>
        </p:nvSpPr>
        <p:spPr bwMode="auto">
          <a:xfrm>
            <a:off x="1676400" y="1492250"/>
            <a:ext cx="39624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diễn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35882" name="Line 42"/>
          <p:cNvSpPr>
            <a:spLocks noChangeShapeType="1"/>
          </p:cNvSpPr>
          <p:nvPr/>
        </p:nvSpPr>
        <p:spPr bwMode="auto">
          <a:xfrm flipH="1">
            <a:off x="3048000" y="2108136"/>
            <a:ext cx="228602" cy="562039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5" name="Line 45"/>
          <p:cNvSpPr>
            <a:spLocks noChangeShapeType="1"/>
          </p:cNvSpPr>
          <p:nvPr/>
        </p:nvSpPr>
        <p:spPr bwMode="auto">
          <a:xfrm flipH="1">
            <a:off x="5867399" y="2286001"/>
            <a:ext cx="156257" cy="384174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 flipH="1">
            <a:off x="3505200" y="2788917"/>
            <a:ext cx="228600" cy="49085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7" name="Line 47"/>
          <p:cNvSpPr>
            <a:spLocks noChangeShapeType="1"/>
          </p:cNvSpPr>
          <p:nvPr/>
        </p:nvSpPr>
        <p:spPr bwMode="auto">
          <a:xfrm flipH="1">
            <a:off x="6324600" y="2879724"/>
            <a:ext cx="164006" cy="403226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8" name="Line 48"/>
          <p:cNvSpPr>
            <a:spLocks noChangeShapeType="1"/>
          </p:cNvSpPr>
          <p:nvPr/>
        </p:nvSpPr>
        <p:spPr bwMode="auto">
          <a:xfrm flipH="1">
            <a:off x="2743200" y="3322638"/>
            <a:ext cx="249238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 flipH="1">
            <a:off x="6781800" y="3590884"/>
            <a:ext cx="152400" cy="374691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0" name="Line 50"/>
          <p:cNvSpPr>
            <a:spLocks noChangeShapeType="1"/>
          </p:cNvSpPr>
          <p:nvPr/>
        </p:nvSpPr>
        <p:spPr bwMode="auto">
          <a:xfrm flipH="1">
            <a:off x="2743200" y="3935413"/>
            <a:ext cx="249238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1" name="Line 51"/>
          <p:cNvSpPr>
            <a:spLocks noChangeShapeType="1"/>
          </p:cNvSpPr>
          <p:nvPr/>
        </p:nvSpPr>
        <p:spPr bwMode="auto">
          <a:xfrm flipH="1">
            <a:off x="6553200" y="4114800"/>
            <a:ext cx="176274" cy="4333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2" name="Line 52"/>
          <p:cNvSpPr>
            <a:spLocks noChangeShapeType="1"/>
          </p:cNvSpPr>
          <p:nvPr/>
        </p:nvSpPr>
        <p:spPr bwMode="auto">
          <a:xfrm flipH="1">
            <a:off x="3429000" y="4648200"/>
            <a:ext cx="249237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 flipH="1">
            <a:off x="3352800" y="5334000"/>
            <a:ext cx="249237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 flipH="1">
            <a:off x="6172200" y="4703762"/>
            <a:ext cx="195646" cy="48101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5" name="Line 55"/>
          <p:cNvSpPr>
            <a:spLocks noChangeShapeType="1"/>
          </p:cNvSpPr>
          <p:nvPr/>
        </p:nvSpPr>
        <p:spPr bwMode="auto">
          <a:xfrm flipH="1">
            <a:off x="6172200" y="5257800"/>
            <a:ext cx="249238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7" name="Line 57"/>
          <p:cNvSpPr>
            <a:spLocks noChangeShapeType="1"/>
          </p:cNvSpPr>
          <p:nvPr/>
        </p:nvSpPr>
        <p:spPr bwMode="auto">
          <a:xfrm flipV="1">
            <a:off x="3276602" y="2514599"/>
            <a:ext cx="2590798" cy="4572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9" name="Line 59"/>
          <p:cNvSpPr>
            <a:spLocks noChangeShapeType="1"/>
          </p:cNvSpPr>
          <p:nvPr/>
        </p:nvSpPr>
        <p:spPr bwMode="auto">
          <a:xfrm>
            <a:off x="1371600" y="5705474"/>
            <a:ext cx="1981200" cy="9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12" name="Line 72"/>
          <p:cNvSpPr>
            <a:spLocks noChangeShapeType="1"/>
          </p:cNvSpPr>
          <p:nvPr/>
        </p:nvSpPr>
        <p:spPr bwMode="auto">
          <a:xfrm>
            <a:off x="1371600" y="5105400"/>
            <a:ext cx="20018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17" name="Line 77"/>
          <p:cNvSpPr>
            <a:spLocks noChangeShapeType="1"/>
          </p:cNvSpPr>
          <p:nvPr/>
        </p:nvSpPr>
        <p:spPr bwMode="auto">
          <a:xfrm>
            <a:off x="3810000" y="3124200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18" name="Line 78"/>
          <p:cNvSpPr>
            <a:spLocks noChangeShapeType="1"/>
          </p:cNvSpPr>
          <p:nvPr/>
        </p:nvSpPr>
        <p:spPr bwMode="auto">
          <a:xfrm>
            <a:off x="4800600" y="3810000"/>
            <a:ext cx="1973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19" name="Line 79"/>
          <p:cNvSpPr>
            <a:spLocks noChangeShapeType="1"/>
          </p:cNvSpPr>
          <p:nvPr/>
        </p:nvSpPr>
        <p:spPr bwMode="auto">
          <a:xfrm>
            <a:off x="4572000" y="44196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20" name="Line 80"/>
          <p:cNvSpPr>
            <a:spLocks noChangeShapeType="1"/>
          </p:cNvSpPr>
          <p:nvPr/>
        </p:nvSpPr>
        <p:spPr bwMode="auto">
          <a:xfrm>
            <a:off x="2438400" y="2514600"/>
            <a:ext cx="6365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21" name="Line 81"/>
          <p:cNvSpPr>
            <a:spLocks noChangeShapeType="1"/>
          </p:cNvSpPr>
          <p:nvPr/>
        </p:nvSpPr>
        <p:spPr bwMode="auto">
          <a:xfrm>
            <a:off x="1295401" y="4419600"/>
            <a:ext cx="1371600" cy="238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 flipH="1">
            <a:off x="6248400" y="5334000"/>
            <a:ext cx="249238" cy="612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" name="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764800" y="159830"/>
            <a:ext cx="1887516" cy="1389710"/>
          </a:xfrm>
          <a:prstGeom prst="rect">
            <a:avLst/>
          </a:prstGeom>
        </p:spPr>
      </p:pic>
      <p:grpSp>
        <p:nvGrpSpPr>
          <p:cNvPr id="40" name="组合 130"/>
          <p:cNvGrpSpPr/>
          <p:nvPr/>
        </p:nvGrpSpPr>
        <p:grpSpPr>
          <a:xfrm flipH="1">
            <a:off x="1598387" y="50933"/>
            <a:ext cx="2401361" cy="1459171"/>
            <a:chOff x="8726219" y="-661205"/>
            <a:chExt cx="2154936" cy="1322409"/>
          </a:xfrm>
        </p:grpSpPr>
        <p:sp>
          <p:nvSpPr>
            <p:cNvPr id="41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任意多边形 81"/>
          <p:cNvSpPr/>
          <p:nvPr/>
        </p:nvSpPr>
        <p:spPr>
          <a:xfrm>
            <a:off x="316925" y="139570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2" y="116783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163166"/>
            <a:ext cx="2208297" cy="4043218"/>
          </a:xfrm>
          <a:prstGeom prst="rect">
            <a:avLst/>
          </a:prstGeom>
        </p:spPr>
      </p:pic>
    </p:spTree>
  </p:cSld>
  <p:clrMapOvr>
    <a:masterClrMapping/>
  </p:clrMapOvr>
  <p:transition>
    <p:checker dir="vert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2" grpId="0" animBg="1"/>
      <p:bldP spid="35885" grpId="0" animBg="1"/>
      <p:bldP spid="35886" grpId="0" animBg="1"/>
      <p:bldP spid="35887" grpId="0" animBg="1"/>
      <p:bldP spid="35888" grpId="0" animBg="1"/>
      <p:bldP spid="35889" grpId="0" animBg="1"/>
      <p:bldP spid="35890" grpId="0" animBg="1"/>
      <p:bldP spid="35891" grpId="0" animBg="1"/>
      <p:bldP spid="35892" grpId="0" animBg="1"/>
      <p:bldP spid="35893" grpId="0" animBg="1"/>
      <p:bldP spid="35894" grpId="0" animBg="1"/>
      <p:bldP spid="35895" grpId="0" animBg="1"/>
      <p:bldP spid="35897" grpId="0" animBg="1"/>
      <p:bldP spid="35899" grpId="0" animBg="1"/>
      <p:bldP spid="35912" grpId="0" animBg="1"/>
      <p:bldP spid="35917" grpId="0" animBg="1"/>
      <p:bldP spid="35918" grpId="0" animBg="1"/>
      <p:bldP spid="35919" grpId="0" animBg="1"/>
      <p:bldP spid="35920" grpId="0" animBg="1"/>
      <p:bldP spid="35921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ebjong_illustrations_1013573_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di 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38600" y="563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465af332e957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514600"/>
            <a:ext cx="411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0" y="3810000"/>
            <a:ext cx="91059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chăm 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Trai Dat Nay La Cua Chung Minh - Xuan Ma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610600" y="6629400"/>
            <a:ext cx="13716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14400" y="1752600"/>
            <a:ext cx="8001000" cy="95410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Đọc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2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Xa-xa-cô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bị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nhiễm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phóng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xạ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?</a:t>
            </a: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1219200" y="3362325"/>
            <a:ext cx="7696200" cy="1971675"/>
          </a:xfrm>
          <a:prstGeom prst="cloudCallout">
            <a:avLst>
              <a:gd name="adj1" fmla="val -7157"/>
              <a:gd name="adj2" fmla="val -9401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Mĩ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ném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bom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xuống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Nhật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7" name="Picture 7" descr="C:\Users\Administrator\Desktop\中秋02a-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0"/>
            <a:ext cx="9144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Administrator\Desktop\中秋02a-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9050"/>
            <a:ext cx="9144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79" grpId="1" animBg="1"/>
      <p:bldP spid="3080" grpId="0" animBg="1"/>
      <p:bldP spid="308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_1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Administrator\Desktop\中秋02a-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9050"/>
            <a:ext cx="9144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:\Users\Administrator\Desktop\中秋02a-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125" y="152400"/>
            <a:ext cx="5029200" cy="22098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gù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vờn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quay !</a:t>
            </a: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quay !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66925" y="2218765"/>
            <a:ext cx="5029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châu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đen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 . .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nụ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đẫm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hương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thắm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quý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thơm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!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81125" y="4267200"/>
            <a:ext cx="5029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nấm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tai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đấy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Bom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H,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bom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cười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ran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già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96000" y="6133510"/>
            <a:ext cx="1743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</a:rPr>
              <a:t>Định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</a:rPr>
              <a:t>Hải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617819" y="416859"/>
            <a:ext cx="1905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70219" y="1093694"/>
            <a:ext cx="1905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vờn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546537" y="3160059"/>
            <a:ext cx="68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đẫm</a:t>
            </a:r>
            <a:endParaRPr lang="en-US" sz="2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89337" y="52079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ran</a:t>
            </a:r>
            <a:endParaRPr lang="en-US" sz="2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7" name="Picture 7" descr="Gob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0326" y="372617"/>
            <a:ext cx="2531968" cy="270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2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C:\Users\Administrator\Desktop\中秋02a-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9050"/>
            <a:ext cx="9144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3962400" y="1995487"/>
            <a:ext cx="0" cy="3643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701675" y="1610380"/>
            <a:ext cx="2117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Luyện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đọc</a:t>
            </a:r>
            <a:r>
              <a:rPr lang="en-US" sz="2800" u="sng" dirty="0">
                <a:latin typeface="Times New Roman" pitchFamily="18" charset="0"/>
              </a:rPr>
              <a:t>: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473075" y="2070100"/>
            <a:ext cx="2808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- Gi</a:t>
            </a:r>
            <a:r>
              <a:rPr lang="en-US" sz="2800" b="0">
                <a:solidFill>
                  <a:srgbClr val="FF0000"/>
                </a:solidFill>
                <a:latin typeface="Times New Roman" pitchFamily="18" charset="0"/>
              </a:rPr>
              <a:t>ữ</a:t>
            </a:r>
            <a:r>
              <a:rPr lang="en-US" sz="2800" b="0">
                <a:latin typeface="Times New Roman" pitchFamily="18" charset="0"/>
              </a:rPr>
              <a:t>a </a:t>
            </a:r>
            <a:r>
              <a:rPr lang="en-US" sz="2800" b="0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en-US" sz="2800" b="0">
                <a:latin typeface="Times New Roman" pitchFamily="18" charset="0"/>
              </a:rPr>
              <a:t>ời </a:t>
            </a:r>
            <a:r>
              <a:rPr lang="en-US" sz="2800" b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2800" b="0">
                <a:latin typeface="Times New Roman" pitchFamily="18" charset="0"/>
              </a:rPr>
              <a:t>anh,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473075" y="2589213"/>
            <a:ext cx="40227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 dirty="0">
                <a:latin typeface="Times New Roman" pitchFamily="18" charset="0"/>
              </a:rPr>
              <a:t>- </a:t>
            </a:r>
            <a:r>
              <a:rPr lang="en-US" sz="2800" b="0" dirty="0" err="1">
                <a:latin typeface="Times New Roman" pitchFamily="18" charset="0"/>
              </a:rPr>
              <a:t>Vờn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2800" b="0" dirty="0" err="1">
                <a:latin typeface="Times New Roman" pitchFamily="18" charset="0"/>
              </a:rPr>
              <a:t>óng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bi</a:t>
            </a:r>
            <a:r>
              <a:rPr lang="en-US" sz="2800" b="0" dirty="0" err="1">
                <a:solidFill>
                  <a:srgbClr val="FF0000"/>
                </a:solidFill>
                <a:latin typeface="Times New Roman" pitchFamily="18" charset="0"/>
              </a:rPr>
              <a:t>ể</a:t>
            </a:r>
            <a:r>
              <a:rPr lang="en-US" sz="2800" b="0" dirty="0" err="1">
                <a:latin typeface="Times New Roman" pitchFamily="18" charset="0"/>
              </a:rPr>
              <a:t>n</a:t>
            </a:r>
            <a:endParaRPr lang="en-US" sz="2800" b="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800" b="0" dirty="0">
              <a:latin typeface="Times New Roman" pitchFamily="18" charset="0"/>
            </a:endParaRP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473075" y="3108325"/>
            <a:ext cx="3113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- đ</a:t>
            </a:r>
            <a:r>
              <a:rPr lang="en-US" sz="2800" b="0">
                <a:solidFill>
                  <a:srgbClr val="FF0000"/>
                </a:solidFill>
                <a:latin typeface="Times New Roman" pitchFamily="18" charset="0"/>
              </a:rPr>
              <a:t>ẫ</a:t>
            </a:r>
            <a:r>
              <a:rPr lang="en-US" sz="2800" b="0">
                <a:latin typeface="Times New Roman" pitchFamily="18" charset="0"/>
              </a:rPr>
              <a:t>m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473075" y="3627438"/>
            <a:ext cx="3113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smtClean="0">
                <a:latin typeface="Times New Roman" pitchFamily="18" charset="0"/>
              </a:rPr>
              <a:t>- </a:t>
            </a:r>
            <a:r>
              <a:rPr lang="en-US" sz="2800" b="0" smtClean="0">
                <a:latin typeface="Times New Roman" pitchFamily="18" charset="0"/>
              </a:rPr>
              <a:t>cười </a:t>
            </a:r>
            <a:r>
              <a:rPr lang="en-US" sz="2800" b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sz="2800" b="0">
                <a:latin typeface="Times New Roman" pitchFamily="18" charset="0"/>
              </a:rPr>
              <a:t>an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799013" y="1610380"/>
            <a:ext cx="1449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Từ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ngữ</a:t>
            </a:r>
            <a:r>
              <a:rPr lang="en-US" sz="2400" b="0" dirty="0">
                <a:latin typeface="Times New Roman" pitchFamily="18" charset="0"/>
              </a:rPr>
              <a:t>: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495800" y="2070100"/>
            <a:ext cx="197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latin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</a:rPr>
              <a:t>hải</a:t>
            </a:r>
            <a:r>
              <a:rPr lang="en-US" sz="2400" b="0" dirty="0">
                <a:latin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</a:rPr>
              <a:t>âu</a:t>
            </a:r>
            <a:r>
              <a:rPr lang="en-US" sz="2400" b="0" dirty="0">
                <a:latin typeface="Times New Roman" pitchFamily="18" charset="0"/>
              </a:rPr>
              <a:t>,</a:t>
            </a:r>
          </a:p>
        </p:txBody>
      </p:sp>
      <p:pic>
        <p:nvPicPr>
          <p:cNvPr id="5136" name="Picture 16" descr="UL00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641600"/>
            <a:ext cx="3925887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483225" y="2070100"/>
            <a:ext cx="242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smtClean="0">
                <a:latin typeface="Times New Roman" pitchFamily="18" charset="0"/>
              </a:rPr>
              <a:t> năm </a:t>
            </a:r>
            <a:r>
              <a:rPr lang="en-US" sz="2400" b="0" dirty="0" err="1">
                <a:latin typeface="Times New Roman" pitchFamily="18" charset="0"/>
              </a:rPr>
              <a:t>châu</a:t>
            </a:r>
            <a:r>
              <a:rPr lang="en-US" sz="2400" b="0" dirty="0">
                <a:latin typeface="Times New Roman" pitchFamily="18" charset="0"/>
              </a:rPr>
              <a:t>,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848475" y="2070100"/>
            <a:ext cx="258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err="1">
                <a:latin typeface="Times New Roman" pitchFamily="18" charset="0"/>
              </a:rPr>
              <a:t>khói</a:t>
            </a:r>
            <a:r>
              <a:rPr lang="en-US" sz="2400" b="0" dirty="0">
                <a:latin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</a:rPr>
              <a:t>hình</a:t>
            </a:r>
            <a:r>
              <a:rPr lang="en-US" sz="2400" b="0" dirty="0">
                <a:latin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</a:rPr>
              <a:t>nấm</a:t>
            </a:r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4495800" y="2527300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latin typeface="Times New Roman" pitchFamily="18" charset="0"/>
              </a:rPr>
              <a:t>-</a:t>
            </a:r>
            <a:r>
              <a:rPr lang="en-US" sz="2400" b="0" dirty="0" err="1">
                <a:latin typeface="Times New Roman" pitchFamily="18" charset="0"/>
              </a:rPr>
              <a:t>Bom</a:t>
            </a:r>
            <a:r>
              <a:rPr lang="en-US" sz="2400" b="0" dirty="0">
                <a:latin typeface="Times New Roman" pitchFamily="18" charset="0"/>
              </a:rPr>
              <a:t> H,</a:t>
            </a:r>
          </a:p>
        </p:txBody>
      </p:sp>
      <p:pic>
        <p:nvPicPr>
          <p:cNvPr id="5140" name="Picture 20" descr="images[6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984500"/>
            <a:ext cx="4300538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715000" y="2527300"/>
            <a:ext cx="1592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err="1">
                <a:latin typeface="Times New Roman" pitchFamily="18" charset="0"/>
              </a:rPr>
              <a:t>bom</a:t>
            </a:r>
            <a:r>
              <a:rPr lang="en-US" sz="2400" b="0" dirty="0">
                <a:latin typeface="Times New Roman" pitchFamily="18" charset="0"/>
              </a:rPr>
              <a:t> A,</a:t>
            </a:r>
          </a:p>
        </p:txBody>
      </p:sp>
      <p:pic>
        <p:nvPicPr>
          <p:cNvPr id="5142" name="Picture 22" descr="images[45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2984500"/>
            <a:ext cx="42291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781800" y="2527300"/>
            <a:ext cx="182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err="1">
                <a:latin typeface="Times New Roman" pitchFamily="18" charset="0"/>
              </a:rPr>
              <a:t>hành</a:t>
            </a:r>
            <a:r>
              <a:rPr lang="en-US" sz="2400" b="0" dirty="0">
                <a:latin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</a:rPr>
              <a:t>tinh</a:t>
            </a:r>
            <a:endParaRPr lang="en-US" sz="2400" b="0" dirty="0">
              <a:latin typeface="Times New Roman" pitchFamily="18" charset="0"/>
            </a:endParaRPr>
          </a:p>
        </p:txBody>
      </p:sp>
      <p:pic>
        <p:nvPicPr>
          <p:cNvPr id="5144" name="Picture 24" descr="CAW9LHO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2984500"/>
            <a:ext cx="42291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/>
          <a:srcRect l="17169" t="40407" r="36110" b="17503"/>
          <a:stretch>
            <a:fillRect/>
          </a:stretch>
        </p:blipFill>
        <p:spPr bwMode="auto">
          <a:xfrm>
            <a:off x="4114800" y="2819400"/>
            <a:ext cx="462381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/>
          <a:srcRect l="14644" t="38723" r="34847" b="12452"/>
          <a:stretch>
            <a:fillRect/>
          </a:stretch>
        </p:blipFill>
        <p:spPr bwMode="auto">
          <a:xfrm>
            <a:off x="4419600" y="2743200"/>
            <a:ext cx="4038600" cy="373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920950" y="179499"/>
            <a:ext cx="1887516" cy="1389710"/>
          </a:xfrm>
          <a:prstGeom prst="rect">
            <a:avLst/>
          </a:prstGeom>
        </p:spPr>
      </p:pic>
      <p:grpSp>
        <p:nvGrpSpPr>
          <p:cNvPr id="29" name="组合 130"/>
          <p:cNvGrpSpPr/>
          <p:nvPr/>
        </p:nvGrpSpPr>
        <p:grpSpPr>
          <a:xfrm flipH="1">
            <a:off x="1754537" y="70602"/>
            <a:ext cx="2401361" cy="1459171"/>
            <a:chOff x="8726219" y="-661205"/>
            <a:chExt cx="2154936" cy="1322409"/>
          </a:xfrm>
        </p:grpSpPr>
        <p:sp>
          <p:nvSpPr>
            <p:cNvPr id="30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任意多边形 81"/>
          <p:cNvSpPr/>
          <p:nvPr/>
        </p:nvSpPr>
        <p:spPr>
          <a:xfrm>
            <a:off x="473075" y="159239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62" y="136452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1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" y="4343401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5137" grpId="0"/>
      <p:bldP spid="5138" grpId="0"/>
      <p:bldP spid="5139" grpId="0"/>
      <p:bldP spid="5141" grpId="0"/>
      <p:bldP spid="51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Administrator\Desktop\中秋02a-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9050"/>
            <a:ext cx="9144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Goba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399" y="1609868"/>
            <a:ext cx="139728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604963" y="1600200"/>
            <a:ext cx="4948237" cy="52228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1. Hình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đẹp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1752600" y="3048000"/>
            <a:ext cx="7146925" cy="1458913"/>
          </a:xfrm>
          <a:prstGeom prst="wedgeRectCallout">
            <a:avLst>
              <a:gd name="adj1" fmla="val -13542"/>
              <a:gd name="adj2" fmla="val -107565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FFCC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</a:rPr>
              <a:t>Trái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đất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giống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bóng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xanh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bay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giữa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bầu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trời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xanh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tiếng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chim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bồ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cánh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chim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hải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âu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vờn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sóng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</a:rPr>
              <a:t>biển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2" name="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920950" y="179499"/>
            <a:ext cx="1887516" cy="1389710"/>
          </a:xfrm>
          <a:prstGeom prst="rect">
            <a:avLst/>
          </a:prstGeom>
        </p:spPr>
      </p:pic>
      <p:grpSp>
        <p:nvGrpSpPr>
          <p:cNvPr id="13" name="组合 130"/>
          <p:cNvGrpSpPr/>
          <p:nvPr/>
        </p:nvGrpSpPr>
        <p:grpSpPr>
          <a:xfrm flipH="1">
            <a:off x="1754537" y="70602"/>
            <a:ext cx="2401361" cy="1459171"/>
            <a:chOff x="8726219" y="-661205"/>
            <a:chExt cx="2154936" cy="1322409"/>
          </a:xfrm>
        </p:grpSpPr>
        <p:sp>
          <p:nvSpPr>
            <p:cNvPr id="15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任意多边形 81"/>
          <p:cNvSpPr/>
          <p:nvPr/>
        </p:nvSpPr>
        <p:spPr>
          <a:xfrm>
            <a:off x="473075" y="159239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62" y="136452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48200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pic>
        <p:nvPicPr>
          <p:cNvPr id="21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08" y="3072203"/>
            <a:ext cx="2208297" cy="4043218"/>
          </a:xfrm>
          <a:prstGeom prst="rect">
            <a:avLst/>
          </a:prstGeom>
        </p:spPr>
      </p:pic>
      <p:pic>
        <p:nvPicPr>
          <p:cNvPr id="22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10" y="4143605"/>
            <a:ext cx="4386773" cy="35698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dministrator\Desktop\中秋02a-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9050"/>
            <a:ext cx="9144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6324600" cy="49244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 smtClean="0">
                <a:latin typeface="Times New Roman" pitchFamily="18" charset="0"/>
              </a:rPr>
              <a:t>2/ Em </a:t>
            </a:r>
            <a:r>
              <a:rPr lang="en-US" sz="2600" b="1" dirty="0" err="1" smtClean="0">
                <a:latin typeface="Times New Roman" pitchFamily="18" charset="0"/>
              </a:rPr>
              <a:t>hiểu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hai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câu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cuối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khổ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thơ</a:t>
            </a:r>
            <a:r>
              <a:rPr lang="en-US" sz="2600" b="1" dirty="0" smtClean="0">
                <a:latin typeface="Times New Roman" pitchFamily="18" charset="0"/>
              </a:rPr>
              <a:t> 2 </a:t>
            </a:r>
            <a:r>
              <a:rPr lang="en-US" sz="2600" b="1" dirty="0" err="1" smtClean="0">
                <a:latin typeface="Times New Roman" pitchFamily="18" charset="0"/>
              </a:rPr>
              <a:t>nói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gì</a:t>
            </a:r>
            <a:r>
              <a:rPr lang="en-US" sz="2600" b="1" dirty="0">
                <a:latin typeface="Times New Roman" pitchFamily="18" charset="0"/>
              </a:rPr>
              <a:t>?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867400" y="1771477"/>
            <a:ext cx="2590800" cy="492442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Mỗi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loài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hoa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có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vẻ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đẹp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riêng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nhưng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loài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hoa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nào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cũng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quý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cũng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thơm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Cũng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như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mọi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trẻ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em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trên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thế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giới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dù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khác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màu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da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nhưng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đều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bình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đẳng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đều</a:t>
            </a:r>
            <a:r>
              <a:rPr lang="en-US" sz="2600" b="1" dirty="0" smtClean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đáng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quý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4819F5"/>
                </a:solidFill>
                <a:latin typeface="Times New Roman" pitchFamily="18" charset="0"/>
              </a:rPr>
              <a:t>đáng</a:t>
            </a:r>
            <a:r>
              <a:rPr lang="en-US" sz="2600" b="1" dirty="0">
                <a:solidFill>
                  <a:srgbClr val="4819F5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4819F5"/>
                </a:solidFill>
                <a:latin typeface="Times New Roman" pitchFamily="18" charset="0"/>
              </a:rPr>
              <a:t>yêu</a:t>
            </a:r>
            <a:r>
              <a:rPr lang="en-US" sz="2600" b="1" i="1" dirty="0" smtClean="0">
                <a:solidFill>
                  <a:srgbClr val="4819F5"/>
                </a:solidFill>
                <a:latin typeface="Times New Roman" pitchFamily="18" charset="0"/>
              </a:rPr>
              <a:t>.</a:t>
            </a:r>
            <a:endParaRPr lang="en-US" sz="2600" b="1" i="1" dirty="0">
              <a:solidFill>
                <a:srgbClr val="4819F5"/>
              </a:solidFill>
            </a:endParaRPr>
          </a:p>
        </p:txBody>
      </p:sp>
      <p:pic>
        <p:nvPicPr>
          <p:cNvPr id="10" name="Picture 6" descr="4A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4572000" cy="538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4C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124200"/>
            <a:ext cx="49498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6"/>
          <p:cNvPicPr preferRelativeResize="0">
            <a:picLocks noChangeArrowheads="1"/>
          </p:cNvPicPr>
          <p:nvPr/>
        </p:nvPicPr>
        <p:blipFill>
          <a:blip r:embed="rId5"/>
          <a:srcRect t="13461"/>
          <a:stretch>
            <a:fillRect/>
          </a:stretch>
        </p:blipFill>
        <p:spPr bwMode="auto">
          <a:xfrm>
            <a:off x="685800" y="3048000"/>
            <a:ext cx="4949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encrypted-tbn0.gstatic.com/images?q=tbn:ANd9GcRDiw6DtE6I0eFal45PxbvkhnLRdo5P-m5tlfOT0AmxzehW4MmLy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048000"/>
            <a:ext cx="5029200" cy="3767048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Q59lDtsuvOg6Gohdm141dJ3JsghoCOD_rFwPAEgTKNKsg7fa5X_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187" y="3048000"/>
            <a:ext cx="4984813" cy="3733800"/>
          </a:xfrm>
          <a:prstGeom prst="rect">
            <a:avLst/>
          </a:prstGeom>
          <a:noFill/>
        </p:spPr>
      </p:pic>
      <p:pic>
        <p:nvPicPr>
          <p:cNvPr id="1030" name="Picture 6" descr="https://encrypted-tbn0.gstatic.com/images?q=tbn:ANd9GcQe2NWLLzMV2v0Y7mtfx02KX8z71l5Spny_0aBEHyrm77S-6Sx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1648483"/>
            <a:ext cx="5029200" cy="5209517"/>
          </a:xfrm>
          <a:prstGeom prst="rect">
            <a:avLst/>
          </a:prstGeom>
          <a:noFill/>
        </p:spPr>
      </p:pic>
      <p:pic>
        <p:nvPicPr>
          <p:cNvPr id="17" name="Picture 7" descr="Goba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60915" y="145265"/>
            <a:ext cx="139728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Administrator\Desktop\中秋02a-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9050"/>
            <a:ext cx="9144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543931" y="1600200"/>
            <a:ext cx="8153743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bình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yên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trái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đất</a:t>
            </a:r>
            <a:r>
              <a:rPr lang="en-US" sz="2800" b="1" dirty="0" smtClean="0">
                <a:latin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295400" y="2362200"/>
            <a:ext cx="72136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latin typeface="Times New Roman" pitchFamily="18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chống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chiến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chống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bom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tử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bom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hạt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nhân</a:t>
            </a:r>
            <a:r>
              <a:rPr lang="en-US" sz="2800" b="1" dirty="0" smtClean="0">
                <a:latin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hòa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tiếng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hát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tiếng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yên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trẻ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27" name="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920950" y="179499"/>
            <a:ext cx="1887516" cy="1389710"/>
          </a:xfrm>
          <a:prstGeom prst="rect">
            <a:avLst/>
          </a:prstGeom>
        </p:spPr>
      </p:pic>
      <p:grpSp>
        <p:nvGrpSpPr>
          <p:cNvPr id="28" name="组合 130"/>
          <p:cNvGrpSpPr/>
          <p:nvPr/>
        </p:nvGrpSpPr>
        <p:grpSpPr>
          <a:xfrm flipH="1">
            <a:off x="1754537" y="70602"/>
            <a:ext cx="2401361" cy="1459171"/>
            <a:chOff x="8726219" y="-661205"/>
            <a:chExt cx="2154936" cy="1322409"/>
          </a:xfrm>
        </p:grpSpPr>
        <p:sp>
          <p:nvSpPr>
            <p:cNvPr id="29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任意多边形 81"/>
          <p:cNvSpPr/>
          <p:nvPr/>
        </p:nvSpPr>
        <p:spPr>
          <a:xfrm>
            <a:off x="473075" y="159239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62" y="136452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48200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pic>
        <p:nvPicPr>
          <p:cNvPr id="34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08" y="3072203"/>
            <a:ext cx="2208297" cy="4043218"/>
          </a:xfrm>
          <a:prstGeom prst="rect">
            <a:avLst/>
          </a:prstGeom>
        </p:spPr>
      </p:pic>
      <p:pic>
        <p:nvPicPr>
          <p:cNvPr id="35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10" y="4143605"/>
            <a:ext cx="4386773" cy="3569886"/>
          </a:xfrm>
          <a:prstGeom prst="rect">
            <a:avLst/>
          </a:prstGeom>
        </p:spPr>
      </p:pic>
      <p:pic>
        <p:nvPicPr>
          <p:cNvPr id="36" name="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764800" y="159830"/>
            <a:ext cx="1887516" cy="1389710"/>
          </a:xfrm>
          <a:prstGeom prst="rect">
            <a:avLst/>
          </a:prstGeom>
        </p:spPr>
      </p:pic>
      <p:grpSp>
        <p:nvGrpSpPr>
          <p:cNvPr id="37" name="组合 130"/>
          <p:cNvGrpSpPr/>
          <p:nvPr/>
        </p:nvGrpSpPr>
        <p:grpSpPr>
          <a:xfrm flipH="1">
            <a:off x="1623317" y="110038"/>
            <a:ext cx="2401361" cy="1459171"/>
            <a:chOff x="8726219" y="-661205"/>
            <a:chExt cx="2154936" cy="1322409"/>
          </a:xfrm>
        </p:grpSpPr>
        <p:sp>
          <p:nvSpPr>
            <p:cNvPr id="38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任意多边形 81"/>
          <p:cNvSpPr/>
          <p:nvPr/>
        </p:nvSpPr>
        <p:spPr>
          <a:xfrm>
            <a:off x="316925" y="139570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2" y="116783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1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50" y="4628531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Administrator\Desktop\中秋02a-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9050"/>
            <a:ext cx="9144000" cy="114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66800" y="1676400"/>
            <a:ext cx="54864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295400" y="2286000"/>
            <a:ext cx="76962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Mọi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hòa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chống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chiến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bảo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quyền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đẳng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giữa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dân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tộc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7" name="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920950" y="179499"/>
            <a:ext cx="1887516" cy="1389710"/>
          </a:xfrm>
          <a:prstGeom prst="rect">
            <a:avLst/>
          </a:prstGeom>
        </p:spPr>
      </p:pic>
      <p:grpSp>
        <p:nvGrpSpPr>
          <p:cNvPr id="28" name="组合 130"/>
          <p:cNvGrpSpPr/>
          <p:nvPr/>
        </p:nvGrpSpPr>
        <p:grpSpPr>
          <a:xfrm flipH="1">
            <a:off x="1754537" y="70602"/>
            <a:ext cx="2401361" cy="1459171"/>
            <a:chOff x="8726219" y="-661205"/>
            <a:chExt cx="2154936" cy="1322409"/>
          </a:xfrm>
        </p:grpSpPr>
        <p:sp>
          <p:nvSpPr>
            <p:cNvPr id="29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1" name="任意多边形 81"/>
          <p:cNvSpPr/>
          <p:nvPr/>
        </p:nvSpPr>
        <p:spPr>
          <a:xfrm>
            <a:off x="473075" y="159239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2" name="图片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62" y="136452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48200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pic>
        <p:nvPicPr>
          <p:cNvPr id="34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08" y="3072203"/>
            <a:ext cx="2208297" cy="4043218"/>
          </a:xfrm>
          <a:prstGeom prst="rect">
            <a:avLst/>
          </a:prstGeom>
        </p:spPr>
      </p:pic>
      <p:pic>
        <p:nvPicPr>
          <p:cNvPr id="35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10" y="4143605"/>
            <a:ext cx="4386773" cy="3569886"/>
          </a:xfrm>
          <a:prstGeom prst="rect">
            <a:avLst/>
          </a:prstGeom>
        </p:spPr>
      </p:pic>
      <p:pic>
        <p:nvPicPr>
          <p:cNvPr id="36" name="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764800" y="159830"/>
            <a:ext cx="1887516" cy="1389710"/>
          </a:xfrm>
          <a:prstGeom prst="rect">
            <a:avLst/>
          </a:prstGeom>
        </p:spPr>
      </p:pic>
      <p:grpSp>
        <p:nvGrpSpPr>
          <p:cNvPr id="37" name="组合 130"/>
          <p:cNvGrpSpPr/>
          <p:nvPr/>
        </p:nvGrpSpPr>
        <p:grpSpPr>
          <a:xfrm flipH="1">
            <a:off x="1568577" y="125027"/>
            <a:ext cx="2401361" cy="1459171"/>
            <a:chOff x="8726219" y="-661205"/>
            <a:chExt cx="2154936" cy="1322409"/>
          </a:xfrm>
        </p:grpSpPr>
        <p:sp>
          <p:nvSpPr>
            <p:cNvPr id="38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" name="任意多边形 81"/>
          <p:cNvSpPr/>
          <p:nvPr/>
        </p:nvSpPr>
        <p:spPr>
          <a:xfrm>
            <a:off x="316925" y="139570"/>
            <a:ext cx="1861231" cy="1281896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52400" dist="889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1" name="图片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2" y="116783"/>
            <a:ext cx="1670487" cy="13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1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50" y="4628531"/>
            <a:ext cx="3668277" cy="251459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44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65529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530</Words>
  <Application>Microsoft Office PowerPoint</Application>
  <PresentationFormat>On-screen Show (4:3)</PresentationFormat>
  <Paragraphs>64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SimSun</vt:lpstr>
      <vt:lpstr>.VnTime</vt:lpstr>
      <vt:lpstr>Arial</vt:lpstr>
      <vt:lpstr>Calibri</vt:lpstr>
      <vt:lpstr>Calibri Light</vt:lpstr>
      <vt:lpstr>Comic Sans MS</vt:lpstr>
      <vt:lpstr>等线</vt:lpstr>
      <vt:lpstr>Times New Roman</vt:lpstr>
      <vt:lpstr>Office Theme</vt:lpstr>
      <vt:lpstr>1_Office Theme</vt:lpstr>
      <vt:lpstr>Tiết 8: Bài ca về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 Hai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phuxuan</dc:creator>
  <cp:lastModifiedBy>DELL</cp:lastModifiedBy>
  <cp:revision>63</cp:revision>
  <dcterms:created xsi:type="dcterms:W3CDTF">2013-09-16T13:18:58Z</dcterms:created>
  <dcterms:modified xsi:type="dcterms:W3CDTF">2021-09-26T14:45:30Z</dcterms:modified>
</cp:coreProperties>
</file>