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2"/>
  </p:notesMasterIdLst>
  <p:sldIdLst>
    <p:sldId id="279" r:id="rId3"/>
    <p:sldId id="280" r:id="rId4"/>
    <p:sldId id="256" r:id="rId5"/>
    <p:sldId id="281" r:id="rId6"/>
    <p:sldId id="282" r:id="rId7"/>
    <p:sldId id="257" r:id="rId8"/>
    <p:sldId id="283" r:id="rId9"/>
    <p:sldId id="284" r:id="rId10"/>
    <p:sldId id="285" r:id="rId11"/>
    <p:sldId id="258" r:id="rId12"/>
    <p:sldId id="286" r:id="rId13"/>
    <p:sldId id="287" r:id="rId14"/>
    <p:sldId id="259" r:id="rId15"/>
    <p:sldId id="262" r:id="rId16"/>
    <p:sldId id="288" r:id="rId17"/>
    <p:sldId id="263" r:id="rId18"/>
    <p:sldId id="289" r:id="rId19"/>
    <p:sldId id="264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44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709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09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133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305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73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21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68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4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548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66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7/31/2021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00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zalo.me/g/pwmzsb249" TargetMode="External"/><Relationship Id="rId3" Type="http://schemas.openxmlformats.org/officeDocument/2006/relationships/hyperlink" Target="https://www.facebook.com/groups/chogioihanoi1" TargetMode="External"/><Relationship Id="rId7" Type="http://schemas.openxmlformats.org/officeDocument/2006/relationships/hyperlink" Target="https://zalo.me/g/etoyym372" TargetMode="External"/><Relationship Id="rId2" Type="http://schemas.openxmlformats.org/officeDocument/2006/relationships/hyperlink" Target="https://www.facebook.com/tailieudayhoc.v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zalo.me/g/kqtqzc302" TargetMode="External"/><Relationship Id="rId5" Type="http://schemas.openxmlformats.org/officeDocument/2006/relationships/hyperlink" Target="https://zalo.me/g/pszjdm472" TargetMode="External"/><Relationship Id="rId10" Type="http://schemas.openxmlformats.org/officeDocument/2006/relationships/hyperlink" Target="https://zalo.me/g/gojlbp194" TargetMode="External"/><Relationship Id="rId4" Type="http://schemas.openxmlformats.org/officeDocument/2006/relationships/hyperlink" Target="https://www.tailieudayhoc.vn/" TargetMode="External"/><Relationship Id="rId9" Type="http://schemas.openxmlformats.org/officeDocument/2006/relationships/hyperlink" Target="https://zalo.me/g/ymmqdq58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64039" r="15541" b="7072"/>
          <a:stretch/>
        </p:blipFill>
        <p:spPr>
          <a:xfrm>
            <a:off x="533400" y="5334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457200" y="137923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1066800" y="609600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1066800" y="609599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1066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1066800" y="609600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1066800" y="685800"/>
            <a:ext cx="7239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62000" y="6858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43" y="4216951"/>
            <a:ext cx="8348870" cy="507449"/>
          </a:xfrm>
        </p:spPr>
        <p:txBody>
          <a:bodyPr>
            <a:no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Xem và tải giáo án, tài liệu mới mỗi ngày tại: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143" y="4724400"/>
            <a:ext cx="10018643" cy="2122714"/>
          </a:xfrm>
        </p:spPr>
        <p:txBody>
          <a:bodyPr>
            <a:normAutofit/>
          </a:bodyPr>
          <a:lstStyle/>
          <a:p>
            <a:r>
              <a:rPr lang="en-US" sz="2800"/>
              <a:t>Like và theo dõi page: </a:t>
            </a:r>
            <a:r>
              <a:rPr lang="en-US" sz="2800">
                <a:hlinkClick r:id="rId2"/>
              </a:rPr>
              <a:t>https://www.facebook.com/tailieudayhoc.vn</a:t>
            </a:r>
            <a:endParaRPr lang="en-US" sz="2800"/>
          </a:p>
          <a:p>
            <a:r>
              <a:rPr lang="en-US" sz="2800" smtClean="0"/>
              <a:t>Nhóm</a:t>
            </a:r>
            <a:r>
              <a:rPr lang="en-US" sz="2800"/>
              <a:t>: </a:t>
            </a:r>
            <a:r>
              <a:rPr lang="en-US" sz="2800">
                <a:hlinkClick r:id="rId3"/>
              </a:rPr>
              <a:t>https://www.facebook.com/groups/chogioihanoi1</a:t>
            </a:r>
            <a:endParaRPr lang="en-US" sz="2800"/>
          </a:p>
          <a:p>
            <a:r>
              <a:rPr lang="en-US" sz="2800" smtClean="0"/>
              <a:t>Website</a:t>
            </a:r>
            <a:r>
              <a:rPr lang="en-US" sz="2800"/>
              <a:t>: </a:t>
            </a:r>
            <a:r>
              <a:rPr lang="en-US" sz="2800">
                <a:hlinkClick r:id="rId4"/>
              </a:rPr>
              <a:t>https://www.Tailieudayhoc.vn</a:t>
            </a:r>
            <a:endParaRPr lang="en-US" sz="2800"/>
          </a:p>
          <a:p>
            <a:pPr>
              <a:buNone/>
            </a:pPr>
            <a:endParaRPr lang="en-US" sz="2800"/>
          </a:p>
          <a:p>
            <a:pPr>
              <a:buNone/>
            </a:pPr>
            <a:endParaRPr lang="en-US" sz="2800"/>
          </a:p>
          <a:p>
            <a:pPr>
              <a:buNone/>
            </a:pPr>
            <a:endParaRPr lang="en-US" sz="2800"/>
          </a:p>
        </p:txBody>
      </p:sp>
      <p:sp>
        <p:nvSpPr>
          <p:cNvPr id="4" name="Rectangle 3"/>
          <p:cNvSpPr/>
          <p:nvPr/>
        </p:nvSpPr>
        <p:spPr>
          <a:xfrm>
            <a:off x="190578" y="76651"/>
            <a:ext cx="9601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Hãy vào nhóm Zalo để nhận nhiều tài liệu hơn nhé: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0963 330 331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0987 525 587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ctr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1: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5"/>
              </a:rPr>
              <a:t>https://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5"/>
              </a:rPr>
              <a:t>zalo.me/g/pszjdm472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Cánh diều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6"/>
              </a:rPr>
              <a:t>https://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6"/>
              </a:rPr>
              <a:t>zalo.me/g/kqtqzc302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Chân trời sáng tạo lớp 1: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7"/>
              </a:rPr>
              <a:t>https://zalo.me/g/etoyym372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2182B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Kết nối - 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Lớp 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2: </a:t>
            </a:r>
            <a:r>
              <a:rPr kumimoji="0" lang="vi-VN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8"/>
              </a:rPr>
              <a:t>https://</a:t>
            </a:r>
            <a:r>
              <a:rPr kumimoji="0" lang="vi-V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8"/>
              </a:rPr>
              <a:t>zalo.me/g/pwmzsb249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Cánh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2182B"/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t>diều lớp 2: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9"/>
              </a:rPr>
              <a:t>https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9"/>
              </a:rPr>
              <a:t>://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3366"/>
                </a:solidFill>
                <a:effectLst/>
                <a:uLnTx/>
                <a:uFillTx/>
                <a:latin typeface="Heebo"/>
                <a:ea typeface="+mn-ea"/>
                <a:cs typeface="+mn-cs"/>
                <a:hlinkClick r:id="rId9"/>
              </a:rPr>
              <a:t>zalo.me/g/ymmqdq581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3366"/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1A3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Chân trời lớp 2: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10"/>
              </a:rPr>
              <a:t>https://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  <a:hlinkClick r:id="rId10"/>
              </a:rPr>
              <a:t>zalo.me/g/gojlbp194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2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</a:rPr>
              <a:t> 1: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vẽ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trả</a:t>
            </a:r>
            <a:r>
              <a:rPr lang="en-US" sz="3600" dirty="0" smtClean="0"/>
              <a:t> </a:t>
            </a:r>
            <a:r>
              <a:rPr lang="en-US" sz="3600" dirty="0" err="1" smtClean="0"/>
              <a:t>lời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</a:t>
            </a:r>
            <a:r>
              <a:rPr lang="en-US" sz="3600" dirty="0" err="1" smtClean="0"/>
              <a:t>hỏi</a:t>
            </a:r>
            <a:endParaRPr lang="en-US" sz="3600" dirty="0" smtClean="0"/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Nhà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Minh ở </a:t>
            </a:r>
            <a:r>
              <a:rPr lang="en-US" sz="3600" dirty="0" err="1" smtClean="0"/>
              <a:t>đâu</a:t>
            </a:r>
            <a:r>
              <a:rPr lang="en-US" sz="36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Cảnh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xung</a:t>
            </a:r>
            <a:r>
              <a:rPr lang="en-US" sz="3600" dirty="0" smtClean="0"/>
              <a:t> </a:t>
            </a:r>
            <a:r>
              <a:rPr lang="en-US" sz="3600" dirty="0" err="1" smtClean="0"/>
              <a:t>quanh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đặc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09600"/>
            <a:ext cx="8624455" cy="4495800"/>
            <a:chOff x="304800" y="609600"/>
            <a:chExt cx="8624455" cy="449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64"/>
            <a:stretch/>
          </p:blipFill>
          <p:spPr>
            <a:xfrm>
              <a:off x="304800" y="609600"/>
              <a:ext cx="4329545" cy="4495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970"/>
            <a:stretch/>
          </p:blipFill>
          <p:spPr>
            <a:xfrm>
              <a:off x="4572000" y="609600"/>
              <a:ext cx="4357255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67677" r="6996" b="16162"/>
          <a:stretch/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67677" r="63100" b="16162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67879" r="34052" b="16060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68081" r="8990" b="14344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154</TotalTime>
  <Words>289</Words>
  <Application>Microsoft Office PowerPoint</Application>
  <PresentationFormat>On-screen Show (4:3)</PresentationFormat>
  <Paragraphs>33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Georgia</vt:lpstr>
      <vt:lpstr>Heebo</vt:lpstr>
      <vt:lpstr>Segoe UI</vt:lpstr>
      <vt:lpstr>Times New Roman</vt:lpstr>
      <vt:lpstr>Trebuchet MS</vt:lpstr>
      <vt:lpstr>Slipstream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và tải giáo án, tài liệu mới mỗi ngày tại: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kkkkk</cp:lastModifiedBy>
  <cp:revision>28</cp:revision>
  <dcterms:created xsi:type="dcterms:W3CDTF">2020-08-09T09:43:52Z</dcterms:created>
  <dcterms:modified xsi:type="dcterms:W3CDTF">2021-07-31T15:05:22Z</dcterms:modified>
</cp:coreProperties>
</file>