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7" r:id="rId1"/>
    <p:sldMasterId id="2147483691" r:id="rId2"/>
  </p:sldMasterIdLst>
  <p:notesMasterIdLst>
    <p:notesMasterId r:id="rId12"/>
  </p:notesMasterIdLst>
  <p:sldIdLst>
    <p:sldId id="296" r:id="rId3"/>
    <p:sldId id="292" r:id="rId4"/>
    <p:sldId id="293" r:id="rId5"/>
    <p:sldId id="294" r:id="rId6"/>
    <p:sldId id="257" r:id="rId7"/>
    <p:sldId id="258" r:id="rId8"/>
    <p:sldId id="291" r:id="rId9"/>
    <p:sldId id="295" r:id="rId10"/>
    <p:sldId id="272" r:id="rId11"/>
  </p:sldIdLst>
  <p:sldSz cx="9144000" cy="5143500" type="screen16x9"/>
  <p:notesSz cx="6858000" cy="9144000"/>
  <p:embeddedFontLst>
    <p:embeddedFont>
      <p:font typeface="Fira Sans Extra Condensed Medium" panose="020B0604020202020204" charset="0"/>
      <p:regular r:id="rId13"/>
      <p:bold r:id="rId14"/>
      <p:italic r:id="rId15"/>
      <p:boldItalic r:id="rId16"/>
    </p:embeddedFont>
    <p:embeddedFont>
      <p:font typeface="Abel" panose="020B0604020202020204" charset="0"/>
      <p:regular r:id="rId17"/>
    </p:embeddedFont>
    <p:embeddedFont>
      <p:font typeface="Denk One" panose="020B0604020202020204" charset="0"/>
      <p:regular r:id="rId18"/>
    </p:embeddedFont>
    <p:embeddedFont>
      <p:font typeface="Nunito Black" panose="020B0604020202020204" charset="0"/>
      <p:bold r:id="rId19"/>
      <p:italic r:id="rId20"/>
      <p:boldItalic r:id="rId21"/>
    </p:embeddedFont>
    <p:embeddedFont>
      <p:font typeface="Bebas Neue" panose="020B0604020202020204" charset="0"/>
      <p:regular r:id="rId22"/>
    </p:embeddedFont>
  </p:embeddedFontLst>
  <p:custDataLst>
    <p:tags r:id="rId23"/>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2880">
          <p15:clr>
            <a:srgbClr val="9AA0A6"/>
          </p15:clr>
        </p15:guide>
        <p15:guide id="2" orient="horz" pos="16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99"/>
    <a:srgbClr val="666633"/>
    <a:srgbClr val="33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757"/>
  </p:normalViewPr>
  <p:slideViewPr>
    <p:cSldViewPr snapToGrid="0">
      <p:cViewPr varScale="1">
        <p:scale>
          <a:sx n="68" d="100"/>
          <a:sy n="68" d="100"/>
        </p:scale>
        <p:origin x="1446" y="66"/>
      </p:cViewPr>
      <p:guideLst>
        <p:guide pos="2880"/>
        <p:guide orient="horz" pos="16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font" Target="fonts/font9.fntdata"/><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font" Target="fonts/font3.fntdata"/><Relationship Id="rId23"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font" Target="fonts/font7.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6"/>
        <p:cNvGrpSpPr/>
        <p:nvPr/>
      </p:nvGrpSpPr>
      <p:grpSpPr>
        <a:xfrm>
          <a:off x="0" y="0"/>
          <a:ext cx="0" cy="0"/>
          <a:chOff x="0" y="0"/>
          <a:chExt cx="0" cy="0"/>
        </a:xfrm>
      </p:grpSpPr>
      <p:sp>
        <p:nvSpPr>
          <p:cNvPr id="857" name="Google Shape;85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8" name="Google Shape;85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248244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57b68ffdf2_2_8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57b68ffdf2_2_8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335308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57b68ffdf2_2_8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57b68ffdf2_2_8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841206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57b68ffdf2_2_8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57b68ffdf2_2_8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472835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57b68ffdf2_2_8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57b68ffdf2_2_8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57b68ffdf2_2_8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57b68ffdf2_2_8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57c365f9a0_1_2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 name="Google Shape;256;g57c365f9a0_1_2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020487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7"/>
        <p:cNvGrpSpPr/>
        <p:nvPr/>
      </p:nvGrpSpPr>
      <p:grpSpPr>
        <a:xfrm>
          <a:off x="0" y="0"/>
          <a:ext cx="0" cy="0"/>
          <a:chOff x="0" y="0"/>
          <a:chExt cx="0" cy="0"/>
        </a:xfrm>
      </p:grpSpPr>
      <p:sp>
        <p:nvSpPr>
          <p:cNvPr id="588" name="Google Shape;588;g57c365f9a0_1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9" name="Google Shape;589;g57c365f9a0_1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ABLE OF CONTENT">
  <p:cSld name="TITLE_1">
    <p:bg>
      <p:bgPr>
        <a:noFill/>
        <a:effectLst/>
      </p:bgPr>
    </p:bg>
    <p:spTree>
      <p:nvGrpSpPr>
        <p:cNvPr id="1" name="Shape 11"/>
        <p:cNvGrpSpPr/>
        <p:nvPr/>
      </p:nvGrpSpPr>
      <p:grpSpPr>
        <a:xfrm>
          <a:off x="0" y="0"/>
          <a:ext cx="0" cy="0"/>
          <a:chOff x="0" y="0"/>
          <a:chExt cx="0" cy="0"/>
        </a:xfrm>
      </p:grpSpPr>
      <p:sp>
        <p:nvSpPr>
          <p:cNvPr id="12" name="Google Shape;12;p3"/>
          <p:cNvSpPr txBox="1">
            <a:spLocks noGrp="1"/>
          </p:cNvSpPr>
          <p:nvPr>
            <p:ph type="ctrTitle"/>
          </p:nvPr>
        </p:nvSpPr>
        <p:spPr>
          <a:xfrm>
            <a:off x="2315388" y="2072050"/>
            <a:ext cx="2341800" cy="5778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466269"/>
              </a:buClr>
              <a:buSzPts val="1800"/>
              <a:buNone/>
              <a:defRPr sz="1800">
                <a:solidFill>
                  <a:srgbClr val="466269"/>
                </a:solidFill>
              </a:defRPr>
            </a:lvl1pPr>
            <a:lvl2pPr lvl="1" algn="ctr" rtl="0">
              <a:spcBef>
                <a:spcPts val="0"/>
              </a:spcBef>
              <a:spcAft>
                <a:spcPts val="0"/>
              </a:spcAft>
              <a:buClr>
                <a:srgbClr val="466269"/>
              </a:buClr>
              <a:buSzPts val="1800"/>
              <a:buNone/>
              <a:defRPr sz="1800">
                <a:solidFill>
                  <a:srgbClr val="466269"/>
                </a:solidFill>
              </a:defRPr>
            </a:lvl2pPr>
            <a:lvl3pPr lvl="2" algn="ctr" rtl="0">
              <a:spcBef>
                <a:spcPts val="0"/>
              </a:spcBef>
              <a:spcAft>
                <a:spcPts val="0"/>
              </a:spcAft>
              <a:buClr>
                <a:srgbClr val="466269"/>
              </a:buClr>
              <a:buSzPts val="1800"/>
              <a:buNone/>
              <a:defRPr sz="1800">
                <a:solidFill>
                  <a:srgbClr val="466269"/>
                </a:solidFill>
              </a:defRPr>
            </a:lvl3pPr>
            <a:lvl4pPr lvl="3" algn="ctr" rtl="0">
              <a:spcBef>
                <a:spcPts val="0"/>
              </a:spcBef>
              <a:spcAft>
                <a:spcPts val="0"/>
              </a:spcAft>
              <a:buClr>
                <a:srgbClr val="466269"/>
              </a:buClr>
              <a:buSzPts val="1800"/>
              <a:buNone/>
              <a:defRPr sz="1800">
                <a:solidFill>
                  <a:srgbClr val="466269"/>
                </a:solidFill>
              </a:defRPr>
            </a:lvl4pPr>
            <a:lvl5pPr lvl="4" algn="ctr" rtl="0">
              <a:spcBef>
                <a:spcPts val="0"/>
              </a:spcBef>
              <a:spcAft>
                <a:spcPts val="0"/>
              </a:spcAft>
              <a:buClr>
                <a:srgbClr val="466269"/>
              </a:buClr>
              <a:buSzPts val="1800"/>
              <a:buNone/>
              <a:defRPr sz="1800">
                <a:solidFill>
                  <a:srgbClr val="466269"/>
                </a:solidFill>
              </a:defRPr>
            </a:lvl5pPr>
            <a:lvl6pPr lvl="5" algn="ctr" rtl="0">
              <a:spcBef>
                <a:spcPts val="0"/>
              </a:spcBef>
              <a:spcAft>
                <a:spcPts val="0"/>
              </a:spcAft>
              <a:buClr>
                <a:srgbClr val="466269"/>
              </a:buClr>
              <a:buSzPts val="1800"/>
              <a:buNone/>
              <a:defRPr sz="1800">
                <a:solidFill>
                  <a:srgbClr val="466269"/>
                </a:solidFill>
              </a:defRPr>
            </a:lvl6pPr>
            <a:lvl7pPr lvl="6" algn="ctr" rtl="0">
              <a:spcBef>
                <a:spcPts val="0"/>
              </a:spcBef>
              <a:spcAft>
                <a:spcPts val="0"/>
              </a:spcAft>
              <a:buClr>
                <a:srgbClr val="466269"/>
              </a:buClr>
              <a:buSzPts val="1800"/>
              <a:buNone/>
              <a:defRPr sz="1800">
                <a:solidFill>
                  <a:srgbClr val="466269"/>
                </a:solidFill>
              </a:defRPr>
            </a:lvl7pPr>
            <a:lvl8pPr lvl="7" algn="ctr" rtl="0">
              <a:spcBef>
                <a:spcPts val="0"/>
              </a:spcBef>
              <a:spcAft>
                <a:spcPts val="0"/>
              </a:spcAft>
              <a:buClr>
                <a:srgbClr val="466269"/>
              </a:buClr>
              <a:buSzPts val="1800"/>
              <a:buNone/>
              <a:defRPr sz="1800">
                <a:solidFill>
                  <a:srgbClr val="466269"/>
                </a:solidFill>
              </a:defRPr>
            </a:lvl8pPr>
            <a:lvl9pPr lvl="8" algn="ctr" rtl="0">
              <a:spcBef>
                <a:spcPts val="0"/>
              </a:spcBef>
              <a:spcAft>
                <a:spcPts val="0"/>
              </a:spcAft>
              <a:buClr>
                <a:srgbClr val="466269"/>
              </a:buClr>
              <a:buSzPts val="1800"/>
              <a:buNone/>
              <a:defRPr sz="1800">
                <a:solidFill>
                  <a:srgbClr val="466269"/>
                </a:solidFill>
              </a:defRPr>
            </a:lvl9pPr>
          </a:lstStyle>
          <a:p>
            <a:endParaRPr/>
          </a:p>
        </p:txBody>
      </p:sp>
      <p:sp>
        <p:nvSpPr>
          <p:cNvPr id="13" name="Google Shape;13;p3"/>
          <p:cNvSpPr txBox="1">
            <a:spLocks noGrp="1"/>
          </p:cNvSpPr>
          <p:nvPr>
            <p:ph type="title" idx="2" hasCustomPrompt="1"/>
          </p:nvPr>
        </p:nvSpPr>
        <p:spPr>
          <a:xfrm>
            <a:off x="2924688" y="1590625"/>
            <a:ext cx="1123200" cy="5778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Clr>
                <a:srgbClr val="466269"/>
              </a:buClr>
              <a:buSzPts val="3000"/>
              <a:buNone/>
              <a:defRPr sz="3000">
                <a:solidFill>
                  <a:srgbClr val="466269"/>
                </a:solidFill>
              </a:defRPr>
            </a:lvl1pPr>
            <a:lvl2pPr lvl="1"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9pPr>
          </a:lstStyle>
          <a:p>
            <a:r>
              <a:t>xx%</a:t>
            </a:r>
          </a:p>
        </p:txBody>
      </p:sp>
      <p:sp>
        <p:nvSpPr>
          <p:cNvPr id="14" name="Google Shape;14;p3"/>
          <p:cNvSpPr txBox="1">
            <a:spLocks noGrp="1"/>
          </p:cNvSpPr>
          <p:nvPr>
            <p:ph type="ctrTitle" idx="3"/>
          </p:nvPr>
        </p:nvSpPr>
        <p:spPr>
          <a:xfrm>
            <a:off x="4486813" y="2072050"/>
            <a:ext cx="2341800" cy="5778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466269"/>
              </a:buClr>
              <a:buSzPts val="1800"/>
              <a:buNone/>
              <a:defRPr sz="1800">
                <a:solidFill>
                  <a:srgbClr val="466269"/>
                </a:solidFill>
              </a:defRPr>
            </a:lvl1pPr>
            <a:lvl2pPr lvl="1" algn="ctr" rtl="0">
              <a:spcBef>
                <a:spcPts val="0"/>
              </a:spcBef>
              <a:spcAft>
                <a:spcPts val="0"/>
              </a:spcAft>
              <a:buClr>
                <a:srgbClr val="466269"/>
              </a:buClr>
              <a:buSzPts val="1800"/>
              <a:buNone/>
              <a:defRPr sz="1800">
                <a:solidFill>
                  <a:srgbClr val="466269"/>
                </a:solidFill>
              </a:defRPr>
            </a:lvl2pPr>
            <a:lvl3pPr lvl="2" algn="ctr" rtl="0">
              <a:spcBef>
                <a:spcPts val="0"/>
              </a:spcBef>
              <a:spcAft>
                <a:spcPts val="0"/>
              </a:spcAft>
              <a:buClr>
                <a:srgbClr val="466269"/>
              </a:buClr>
              <a:buSzPts val="1800"/>
              <a:buNone/>
              <a:defRPr sz="1800">
                <a:solidFill>
                  <a:srgbClr val="466269"/>
                </a:solidFill>
              </a:defRPr>
            </a:lvl3pPr>
            <a:lvl4pPr lvl="3" algn="ctr" rtl="0">
              <a:spcBef>
                <a:spcPts val="0"/>
              </a:spcBef>
              <a:spcAft>
                <a:spcPts val="0"/>
              </a:spcAft>
              <a:buClr>
                <a:srgbClr val="466269"/>
              </a:buClr>
              <a:buSzPts val="1800"/>
              <a:buNone/>
              <a:defRPr sz="1800">
                <a:solidFill>
                  <a:srgbClr val="466269"/>
                </a:solidFill>
              </a:defRPr>
            </a:lvl4pPr>
            <a:lvl5pPr lvl="4" algn="ctr" rtl="0">
              <a:spcBef>
                <a:spcPts val="0"/>
              </a:spcBef>
              <a:spcAft>
                <a:spcPts val="0"/>
              </a:spcAft>
              <a:buClr>
                <a:srgbClr val="466269"/>
              </a:buClr>
              <a:buSzPts val="1800"/>
              <a:buNone/>
              <a:defRPr sz="1800">
                <a:solidFill>
                  <a:srgbClr val="466269"/>
                </a:solidFill>
              </a:defRPr>
            </a:lvl5pPr>
            <a:lvl6pPr lvl="5" algn="ctr" rtl="0">
              <a:spcBef>
                <a:spcPts val="0"/>
              </a:spcBef>
              <a:spcAft>
                <a:spcPts val="0"/>
              </a:spcAft>
              <a:buClr>
                <a:srgbClr val="466269"/>
              </a:buClr>
              <a:buSzPts val="1800"/>
              <a:buNone/>
              <a:defRPr sz="1800">
                <a:solidFill>
                  <a:srgbClr val="466269"/>
                </a:solidFill>
              </a:defRPr>
            </a:lvl6pPr>
            <a:lvl7pPr lvl="6" algn="ctr" rtl="0">
              <a:spcBef>
                <a:spcPts val="0"/>
              </a:spcBef>
              <a:spcAft>
                <a:spcPts val="0"/>
              </a:spcAft>
              <a:buClr>
                <a:srgbClr val="466269"/>
              </a:buClr>
              <a:buSzPts val="1800"/>
              <a:buNone/>
              <a:defRPr sz="1800">
                <a:solidFill>
                  <a:srgbClr val="466269"/>
                </a:solidFill>
              </a:defRPr>
            </a:lvl7pPr>
            <a:lvl8pPr lvl="7" algn="ctr" rtl="0">
              <a:spcBef>
                <a:spcPts val="0"/>
              </a:spcBef>
              <a:spcAft>
                <a:spcPts val="0"/>
              </a:spcAft>
              <a:buClr>
                <a:srgbClr val="466269"/>
              </a:buClr>
              <a:buSzPts val="1800"/>
              <a:buNone/>
              <a:defRPr sz="1800">
                <a:solidFill>
                  <a:srgbClr val="466269"/>
                </a:solidFill>
              </a:defRPr>
            </a:lvl8pPr>
            <a:lvl9pPr lvl="8" algn="ctr" rtl="0">
              <a:spcBef>
                <a:spcPts val="0"/>
              </a:spcBef>
              <a:spcAft>
                <a:spcPts val="0"/>
              </a:spcAft>
              <a:buClr>
                <a:srgbClr val="466269"/>
              </a:buClr>
              <a:buSzPts val="1800"/>
              <a:buNone/>
              <a:defRPr sz="1800">
                <a:solidFill>
                  <a:srgbClr val="466269"/>
                </a:solidFill>
              </a:defRPr>
            </a:lvl9pPr>
          </a:lstStyle>
          <a:p>
            <a:endParaRPr/>
          </a:p>
        </p:txBody>
      </p:sp>
      <p:sp>
        <p:nvSpPr>
          <p:cNvPr id="15" name="Google Shape;15;p3"/>
          <p:cNvSpPr txBox="1">
            <a:spLocks noGrp="1"/>
          </p:cNvSpPr>
          <p:nvPr>
            <p:ph type="title" idx="4" hasCustomPrompt="1"/>
          </p:nvPr>
        </p:nvSpPr>
        <p:spPr>
          <a:xfrm>
            <a:off x="5096113" y="1590625"/>
            <a:ext cx="1123200" cy="5778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Clr>
                <a:srgbClr val="466269"/>
              </a:buClr>
              <a:buSzPts val="3000"/>
              <a:buNone/>
              <a:defRPr sz="3000">
                <a:solidFill>
                  <a:srgbClr val="466269"/>
                </a:solidFill>
              </a:defRPr>
            </a:lvl1pPr>
            <a:lvl2pPr lvl="1"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9pPr>
          </a:lstStyle>
          <a:p>
            <a:r>
              <a:t>xx%</a:t>
            </a:r>
          </a:p>
        </p:txBody>
      </p:sp>
      <p:sp>
        <p:nvSpPr>
          <p:cNvPr id="16" name="Google Shape;16;p3"/>
          <p:cNvSpPr txBox="1">
            <a:spLocks noGrp="1"/>
          </p:cNvSpPr>
          <p:nvPr>
            <p:ph type="ctrTitle" idx="5"/>
          </p:nvPr>
        </p:nvSpPr>
        <p:spPr>
          <a:xfrm>
            <a:off x="2315388" y="2975075"/>
            <a:ext cx="2341800" cy="5778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466269"/>
              </a:buClr>
              <a:buSzPts val="1800"/>
              <a:buNone/>
              <a:defRPr sz="1800">
                <a:solidFill>
                  <a:srgbClr val="466269"/>
                </a:solidFill>
              </a:defRPr>
            </a:lvl1pPr>
            <a:lvl2pPr lvl="1" algn="ctr" rtl="0">
              <a:spcBef>
                <a:spcPts val="0"/>
              </a:spcBef>
              <a:spcAft>
                <a:spcPts val="0"/>
              </a:spcAft>
              <a:buClr>
                <a:srgbClr val="466269"/>
              </a:buClr>
              <a:buSzPts val="1800"/>
              <a:buNone/>
              <a:defRPr sz="1800">
                <a:solidFill>
                  <a:srgbClr val="466269"/>
                </a:solidFill>
              </a:defRPr>
            </a:lvl2pPr>
            <a:lvl3pPr lvl="2" algn="ctr" rtl="0">
              <a:spcBef>
                <a:spcPts val="0"/>
              </a:spcBef>
              <a:spcAft>
                <a:spcPts val="0"/>
              </a:spcAft>
              <a:buClr>
                <a:srgbClr val="466269"/>
              </a:buClr>
              <a:buSzPts val="1800"/>
              <a:buNone/>
              <a:defRPr sz="1800">
                <a:solidFill>
                  <a:srgbClr val="466269"/>
                </a:solidFill>
              </a:defRPr>
            </a:lvl3pPr>
            <a:lvl4pPr lvl="3" algn="ctr" rtl="0">
              <a:spcBef>
                <a:spcPts val="0"/>
              </a:spcBef>
              <a:spcAft>
                <a:spcPts val="0"/>
              </a:spcAft>
              <a:buClr>
                <a:srgbClr val="466269"/>
              </a:buClr>
              <a:buSzPts val="1800"/>
              <a:buNone/>
              <a:defRPr sz="1800">
                <a:solidFill>
                  <a:srgbClr val="466269"/>
                </a:solidFill>
              </a:defRPr>
            </a:lvl4pPr>
            <a:lvl5pPr lvl="4" algn="ctr" rtl="0">
              <a:spcBef>
                <a:spcPts val="0"/>
              </a:spcBef>
              <a:spcAft>
                <a:spcPts val="0"/>
              </a:spcAft>
              <a:buClr>
                <a:srgbClr val="466269"/>
              </a:buClr>
              <a:buSzPts val="1800"/>
              <a:buNone/>
              <a:defRPr sz="1800">
                <a:solidFill>
                  <a:srgbClr val="466269"/>
                </a:solidFill>
              </a:defRPr>
            </a:lvl5pPr>
            <a:lvl6pPr lvl="5" algn="ctr" rtl="0">
              <a:spcBef>
                <a:spcPts val="0"/>
              </a:spcBef>
              <a:spcAft>
                <a:spcPts val="0"/>
              </a:spcAft>
              <a:buClr>
                <a:srgbClr val="466269"/>
              </a:buClr>
              <a:buSzPts val="1800"/>
              <a:buNone/>
              <a:defRPr sz="1800">
                <a:solidFill>
                  <a:srgbClr val="466269"/>
                </a:solidFill>
              </a:defRPr>
            </a:lvl6pPr>
            <a:lvl7pPr lvl="6" algn="ctr" rtl="0">
              <a:spcBef>
                <a:spcPts val="0"/>
              </a:spcBef>
              <a:spcAft>
                <a:spcPts val="0"/>
              </a:spcAft>
              <a:buClr>
                <a:srgbClr val="466269"/>
              </a:buClr>
              <a:buSzPts val="1800"/>
              <a:buNone/>
              <a:defRPr sz="1800">
                <a:solidFill>
                  <a:srgbClr val="466269"/>
                </a:solidFill>
              </a:defRPr>
            </a:lvl7pPr>
            <a:lvl8pPr lvl="7" algn="ctr" rtl="0">
              <a:spcBef>
                <a:spcPts val="0"/>
              </a:spcBef>
              <a:spcAft>
                <a:spcPts val="0"/>
              </a:spcAft>
              <a:buClr>
                <a:srgbClr val="466269"/>
              </a:buClr>
              <a:buSzPts val="1800"/>
              <a:buNone/>
              <a:defRPr sz="1800">
                <a:solidFill>
                  <a:srgbClr val="466269"/>
                </a:solidFill>
              </a:defRPr>
            </a:lvl8pPr>
            <a:lvl9pPr lvl="8" algn="ctr" rtl="0">
              <a:spcBef>
                <a:spcPts val="0"/>
              </a:spcBef>
              <a:spcAft>
                <a:spcPts val="0"/>
              </a:spcAft>
              <a:buClr>
                <a:srgbClr val="466269"/>
              </a:buClr>
              <a:buSzPts val="1800"/>
              <a:buNone/>
              <a:defRPr sz="1800">
                <a:solidFill>
                  <a:srgbClr val="466269"/>
                </a:solidFill>
              </a:defRPr>
            </a:lvl9pPr>
          </a:lstStyle>
          <a:p>
            <a:endParaRPr/>
          </a:p>
        </p:txBody>
      </p:sp>
      <p:sp>
        <p:nvSpPr>
          <p:cNvPr id="17" name="Google Shape;17;p3"/>
          <p:cNvSpPr txBox="1">
            <a:spLocks noGrp="1"/>
          </p:cNvSpPr>
          <p:nvPr>
            <p:ph type="title" idx="6" hasCustomPrompt="1"/>
          </p:nvPr>
        </p:nvSpPr>
        <p:spPr>
          <a:xfrm>
            <a:off x="2924688" y="2493650"/>
            <a:ext cx="1123200" cy="5778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Clr>
                <a:srgbClr val="466269"/>
              </a:buClr>
              <a:buSzPts val="3000"/>
              <a:buNone/>
              <a:defRPr sz="3000">
                <a:solidFill>
                  <a:srgbClr val="466269"/>
                </a:solidFill>
              </a:defRPr>
            </a:lvl1pPr>
            <a:lvl2pPr lvl="1"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9pPr>
          </a:lstStyle>
          <a:p>
            <a:r>
              <a:t>xx%</a:t>
            </a:r>
          </a:p>
        </p:txBody>
      </p:sp>
      <p:sp>
        <p:nvSpPr>
          <p:cNvPr id="18" name="Google Shape;18;p3"/>
          <p:cNvSpPr txBox="1">
            <a:spLocks noGrp="1"/>
          </p:cNvSpPr>
          <p:nvPr>
            <p:ph type="ctrTitle" idx="7"/>
          </p:nvPr>
        </p:nvSpPr>
        <p:spPr>
          <a:xfrm>
            <a:off x="4486813" y="2975075"/>
            <a:ext cx="2341800" cy="5778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466269"/>
              </a:buClr>
              <a:buSzPts val="1800"/>
              <a:buNone/>
              <a:defRPr sz="1800">
                <a:solidFill>
                  <a:srgbClr val="466269"/>
                </a:solidFill>
              </a:defRPr>
            </a:lvl1pPr>
            <a:lvl2pPr lvl="1" algn="ctr" rtl="0">
              <a:spcBef>
                <a:spcPts val="0"/>
              </a:spcBef>
              <a:spcAft>
                <a:spcPts val="0"/>
              </a:spcAft>
              <a:buClr>
                <a:srgbClr val="466269"/>
              </a:buClr>
              <a:buSzPts val="1800"/>
              <a:buNone/>
              <a:defRPr sz="1800">
                <a:solidFill>
                  <a:srgbClr val="466269"/>
                </a:solidFill>
              </a:defRPr>
            </a:lvl2pPr>
            <a:lvl3pPr lvl="2" algn="ctr" rtl="0">
              <a:spcBef>
                <a:spcPts val="0"/>
              </a:spcBef>
              <a:spcAft>
                <a:spcPts val="0"/>
              </a:spcAft>
              <a:buClr>
                <a:srgbClr val="466269"/>
              </a:buClr>
              <a:buSzPts val="1800"/>
              <a:buNone/>
              <a:defRPr sz="1800">
                <a:solidFill>
                  <a:srgbClr val="466269"/>
                </a:solidFill>
              </a:defRPr>
            </a:lvl3pPr>
            <a:lvl4pPr lvl="3" algn="ctr" rtl="0">
              <a:spcBef>
                <a:spcPts val="0"/>
              </a:spcBef>
              <a:spcAft>
                <a:spcPts val="0"/>
              </a:spcAft>
              <a:buClr>
                <a:srgbClr val="466269"/>
              </a:buClr>
              <a:buSzPts val="1800"/>
              <a:buNone/>
              <a:defRPr sz="1800">
                <a:solidFill>
                  <a:srgbClr val="466269"/>
                </a:solidFill>
              </a:defRPr>
            </a:lvl4pPr>
            <a:lvl5pPr lvl="4" algn="ctr" rtl="0">
              <a:spcBef>
                <a:spcPts val="0"/>
              </a:spcBef>
              <a:spcAft>
                <a:spcPts val="0"/>
              </a:spcAft>
              <a:buClr>
                <a:srgbClr val="466269"/>
              </a:buClr>
              <a:buSzPts val="1800"/>
              <a:buNone/>
              <a:defRPr sz="1800">
                <a:solidFill>
                  <a:srgbClr val="466269"/>
                </a:solidFill>
              </a:defRPr>
            </a:lvl5pPr>
            <a:lvl6pPr lvl="5" algn="ctr" rtl="0">
              <a:spcBef>
                <a:spcPts val="0"/>
              </a:spcBef>
              <a:spcAft>
                <a:spcPts val="0"/>
              </a:spcAft>
              <a:buClr>
                <a:srgbClr val="466269"/>
              </a:buClr>
              <a:buSzPts val="1800"/>
              <a:buNone/>
              <a:defRPr sz="1800">
                <a:solidFill>
                  <a:srgbClr val="466269"/>
                </a:solidFill>
              </a:defRPr>
            </a:lvl6pPr>
            <a:lvl7pPr lvl="6" algn="ctr" rtl="0">
              <a:spcBef>
                <a:spcPts val="0"/>
              </a:spcBef>
              <a:spcAft>
                <a:spcPts val="0"/>
              </a:spcAft>
              <a:buClr>
                <a:srgbClr val="466269"/>
              </a:buClr>
              <a:buSzPts val="1800"/>
              <a:buNone/>
              <a:defRPr sz="1800">
                <a:solidFill>
                  <a:srgbClr val="466269"/>
                </a:solidFill>
              </a:defRPr>
            </a:lvl7pPr>
            <a:lvl8pPr lvl="7" algn="ctr" rtl="0">
              <a:spcBef>
                <a:spcPts val="0"/>
              </a:spcBef>
              <a:spcAft>
                <a:spcPts val="0"/>
              </a:spcAft>
              <a:buClr>
                <a:srgbClr val="466269"/>
              </a:buClr>
              <a:buSzPts val="1800"/>
              <a:buNone/>
              <a:defRPr sz="1800">
                <a:solidFill>
                  <a:srgbClr val="466269"/>
                </a:solidFill>
              </a:defRPr>
            </a:lvl8pPr>
            <a:lvl9pPr lvl="8" algn="ctr" rtl="0">
              <a:spcBef>
                <a:spcPts val="0"/>
              </a:spcBef>
              <a:spcAft>
                <a:spcPts val="0"/>
              </a:spcAft>
              <a:buClr>
                <a:srgbClr val="466269"/>
              </a:buClr>
              <a:buSzPts val="1800"/>
              <a:buNone/>
              <a:defRPr sz="1800">
                <a:solidFill>
                  <a:srgbClr val="466269"/>
                </a:solidFill>
              </a:defRPr>
            </a:lvl9pPr>
          </a:lstStyle>
          <a:p>
            <a:endParaRPr/>
          </a:p>
        </p:txBody>
      </p:sp>
      <p:sp>
        <p:nvSpPr>
          <p:cNvPr id="19" name="Google Shape;19;p3"/>
          <p:cNvSpPr txBox="1">
            <a:spLocks noGrp="1"/>
          </p:cNvSpPr>
          <p:nvPr>
            <p:ph type="title" idx="8" hasCustomPrompt="1"/>
          </p:nvPr>
        </p:nvSpPr>
        <p:spPr>
          <a:xfrm>
            <a:off x="5096113" y="2493650"/>
            <a:ext cx="1123200" cy="5778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Clr>
                <a:srgbClr val="466269"/>
              </a:buClr>
              <a:buSzPts val="3000"/>
              <a:buNone/>
              <a:defRPr sz="3000">
                <a:solidFill>
                  <a:srgbClr val="466269"/>
                </a:solidFill>
              </a:defRPr>
            </a:lvl1pPr>
            <a:lvl2pPr lvl="1"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9pPr>
          </a:lstStyle>
          <a:p>
            <a:r>
              <a:t>xx%</a:t>
            </a:r>
          </a:p>
        </p:txBody>
      </p:sp>
    </p:spTree>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2009">
          <p15:clr>
            <a:srgbClr val="FA7B17"/>
          </p15:clr>
        </p15:guide>
        <p15:guide id="2" orient="horz" pos="1620">
          <p15:clr>
            <a:srgbClr val="FA7B17"/>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ABLE OF CONTENT">
  <p:cSld name="1_TABLE OF CONTENT">
    <p:bg>
      <p:bgPr>
        <a:noFill/>
        <a:effectLst/>
      </p:bgPr>
    </p:bg>
    <p:spTree>
      <p:nvGrpSpPr>
        <p:cNvPr id="1" name="Shape 11"/>
        <p:cNvGrpSpPr/>
        <p:nvPr/>
      </p:nvGrpSpPr>
      <p:grpSpPr>
        <a:xfrm>
          <a:off x="0" y="0"/>
          <a:ext cx="0" cy="0"/>
          <a:chOff x="0" y="0"/>
          <a:chExt cx="0" cy="0"/>
        </a:xfrm>
      </p:grpSpPr>
      <p:sp>
        <p:nvSpPr>
          <p:cNvPr id="12" name="Google Shape;12;p3"/>
          <p:cNvSpPr txBox="1">
            <a:spLocks noGrp="1"/>
          </p:cNvSpPr>
          <p:nvPr>
            <p:ph type="ctrTitle"/>
          </p:nvPr>
        </p:nvSpPr>
        <p:spPr>
          <a:xfrm>
            <a:off x="2315388" y="2072050"/>
            <a:ext cx="2341800" cy="5778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466269"/>
              </a:buClr>
              <a:buSzPts val="1800"/>
              <a:buNone/>
              <a:defRPr sz="1800">
                <a:solidFill>
                  <a:srgbClr val="466269"/>
                </a:solidFill>
              </a:defRPr>
            </a:lvl1pPr>
            <a:lvl2pPr lvl="1" algn="ctr" rtl="0">
              <a:spcBef>
                <a:spcPts val="0"/>
              </a:spcBef>
              <a:spcAft>
                <a:spcPts val="0"/>
              </a:spcAft>
              <a:buClr>
                <a:srgbClr val="466269"/>
              </a:buClr>
              <a:buSzPts val="1800"/>
              <a:buNone/>
              <a:defRPr sz="1800">
                <a:solidFill>
                  <a:srgbClr val="466269"/>
                </a:solidFill>
              </a:defRPr>
            </a:lvl2pPr>
            <a:lvl3pPr lvl="2" algn="ctr" rtl="0">
              <a:spcBef>
                <a:spcPts val="0"/>
              </a:spcBef>
              <a:spcAft>
                <a:spcPts val="0"/>
              </a:spcAft>
              <a:buClr>
                <a:srgbClr val="466269"/>
              </a:buClr>
              <a:buSzPts val="1800"/>
              <a:buNone/>
              <a:defRPr sz="1800">
                <a:solidFill>
                  <a:srgbClr val="466269"/>
                </a:solidFill>
              </a:defRPr>
            </a:lvl3pPr>
            <a:lvl4pPr lvl="3" algn="ctr" rtl="0">
              <a:spcBef>
                <a:spcPts val="0"/>
              </a:spcBef>
              <a:spcAft>
                <a:spcPts val="0"/>
              </a:spcAft>
              <a:buClr>
                <a:srgbClr val="466269"/>
              </a:buClr>
              <a:buSzPts val="1800"/>
              <a:buNone/>
              <a:defRPr sz="1800">
                <a:solidFill>
                  <a:srgbClr val="466269"/>
                </a:solidFill>
              </a:defRPr>
            </a:lvl4pPr>
            <a:lvl5pPr lvl="4" algn="ctr" rtl="0">
              <a:spcBef>
                <a:spcPts val="0"/>
              </a:spcBef>
              <a:spcAft>
                <a:spcPts val="0"/>
              </a:spcAft>
              <a:buClr>
                <a:srgbClr val="466269"/>
              </a:buClr>
              <a:buSzPts val="1800"/>
              <a:buNone/>
              <a:defRPr sz="1800">
                <a:solidFill>
                  <a:srgbClr val="466269"/>
                </a:solidFill>
              </a:defRPr>
            </a:lvl5pPr>
            <a:lvl6pPr lvl="5" algn="ctr" rtl="0">
              <a:spcBef>
                <a:spcPts val="0"/>
              </a:spcBef>
              <a:spcAft>
                <a:spcPts val="0"/>
              </a:spcAft>
              <a:buClr>
                <a:srgbClr val="466269"/>
              </a:buClr>
              <a:buSzPts val="1800"/>
              <a:buNone/>
              <a:defRPr sz="1800">
                <a:solidFill>
                  <a:srgbClr val="466269"/>
                </a:solidFill>
              </a:defRPr>
            </a:lvl6pPr>
            <a:lvl7pPr lvl="6" algn="ctr" rtl="0">
              <a:spcBef>
                <a:spcPts val="0"/>
              </a:spcBef>
              <a:spcAft>
                <a:spcPts val="0"/>
              </a:spcAft>
              <a:buClr>
                <a:srgbClr val="466269"/>
              </a:buClr>
              <a:buSzPts val="1800"/>
              <a:buNone/>
              <a:defRPr sz="1800">
                <a:solidFill>
                  <a:srgbClr val="466269"/>
                </a:solidFill>
              </a:defRPr>
            </a:lvl7pPr>
            <a:lvl8pPr lvl="7" algn="ctr" rtl="0">
              <a:spcBef>
                <a:spcPts val="0"/>
              </a:spcBef>
              <a:spcAft>
                <a:spcPts val="0"/>
              </a:spcAft>
              <a:buClr>
                <a:srgbClr val="466269"/>
              </a:buClr>
              <a:buSzPts val="1800"/>
              <a:buNone/>
              <a:defRPr sz="1800">
                <a:solidFill>
                  <a:srgbClr val="466269"/>
                </a:solidFill>
              </a:defRPr>
            </a:lvl8pPr>
            <a:lvl9pPr lvl="8" algn="ctr" rtl="0">
              <a:spcBef>
                <a:spcPts val="0"/>
              </a:spcBef>
              <a:spcAft>
                <a:spcPts val="0"/>
              </a:spcAft>
              <a:buClr>
                <a:srgbClr val="466269"/>
              </a:buClr>
              <a:buSzPts val="1800"/>
              <a:buNone/>
              <a:defRPr sz="1800">
                <a:solidFill>
                  <a:srgbClr val="466269"/>
                </a:solidFill>
              </a:defRPr>
            </a:lvl9pPr>
          </a:lstStyle>
          <a:p>
            <a:endParaRPr/>
          </a:p>
        </p:txBody>
      </p:sp>
      <p:sp>
        <p:nvSpPr>
          <p:cNvPr id="13" name="Google Shape;13;p3"/>
          <p:cNvSpPr txBox="1">
            <a:spLocks noGrp="1"/>
          </p:cNvSpPr>
          <p:nvPr>
            <p:ph type="title" idx="2" hasCustomPrompt="1"/>
          </p:nvPr>
        </p:nvSpPr>
        <p:spPr>
          <a:xfrm>
            <a:off x="2924688" y="1590625"/>
            <a:ext cx="1123200" cy="5778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Clr>
                <a:srgbClr val="466269"/>
              </a:buClr>
              <a:buSzPts val="3000"/>
              <a:buNone/>
              <a:defRPr sz="3000">
                <a:solidFill>
                  <a:srgbClr val="466269"/>
                </a:solidFill>
              </a:defRPr>
            </a:lvl1pPr>
            <a:lvl2pPr lvl="1"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9pPr>
          </a:lstStyle>
          <a:p>
            <a:r>
              <a:t>xx%</a:t>
            </a:r>
          </a:p>
        </p:txBody>
      </p:sp>
      <p:sp>
        <p:nvSpPr>
          <p:cNvPr id="14" name="Google Shape;14;p3"/>
          <p:cNvSpPr txBox="1">
            <a:spLocks noGrp="1"/>
          </p:cNvSpPr>
          <p:nvPr>
            <p:ph type="ctrTitle" idx="3"/>
          </p:nvPr>
        </p:nvSpPr>
        <p:spPr>
          <a:xfrm>
            <a:off x="4486813" y="2072050"/>
            <a:ext cx="2341800" cy="5778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466269"/>
              </a:buClr>
              <a:buSzPts val="1800"/>
              <a:buNone/>
              <a:defRPr sz="1800">
                <a:solidFill>
                  <a:srgbClr val="466269"/>
                </a:solidFill>
              </a:defRPr>
            </a:lvl1pPr>
            <a:lvl2pPr lvl="1" algn="ctr" rtl="0">
              <a:spcBef>
                <a:spcPts val="0"/>
              </a:spcBef>
              <a:spcAft>
                <a:spcPts val="0"/>
              </a:spcAft>
              <a:buClr>
                <a:srgbClr val="466269"/>
              </a:buClr>
              <a:buSzPts val="1800"/>
              <a:buNone/>
              <a:defRPr sz="1800">
                <a:solidFill>
                  <a:srgbClr val="466269"/>
                </a:solidFill>
              </a:defRPr>
            </a:lvl2pPr>
            <a:lvl3pPr lvl="2" algn="ctr" rtl="0">
              <a:spcBef>
                <a:spcPts val="0"/>
              </a:spcBef>
              <a:spcAft>
                <a:spcPts val="0"/>
              </a:spcAft>
              <a:buClr>
                <a:srgbClr val="466269"/>
              </a:buClr>
              <a:buSzPts val="1800"/>
              <a:buNone/>
              <a:defRPr sz="1800">
                <a:solidFill>
                  <a:srgbClr val="466269"/>
                </a:solidFill>
              </a:defRPr>
            </a:lvl3pPr>
            <a:lvl4pPr lvl="3" algn="ctr" rtl="0">
              <a:spcBef>
                <a:spcPts val="0"/>
              </a:spcBef>
              <a:spcAft>
                <a:spcPts val="0"/>
              </a:spcAft>
              <a:buClr>
                <a:srgbClr val="466269"/>
              </a:buClr>
              <a:buSzPts val="1800"/>
              <a:buNone/>
              <a:defRPr sz="1800">
                <a:solidFill>
                  <a:srgbClr val="466269"/>
                </a:solidFill>
              </a:defRPr>
            </a:lvl4pPr>
            <a:lvl5pPr lvl="4" algn="ctr" rtl="0">
              <a:spcBef>
                <a:spcPts val="0"/>
              </a:spcBef>
              <a:spcAft>
                <a:spcPts val="0"/>
              </a:spcAft>
              <a:buClr>
                <a:srgbClr val="466269"/>
              </a:buClr>
              <a:buSzPts val="1800"/>
              <a:buNone/>
              <a:defRPr sz="1800">
                <a:solidFill>
                  <a:srgbClr val="466269"/>
                </a:solidFill>
              </a:defRPr>
            </a:lvl5pPr>
            <a:lvl6pPr lvl="5" algn="ctr" rtl="0">
              <a:spcBef>
                <a:spcPts val="0"/>
              </a:spcBef>
              <a:spcAft>
                <a:spcPts val="0"/>
              </a:spcAft>
              <a:buClr>
                <a:srgbClr val="466269"/>
              </a:buClr>
              <a:buSzPts val="1800"/>
              <a:buNone/>
              <a:defRPr sz="1800">
                <a:solidFill>
                  <a:srgbClr val="466269"/>
                </a:solidFill>
              </a:defRPr>
            </a:lvl6pPr>
            <a:lvl7pPr lvl="6" algn="ctr" rtl="0">
              <a:spcBef>
                <a:spcPts val="0"/>
              </a:spcBef>
              <a:spcAft>
                <a:spcPts val="0"/>
              </a:spcAft>
              <a:buClr>
                <a:srgbClr val="466269"/>
              </a:buClr>
              <a:buSzPts val="1800"/>
              <a:buNone/>
              <a:defRPr sz="1800">
                <a:solidFill>
                  <a:srgbClr val="466269"/>
                </a:solidFill>
              </a:defRPr>
            </a:lvl7pPr>
            <a:lvl8pPr lvl="7" algn="ctr" rtl="0">
              <a:spcBef>
                <a:spcPts val="0"/>
              </a:spcBef>
              <a:spcAft>
                <a:spcPts val="0"/>
              </a:spcAft>
              <a:buClr>
                <a:srgbClr val="466269"/>
              </a:buClr>
              <a:buSzPts val="1800"/>
              <a:buNone/>
              <a:defRPr sz="1800">
                <a:solidFill>
                  <a:srgbClr val="466269"/>
                </a:solidFill>
              </a:defRPr>
            </a:lvl8pPr>
            <a:lvl9pPr lvl="8" algn="ctr" rtl="0">
              <a:spcBef>
                <a:spcPts val="0"/>
              </a:spcBef>
              <a:spcAft>
                <a:spcPts val="0"/>
              </a:spcAft>
              <a:buClr>
                <a:srgbClr val="466269"/>
              </a:buClr>
              <a:buSzPts val="1800"/>
              <a:buNone/>
              <a:defRPr sz="1800">
                <a:solidFill>
                  <a:srgbClr val="466269"/>
                </a:solidFill>
              </a:defRPr>
            </a:lvl9pPr>
          </a:lstStyle>
          <a:p>
            <a:endParaRPr/>
          </a:p>
        </p:txBody>
      </p:sp>
      <p:sp>
        <p:nvSpPr>
          <p:cNvPr id="15" name="Google Shape;15;p3"/>
          <p:cNvSpPr txBox="1">
            <a:spLocks noGrp="1"/>
          </p:cNvSpPr>
          <p:nvPr>
            <p:ph type="title" idx="4" hasCustomPrompt="1"/>
          </p:nvPr>
        </p:nvSpPr>
        <p:spPr>
          <a:xfrm>
            <a:off x="5096113" y="1590625"/>
            <a:ext cx="1123200" cy="5778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Clr>
                <a:srgbClr val="466269"/>
              </a:buClr>
              <a:buSzPts val="3000"/>
              <a:buNone/>
              <a:defRPr sz="3000">
                <a:solidFill>
                  <a:srgbClr val="466269"/>
                </a:solidFill>
              </a:defRPr>
            </a:lvl1pPr>
            <a:lvl2pPr lvl="1"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9pPr>
          </a:lstStyle>
          <a:p>
            <a:r>
              <a:t>xx%</a:t>
            </a:r>
          </a:p>
        </p:txBody>
      </p:sp>
      <p:sp>
        <p:nvSpPr>
          <p:cNvPr id="16" name="Google Shape;16;p3"/>
          <p:cNvSpPr txBox="1">
            <a:spLocks noGrp="1"/>
          </p:cNvSpPr>
          <p:nvPr>
            <p:ph type="ctrTitle" idx="5"/>
          </p:nvPr>
        </p:nvSpPr>
        <p:spPr>
          <a:xfrm>
            <a:off x="2315388" y="2975075"/>
            <a:ext cx="2341800" cy="5778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466269"/>
              </a:buClr>
              <a:buSzPts val="1800"/>
              <a:buNone/>
              <a:defRPr sz="1800">
                <a:solidFill>
                  <a:srgbClr val="466269"/>
                </a:solidFill>
              </a:defRPr>
            </a:lvl1pPr>
            <a:lvl2pPr lvl="1" algn="ctr" rtl="0">
              <a:spcBef>
                <a:spcPts val="0"/>
              </a:spcBef>
              <a:spcAft>
                <a:spcPts val="0"/>
              </a:spcAft>
              <a:buClr>
                <a:srgbClr val="466269"/>
              </a:buClr>
              <a:buSzPts val="1800"/>
              <a:buNone/>
              <a:defRPr sz="1800">
                <a:solidFill>
                  <a:srgbClr val="466269"/>
                </a:solidFill>
              </a:defRPr>
            </a:lvl2pPr>
            <a:lvl3pPr lvl="2" algn="ctr" rtl="0">
              <a:spcBef>
                <a:spcPts val="0"/>
              </a:spcBef>
              <a:spcAft>
                <a:spcPts val="0"/>
              </a:spcAft>
              <a:buClr>
                <a:srgbClr val="466269"/>
              </a:buClr>
              <a:buSzPts val="1800"/>
              <a:buNone/>
              <a:defRPr sz="1800">
                <a:solidFill>
                  <a:srgbClr val="466269"/>
                </a:solidFill>
              </a:defRPr>
            </a:lvl3pPr>
            <a:lvl4pPr lvl="3" algn="ctr" rtl="0">
              <a:spcBef>
                <a:spcPts val="0"/>
              </a:spcBef>
              <a:spcAft>
                <a:spcPts val="0"/>
              </a:spcAft>
              <a:buClr>
                <a:srgbClr val="466269"/>
              </a:buClr>
              <a:buSzPts val="1800"/>
              <a:buNone/>
              <a:defRPr sz="1800">
                <a:solidFill>
                  <a:srgbClr val="466269"/>
                </a:solidFill>
              </a:defRPr>
            </a:lvl4pPr>
            <a:lvl5pPr lvl="4" algn="ctr" rtl="0">
              <a:spcBef>
                <a:spcPts val="0"/>
              </a:spcBef>
              <a:spcAft>
                <a:spcPts val="0"/>
              </a:spcAft>
              <a:buClr>
                <a:srgbClr val="466269"/>
              </a:buClr>
              <a:buSzPts val="1800"/>
              <a:buNone/>
              <a:defRPr sz="1800">
                <a:solidFill>
                  <a:srgbClr val="466269"/>
                </a:solidFill>
              </a:defRPr>
            </a:lvl5pPr>
            <a:lvl6pPr lvl="5" algn="ctr" rtl="0">
              <a:spcBef>
                <a:spcPts val="0"/>
              </a:spcBef>
              <a:spcAft>
                <a:spcPts val="0"/>
              </a:spcAft>
              <a:buClr>
                <a:srgbClr val="466269"/>
              </a:buClr>
              <a:buSzPts val="1800"/>
              <a:buNone/>
              <a:defRPr sz="1800">
                <a:solidFill>
                  <a:srgbClr val="466269"/>
                </a:solidFill>
              </a:defRPr>
            </a:lvl6pPr>
            <a:lvl7pPr lvl="6" algn="ctr" rtl="0">
              <a:spcBef>
                <a:spcPts val="0"/>
              </a:spcBef>
              <a:spcAft>
                <a:spcPts val="0"/>
              </a:spcAft>
              <a:buClr>
                <a:srgbClr val="466269"/>
              </a:buClr>
              <a:buSzPts val="1800"/>
              <a:buNone/>
              <a:defRPr sz="1800">
                <a:solidFill>
                  <a:srgbClr val="466269"/>
                </a:solidFill>
              </a:defRPr>
            </a:lvl7pPr>
            <a:lvl8pPr lvl="7" algn="ctr" rtl="0">
              <a:spcBef>
                <a:spcPts val="0"/>
              </a:spcBef>
              <a:spcAft>
                <a:spcPts val="0"/>
              </a:spcAft>
              <a:buClr>
                <a:srgbClr val="466269"/>
              </a:buClr>
              <a:buSzPts val="1800"/>
              <a:buNone/>
              <a:defRPr sz="1800">
                <a:solidFill>
                  <a:srgbClr val="466269"/>
                </a:solidFill>
              </a:defRPr>
            </a:lvl8pPr>
            <a:lvl9pPr lvl="8" algn="ctr" rtl="0">
              <a:spcBef>
                <a:spcPts val="0"/>
              </a:spcBef>
              <a:spcAft>
                <a:spcPts val="0"/>
              </a:spcAft>
              <a:buClr>
                <a:srgbClr val="466269"/>
              </a:buClr>
              <a:buSzPts val="1800"/>
              <a:buNone/>
              <a:defRPr sz="1800">
                <a:solidFill>
                  <a:srgbClr val="466269"/>
                </a:solidFill>
              </a:defRPr>
            </a:lvl9pPr>
          </a:lstStyle>
          <a:p>
            <a:endParaRPr/>
          </a:p>
        </p:txBody>
      </p:sp>
      <p:sp>
        <p:nvSpPr>
          <p:cNvPr id="17" name="Google Shape;17;p3"/>
          <p:cNvSpPr txBox="1">
            <a:spLocks noGrp="1"/>
          </p:cNvSpPr>
          <p:nvPr>
            <p:ph type="title" idx="6" hasCustomPrompt="1"/>
          </p:nvPr>
        </p:nvSpPr>
        <p:spPr>
          <a:xfrm>
            <a:off x="2924688" y="2493650"/>
            <a:ext cx="1123200" cy="5778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Clr>
                <a:srgbClr val="466269"/>
              </a:buClr>
              <a:buSzPts val="3000"/>
              <a:buNone/>
              <a:defRPr sz="3000">
                <a:solidFill>
                  <a:srgbClr val="466269"/>
                </a:solidFill>
              </a:defRPr>
            </a:lvl1pPr>
            <a:lvl2pPr lvl="1"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9pPr>
          </a:lstStyle>
          <a:p>
            <a:r>
              <a:t>xx%</a:t>
            </a:r>
          </a:p>
        </p:txBody>
      </p:sp>
      <p:sp>
        <p:nvSpPr>
          <p:cNvPr id="18" name="Google Shape;18;p3"/>
          <p:cNvSpPr txBox="1">
            <a:spLocks noGrp="1"/>
          </p:cNvSpPr>
          <p:nvPr>
            <p:ph type="ctrTitle" idx="7"/>
          </p:nvPr>
        </p:nvSpPr>
        <p:spPr>
          <a:xfrm>
            <a:off x="4486813" y="2975075"/>
            <a:ext cx="2341800" cy="5778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466269"/>
              </a:buClr>
              <a:buSzPts val="1800"/>
              <a:buNone/>
              <a:defRPr sz="1800">
                <a:solidFill>
                  <a:srgbClr val="466269"/>
                </a:solidFill>
              </a:defRPr>
            </a:lvl1pPr>
            <a:lvl2pPr lvl="1" algn="ctr" rtl="0">
              <a:spcBef>
                <a:spcPts val="0"/>
              </a:spcBef>
              <a:spcAft>
                <a:spcPts val="0"/>
              </a:spcAft>
              <a:buClr>
                <a:srgbClr val="466269"/>
              </a:buClr>
              <a:buSzPts val="1800"/>
              <a:buNone/>
              <a:defRPr sz="1800">
                <a:solidFill>
                  <a:srgbClr val="466269"/>
                </a:solidFill>
              </a:defRPr>
            </a:lvl2pPr>
            <a:lvl3pPr lvl="2" algn="ctr" rtl="0">
              <a:spcBef>
                <a:spcPts val="0"/>
              </a:spcBef>
              <a:spcAft>
                <a:spcPts val="0"/>
              </a:spcAft>
              <a:buClr>
                <a:srgbClr val="466269"/>
              </a:buClr>
              <a:buSzPts val="1800"/>
              <a:buNone/>
              <a:defRPr sz="1800">
                <a:solidFill>
                  <a:srgbClr val="466269"/>
                </a:solidFill>
              </a:defRPr>
            </a:lvl3pPr>
            <a:lvl4pPr lvl="3" algn="ctr" rtl="0">
              <a:spcBef>
                <a:spcPts val="0"/>
              </a:spcBef>
              <a:spcAft>
                <a:spcPts val="0"/>
              </a:spcAft>
              <a:buClr>
                <a:srgbClr val="466269"/>
              </a:buClr>
              <a:buSzPts val="1800"/>
              <a:buNone/>
              <a:defRPr sz="1800">
                <a:solidFill>
                  <a:srgbClr val="466269"/>
                </a:solidFill>
              </a:defRPr>
            </a:lvl4pPr>
            <a:lvl5pPr lvl="4" algn="ctr" rtl="0">
              <a:spcBef>
                <a:spcPts val="0"/>
              </a:spcBef>
              <a:spcAft>
                <a:spcPts val="0"/>
              </a:spcAft>
              <a:buClr>
                <a:srgbClr val="466269"/>
              </a:buClr>
              <a:buSzPts val="1800"/>
              <a:buNone/>
              <a:defRPr sz="1800">
                <a:solidFill>
                  <a:srgbClr val="466269"/>
                </a:solidFill>
              </a:defRPr>
            </a:lvl5pPr>
            <a:lvl6pPr lvl="5" algn="ctr" rtl="0">
              <a:spcBef>
                <a:spcPts val="0"/>
              </a:spcBef>
              <a:spcAft>
                <a:spcPts val="0"/>
              </a:spcAft>
              <a:buClr>
                <a:srgbClr val="466269"/>
              </a:buClr>
              <a:buSzPts val="1800"/>
              <a:buNone/>
              <a:defRPr sz="1800">
                <a:solidFill>
                  <a:srgbClr val="466269"/>
                </a:solidFill>
              </a:defRPr>
            </a:lvl6pPr>
            <a:lvl7pPr lvl="6" algn="ctr" rtl="0">
              <a:spcBef>
                <a:spcPts val="0"/>
              </a:spcBef>
              <a:spcAft>
                <a:spcPts val="0"/>
              </a:spcAft>
              <a:buClr>
                <a:srgbClr val="466269"/>
              </a:buClr>
              <a:buSzPts val="1800"/>
              <a:buNone/>
              <a:defRPr sz="1800">
                <a:solidFill>
                  <a:srgbClr val="466269"/>
                </a:solidFill>
              </a:defRPr>
            </a:lvl7pPr>
            <a:lvl8pPr lvl="7" algn="ctr" rtl="0">
              <a:spcBef>
                <a:spcPts val="0"/>
              </a:spcBef>
              <a:spcAft>
                <a:spcPts val="0"/>
              </a:spcAft>
              <a:buClr>
                <a:srgbClr val="466269"/>
              </a:buClr>
              <a:buSzPts val="1800"/>
              <a:buNone/>
              <a:defRPr sz="1800">
                <a:solidFill>
                  <a:srgbClr val="466269"/>
                </a:solidFill>
              </a:defRPr>
            </a:lvl8pPr>
            <a:lvl9pPr lvl="8" algn="ctr" rtl="0">
              <a:spcBef>
                <a:spcPts val="0"/>
              </a:spcBef>
              <a:spcAft>
                <a:spcPts val="0"/>
              </a:spcAft>
              <a:buClr>
                <a:srgbClr val="466269"/>
              </a:buClr>
              <a:buSzPts val="1800"/>
              <a:buNone/>
              <a:defRPr sz="1800">
                <a:solidFill>
                  <a:srgbClr val="466269"/>
                </a:solidFill>
              </a:defRPr>
            </a:lvl9pPr>
          </a:lstStyle>
          <a:p>
            <a:endParaRPr/>
          </a:p>
        </p:txBody>
      </p:sp>
      <p:sp>
        <p:nvSpPr>
          <p:cNvPr id="19" name="Google Shape;19;p3"/>
          <p:cNvSpPr txBox="1">
            <a:spLocks noGrp="1"/>
          </p:cNvSpPr>
          <p:nvPr>
            <p:ph type="title" idx="8" hasCustomPrompt="1"/>
          </p:nvPr>
        </p:nvSpPr>
        <p:spPr>
          <a:xfrm>
            <a:off x="5096113" y="2493650"/>
            <a:ext cx="1123200" cy="5778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Clr>
                <a:srgbClr val="466269"/>
              </a:buClr>
              <a:buSzPts val="3000"/>
              <a:buNone/>
              <a:defRPr sz="3000">
                <a:solidFill>
                  <a:srgbClr val="466269"/>
                </a:solidFill>
              </a:defRPr>
            </a:lvl1pPr>
            <a:lvl2pPr lvl="1"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9pPr>
          </a:lstStyle>
          <a:p>
            <a:r>
              <a:t>xx%</a:t>
            </a:r>
          </a:p>
        </p:txBody>
      </p:sp>
    </p:spTree>
    <p:extLst>
      <p:ext uri="{BB962C8B-B14F-4D97-AF65-F5344CB8AC3E}">
        <p14:creationId xmlns:p14="http://schemas.microsoft.com/office/powerpoint/2010/main" val="2260752916"/>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009">
          <p15:clr>
            <a:srgbClr val="FA7B17"/>
          </p15:clr>
        </p15:guide>
        <p15:guide id="2" orient="horz" pos="1620">
          <p15:clr>
            <a:srgbClr val="FA7B17"/>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ABLE OF CONTENT">
  <p:cSld name="1_TABLE OF CONTENT">
    <p:bg>
      <p:bgPr>
        <a:noFill/>
        <a:effectLst/>
      </p:bgPr>
    </p:bg>
    <p:spTree>
      <p:nvGrpSpPr>
        <p:cNvPr id="1" name="Shape 11"/>
        <p:cNvGrpSpPr/>
        <p:nvPr/>
      </p:nvGrpSpPr>
      <p:grpSpPr>
        <a:xfrm>
          <a:off x="0" y="0"/>
          <a:ext cx="0" cy="0"/>
          <a:chOff x="0" y="0"/>
          <a:chExt cx="0" cy="0"/>
        </a:xfrm>
      </p:grpSpPr>
      <p:sp>
        <p:nvSpPr>
          <p:cNvPr id="12" name="Google Shape;12;p3"/>
          <p:cNvSpPr txBox="1">
            <a:spLocks noGrp="1"/>
          </p:cNvSpPr>
          <p:nvPr>
            <p:ph type="ctrTitle"/>
          </p:nvPr>
        </p:nvSpPr>
        <p:spPr>
          <a:xfrm>
            <a:off x="2315388" y="2072050"/>
            <a:ext cx="2341800" cy="5778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466269"/>
              </a:buClr>
              <a:buSzPts val="1800"/>
              <a:buNone/>
              <a:defRPr sz="1800">
                <a:solidFill>
                  <a:srgbClr val="466269"/>
                </a:solidFill>
              </a:defRPr>
            </a:lvl1pPr>
            <a:lvl2pPr lvl="1" algn="ctr" rtl="0">
              <a:spcBef>
                <a:spcPts val="0"/>
              </a:spcBef>
              <a:spcAft>
                <a:spcPts val="0"/>
              </a:spcAft>
              <a:buClr>
                <a:srgbClr val="466269"/>
              </a:buClr>
              <a:buSzPts val="1800"/>
              <a:buNone/>
              <a:defRPr sz="1800">
                <a:solidFill>
                  <a:srgbClr val="466269"/>
                </a:solidFill>
              </a:defRPr>
            </a:lvl2pPr>
            <a:lvl3pPr lvl="2" algn="ctr" rtl="0">
              <a:spcBef>
                <a:spcPts val="0"/>
              </a:spcBef>
              <a:spcAft>
                <a:spcPts val="0"/>
              </a:spcAft>
              <a:buClr>
                <a:srgbClr val="466269"/>
              </a:buClr>
              <a:buSzPts val="1800"/>
              <a:buNone/>
              <a:defRPr sz="1800">
                <a:solidFill>
                  <a:srgbClr val="466269"/>
                </a:solidFill>
              </a:defRPr>
            </a:lvl3pPr>
            <a:lvl4pPr lvl="3" algn="ctr" rtl="0">
              <a:spcBef>
                <a:spcPts val="0"/>
              </a:spcBef>
              <a:spcAft>
                <a:spcPts val="0"/>
              </a:spcAft>
              <a:buClr>
                <a:srgbClr val="466269"/>
              </a:buClr>
              <a:buSzPts val="1800"/>
              <a:buNone/>
              <a:defRPr sz="1800">
                <a:solidFill>
                  <a:srgbClr val="466269"/>
                </a:solidFill>
              </a:defRPr>
            </a:lvl4pPr>
            <a:lvl5pPr lvl="4" algn="ctr" rtl="0">
              <a:spcBef>
                <a:spcPts val="0"/>
              </a:spcBef>
              <a:spcAft>
                <a:spcPts val="0"/>
              </a:spcAft>
              <a:buClr>
                <a:srgbClr val="466269"/>
              </a:buClr>
              <a:buSzPts val="1800"/>
              <a:buNone/>
              <a:defRPr sz="1800">
                <a:solidFill>
                  <a:srgbClr val="466269"/>
                </a:solidFill>
              </a:defRPr>
            </a:lvl5pPr>
            <a:lvl6pPr lvl="5" algn="ctr" rtl="0">
              <a:spcBef>
                <a:spcPts val="0"/>
              </a:spcBef>
              <a:spcAft>
                <a:spcPts val="0"/>
              </a:spcAft>
              <a:buClr>
                <a:srgbClr val="466269"/>
              </a:buClr>
              <a:buSzPts val="1800"/>
              <a:buNone/>
              <a:defRPr sz="1800">
                <a:solidFill>
                  <a:srgbClr val="466269"/>
                </a:solidFill>
              </a:defRPr>
            </a:lvl6pPr>
            <a:lvl7pPr lvl="6" algn="ctr" rtl="0">
              <a:spcBef>
                <a:spcPts val="0"/>
              </a:spcBef>
              <a:spcAft>
                <a:spcPts val="0"/>
              </a:spcAft>
              <a:buClr>
                <a:srgbClr val="466269"/>
              </a:buClr>
              <a:buSzPts val="1800"/>
              <a:buNone/>
              <a:defRPr sz="1800">
                <a:solidFill>
                  <a:srgbClr val="466269"/>
                </a:solidFill>
              </a:defRPr>
            </a:lvl7pPr>
            <a:lvl8pPr lvl="7" algn="ctr" rtl="0">
              <a:spcBef>
                <a:spcPts val="0"/>
              </a:spcBef>
              <a:spcAft>
                <a:spcPts val="0"/>
              </a:spcAft>
              <a:buClr>
                <a:srgbClr val="466269"/>
              </a:buClr>
              <a:buSzPts val="1800"/>
              <a:buNone/>
              <a:defRPr sz="1800">
                <a:solidFill>
                  <a:srgbClr val="466269"/>
                </a:solidFill>
              </a:defRPr>
            </a:lvl8pPr>
            <a:lvl9pPr lvl="8" algn="ctr" rtl="0">
              <a:spcBef>
                <a:spcPts val="0"/>
              </a:spcBef>
              <a:spcAft>
                <a:spcPts val="0"/>
              </a:spcAft>
              <a:buClr>
                <a:srgbClr val="466269"/>
              </a:buClr>
              <a:buSzPts val="1800"/>
              <a:buNone/>
              <a:defRPr sz="1800">
                <a:solidFill>
                  <a:srgbClr val="466269"/>
                </a:solidFill>
              </a:defRPr>
            </a:lvl9pPr>
          </a:lstStyle>
          <a:p>
            <a:endParaRPr/>
          </a:p>
        </p:txBody>
      </p:sp>
      <p:sp>
        <p:nvSpPr>
          <p:cNvPr id="13" name="Google Shape;13;p3"/>
          <p:cNvSpPr txBox="1">
            <a:spLocks noGrp="1"/>
          </p:cNvSpPr>
          <p:nvPr>
            <p:ph type="title" idx="2" hasCustomPrompt="1"/>
          </p:nvPr>
        </p:nvSpPr>
        <p:spPr>
          <a:xfrm>
            <a:off x="2924688" y="1590625"/>
            <a:ext cx="1123200" cy="5778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Clr>
                <a:srgbClr val="466269"/>
              </a:buClr>
              <a:buSzPts val="3000"/>
              <a:buNone/>
              <a:defRPr sz="3000">
                <a:solidFill>
                  <a:srgbClr val="466269"/>
                </a:solidFill>
              </a:defRPr>
            </a:lvl1pPr>
            <a:lvl2pPr lvl="1"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9pPr>
          </a:lstStyle>
          <a:p>
            <a:r>
              <a:t>xx%</a:t>
            </a:r>
          </a:p>
        </p:txBody>
      </p:sp>
      <p:sp>
        <p:nvSpPr>
          <p:cNvPr id="14" name="Google Shape;14;p3"/>
          <p:cNvSpPr txBox="1">
            <a:spLocks noGrp="1"/>
          </p:cNvSpPr>
          <p:nvPr>
            <p:ph type="ctrTitle" idx="3"/>
          </p:nvPr>
        </p:nvSpPr>
        <p:spPr>
          <a:xfrm>
            <a:off x="4486813" y="2072050"/>
            <a:ext cx="2341800" cy="5778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466269"/>
              </a:buClr>
              <a:buSzPts val="1800"/>
              <a:buNone/>
              <a:defRPr sz="1800">
                <a:solidFill>
                  <a:srgbClr val="466269"/>
                </a:solidFill>
              </a:defRPr>
            </a:lvl1pPr>
            <a:lvl2pPr lvl="1" algn="ctr" rtl="0">
              <a:spcBef>
                <a:spcPts val="0"/>
              </a:spcBef>
              <a:spcAft>
                <a:spcPts val="0"/>
              </a:spcAft>
              <a:buClr>
                <a:srgbClr val="466269"/>
              </a:buClr>
              <a:buSzPts val="1800"/>
              <a:buNone/>
              <a:defRPr sz="1800">
                <a:solidFill>
                  <a:srgbClr val="466269"/>
                </a:solidFill>
              </a:defRPr>
            </a:lvl2pPr>
            <a:lvl3pPr lvl="2" algn="ctr" rtl="0">
              <a:spcBef>
                <a:spcPts val="0"/>
              </a:spcBef>
              <a:spcAft>
                <a:spcPts val="0"/>
              </a:spcAft>
              <a:buClr>
                <a:srgbClr val="466269"/>
              </a:buClr>
              <a:buSzPts val="1800"/>
              <a:buNone/>
              <a:defRPr sz="1800">
                <a:solidFill>
                  <a:srgbClr val="466269"/>
                </a:solidFill>
              </a:defRPr>
            </a:lvl3pPr>
            <a:lvl4pPr lvl="3" algn="ctr" rtl="0">
              <a:spcBef>
                <a:spcPts val="0"/>
              </a:spcBef>
              <a:spcAft>
                <a:spcPts val="0"/>
              </a:spcAft>
              <a:buClr>
                <a:srgbClr val="466269"/>
              </a:buClr>
              <a:buSzPts val="1800"/>
              <a:buNone/>
              <a:defRPr sz="1800">
                <a:solidFill>
                  <a:srgbClr val="466269"/>
                </a:solidFill>
              </a:defRPr>
            </a:lvl4pPr>
            <a:lvl5pPr lvl="4" algn="ctr" rtl="0">
              <a:spcBef>
                <a:spcPts val="0"/>
              </a:spcBef>
              <a:spcAft>
                <a:spcPts val="0"/>
              </a:spcAft>
              <a:buClr>
                <a:srgbClr val="466269"/>
              </a:buClr>
              <a:buSzPts val="1800"/>
              <a:buNone/>
              <a:defRPr sz="1800">
                <a:solidFill>
                  <a:srgbClr val="466269"/>
                </a:solidFill>
              </a:defRPr>
            </a:lvl5pPr>
            <a:lvl6pPr lvl="5" algn="ctr" rtl="0">
              <a:spcBef>
                <a:spcPts val="0"/>
              </a:spcBef>
              <a:spcAft>
                <a:spcPts val="0"/>
              </a:spcAft>
              <a:buClr>
                <a:srgbClr val="466269"/>
              </a:buClr>
              <a:buSzPts val="1800"/>
              <a:buNone/>
              <a:defRPr sz="1800">
                <a:solidFill>
                  <a:srgbClr val="466269"/>
                </a:solidFill>
              </a:defRPr>
            </a:lvl6pPr>
            <a:lvl7pPr lvl="6" algn="ctr" rtl="0">
              <a:spcBef>
                <a:spcPts val="0"/>
              </a:spcBef>
              <a:spcAft>
                <a:spcPts val="0"/>
              </a:spcAft>
              <a:buClr>
                <a:srgbClr val="466269"/>
              </a:buClr>
              <a:buSzPts val="1800"/>
              <a:buNone/>
              <a:defRPr sz="1800">
                <a:solidFill>
                  <a:srgbClr val="466269"/>
                </a:solidFill>
              </a:defRPr>
            </a:lvl7pPr>
            <a:lvl8pPr lvl="7" algn="ctr" rtl="0">
              <a:spcBef>
                <a:spcPts val="0"/>
              </a:spcBef>
              <a:spcAft>
                <a:spcPts val="0"/>
              </a:spcAft>
              <a:buClr>
                <a:srgbClr val="466269"/>
              </a:buClr>
              <a:buSzPts val="1800"/>
              <a:buNone/>
              <a:defRPr sz="1800">
                <a:solidFill>
                  <a:srgbClr val="466269"/>
                </a:solidFill>
              </a:defRPr>
            </a:lvl8pPr>
            <a:lvl9pPr lvl="8" algn="ctr" rtl="0">
              <a:spcBef>
                <a:spcPts val="0"/>
              </a:spcBef>
              <a:spcAft>
                <a:spcPts val="0"/>
              </a:spcAft>
              <a:buClr>
                <a:srgbClr val="466269"/>
              </a:buClr>
              <a:buSzPts val="1800"/>
              <a:buNone/>
              <a:defRPr sz="1800">
                <a:solidFill>
                  <a:srgbClr val="466269"/>
                </a:solidFill>
              </a:defRPr>
            </a:lvl9pPr>
          </a:lstStyle>
          <a:p>
            <a:endParaRPr/>
          </a:p>
        </p:txBody>
      </p:sp>
      <p:sp>
        <p:nvSpPr>
          <p:cNvPr id="15" name="Google Shape;15;p3"/>
          <p:cNvSpPr txBox="1">
            <a:spLocks noGrp="1"/>
          </p:cNvSpPr>
          <p:nvPr>
            <p:ph type="title" idx="4" hasCustomPrompt="1"/>
          </p:nvPr>
        </p:nvSpPr>
        <p:spPr>
          <a:xfrm>
            <a:off x="5096113" y="1590625"/>
            <a:ext cx="1123200" cy="5778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Clr>
                <a:srgbClr val="466269"/>
              </a:buClr>
              <a:buSzPts val="3000"/>
              <a:buNone/>
              <a:defRPr sz="3000">
                <a:solidFill>
                  <a:srgbClr val="466269"/>
                </a:solidFill>
              </a:defRPr>
            </a:lvl1pPr>
            <a:lvl2pPr lvl="1"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9pPr>
          </a:lstStyle>
          <a:p>
            <a:r>
              <a:t>xx%</a:t>
            </a:r>
          </a:p>
        </p:txBody>
      </p:sp>
      <p:sp>
        <p:nvSpPr>
          <p:cNvPr id="16" name="Google Shape;16;p3"/>
          <p:cNvSpPr txBox="1">
            <a:spLocks noGrp="1"/>
          </p:cNvSpPr>
          <p:nvPr>
            <p:ph type="ctrTitle" idx="5"/>
          </p:nvPr>
        </p:nvSpPr>
        <p:spPr>
          <a:xfrm>
            <a:off x="2315388" y="2975075"/>
            <a:ext cx="2341800" cy="5778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466269"/>
              </a:buClr>
              <a:buSzPts val="1800"/>
              <a:buNone/>
              <a:defRPr sz="1800">
                <a:solidFill>
                  <a:srgbClr val="466269"/>
                </a:solidFill>
              </a:defRPr>
            </a:lvl1pPr>
            <a:lvl2pPr lvl="1" algn="ctr" rtl="0">
              <a:spcBef>
                <a:spcPts val="0"/>
              </a:spcBef>
              <a:spcAft>
                <a:spcPts val="0"/>
              </a:spcAft>
              <a:buClr>
                <a:srgbClr val="466269"/>
              </a:buClr>
              <a:buSzPts val="1800"/>
              <a:buNone/>
              <a:defRPr sz="1800">
                <a:solidFill>
                  <a:srgbClr val="466269"/>
                </a:solidFill>
              </a:defRPr>
            </a:lvl2pPr>
            <a:lvl3pPr lvl="2" algn="ctr" rtl="0">
              <a:spcBef>
                <a:spcPts val="0"/>
              </a:spcBef>
              <a:spcAft>
                <a:spcPts val="0"/>
              </a:spcAft>
              <a:buClr>
                <a:srgbClr val="466269"/>
              </a:buClr>
              <a:buSzPts val="1800"/>
              <a:buNone/>
              <a:defRPr sz="1800">
                <a:solidFill>
                  <a:srgbClr val="466269"/>
                </a:solidFill>
              </a:defRPr>
            </a:lvl3pPr>
            <a:lvl4pPr lvl="3" algn="ctr" rtl="0">
              <a:spcBef>
                <a:spcPts val="0"/>
              </a:spcBef>
              <a:spcAft>
                <a:spcPts val="0"/>
              </a:spcAft>
              <a:buClr>
                <a:srgbClr val="466269"/>
              </a:buClr>
              <a:buSzPts val="1800"/>
              <a:buNone/>
              <a:defRPr sz="1800">
                <a:solidFill>
                  <a:srgbClr val="466269"/>
                </a:solidFill>
              </a:defRPr>
            </a:lvl4pPr>
            <a:lvl5pPr lvl="4" algn="ctr" rtl="0">
              <a:spcBef>
                <a:spcPts val="0"/>
              </a:spcBef>
              <a:spcAft>
                <a:spcPts val="0"/>
              </a:spcAft>
              <a:buClr>
                <a:srgbClr val="466269"/>
              </a:buClr>
              <a:buSzPts val="1800"/>
              <a:buNone/>
              <a:defRPr sz="1800">
                <a:solidFill>
                  <a:srgbClr val="466269"/>
                </a:solidFill>
              </a:defRPr>
            </a:lvl5pPr>
            <a:lvl6pPr lvl="5" algn="ctr" rtl="0">
              <a:spcBef>
                <a:spcPts val="0"/>
              </a:spcBef>
              <a:spcAft>
                <a:spcPts val="0"/>
              </a:spcAft>
              <a:buClr>
                <a:srgbClr val="466269"/>
              </a:buClr>
              <a:buSzPts val="1800"/>
              <a:buNone/>
              <a:defRPr sz="1800">
                <a:solidFill>
                  <a:srgbClr val="466269"/>
                </a:solidFill>
              </a:defRPr>
            </a:lvl6pPr>
            <a:lvl7pPr lvl="6" algn="ctr" rtl="0">
              <a:spcBef>
                <a:spcPts val="0"/>
              </a:spcBef>
              <a:spcAft>
                <a:spcPts val="0"/>
              </a:spcAft>
              <a:buClr>
                <a:srgbClr val="466269"/>
              </a:buClr>
              <a:buSzPts val="1800"/>
              <a:buNone/>
              <a:defRPr sz="1800">
                <a:solidFill>
                  <a:srgbClr val="466269"/>
                </a:solidFill>
              </a:defRPr>
            </a:lvl7pPr>
            <a:lvl8pPr lvl="7" algn="ctr" rtl="0">
              <a:spcBef>
                <a:spcPts val="0"/>
              </a:spcBef>
              <a:spcAft>
                <a:spcPts val="0"/>
              </a:spcAft>
              <a:buClr>
                <a:srgbClr val="466269"/>
              </a:buClr>
              <a:buSzPts val="1800"/>
              <a:buNone/>
              <a:defRPr sz="1800">
                <a:solidFill>
                  <a:srgbClr val="466269"/>
                </a:solidFill>
              </a:defRPr>
            </a:lvl8pPr>
            <a:lvl9pPr lvl="8" algn="ctr" rtl="0">
              <a:spcBef>
                <a:spcPts val="0"/>
              </a:spcBef>
              <a:spcAft>
                <a:spcPts val="0"/>
              </a:spcAft>
              <a:buClr>
                <a:srgbClr val="466269"/>
              </a:buClr>
              <a:buSzPts val="1800"/>
              <a:buNone/>
              <a:defRPr sz="1800">
                <a:solidFill>
                  <a:srgbClr val="466269"/>
                </a:solidFill>
              </a:defRPr>
            </a:lvl9pPr>
          </a:lstStyle>
          <a:p>
            <a:endParaRPr/>
          </a:p>
        </p:txBody>
      </p:sp>
      <p:sp>
        <p:nvSpPr>
          <p:cNvPr id="17" name="Google Shape;17;p3"/>
          <p:cNvSpPr txBox="1">
            <a:spLocks noGrp="1"/>
          </p:cNvSpPr>
          <p:nvPr>
            <p:ph type="title" idx="6" hasCustomPrompt="1"/>
          </p:nvPr>
        </p:nvSpPr>
        <p:spPr>
          <a:xfrm>
            <a:off x="2924688" y="2493650"/>
            <a:ext cx="1123200" cy="5778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Clr>
                <a:srgbClr val="466269"/>
              </a:buClr>
              <a:buSzPts val="3000"/>
              <a:buNone/>
              <a:defRPr sz="3000">
                <a:solidFill>
                  <a:srgbClr val="466269"/>
                </a:solidFill>
              </a:defRPr>
            </a:lvl1pPr>
            <a:lvl2pPr lvl="1"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9pPr>
          </a:lstStyle>
          <a:p>
            <a:r>
              <a:t>xx%</a:t>
            </a:r>
          </a:p>
        </p:txBody>
      </p:sp>
      <p:sp>
        <p:nvSpPr>
          <p:cNvPr id="18" name="Google Shape;18;p3"/>
          <p:cNvSpPr txBox="1">
            <a:spLocks noGrp="1"/>
          </p:cNvSpPr>
          <p:nvPr>
            <p:ph type="ctrTitle" idx="7"/>
          </p:nvPr>
        </p:nvSpPr>
        <p:spPr>
          <a:xfrm>
            <a:off x="4486813" y="2975075"/>
            <a:ext cx="2341800" cy="5778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466269"/>
              </a:buClr>
              <a:buSzPts val="1800"/>
              <a:buNone/>
              <a:defRPr sz="1800">
                <a:solidFill>
                  <a:srgbClr val="466269"/>
                </a:solidFill>
              </a:defRPr>
            </a:lvl1pPr>
            <a:lvl2pPr lvl="1" algn="ctr" rtl="0">
              <a:spcBef>
                <a:spcPts val="0"/>
              </a:spcBef>
              <a:spcAft>
                <a:spcPts val="0"/>
              </a:spcAft>
              <a:buClr>
                <a:srgbClr val="466269"/>
              </a:buClr>
              <a:buSzPts val="1800"/>
              <a:buNone/>
              <a:defRPr sz="1800">
                <a:solidFill>
                  <a:srgbClr val="466269"/>
                </a:solidFill>
              </a:defRPr>
            </a:lvl2pPr>
            <a:lvl3pPr lvl="2" algn="ctr" rtl="0">
              <a:spcBef>
                <a:spcPts val="0"/>
              </a:spcBef>
              <a:spcAft>
                <a:spcPts val="0"/>
              </a:spcAft>
              <a:buClr>
                <a:srgbClr val="466269"/>
              </a:buClr>
              <a:buSzPts val="1800"/>
              <a:buNone/>
              <a:defRPr sz="1800">
                <a:solidFill>
                  <a:srgbClr val="466269"/>
                </a:solidFill>
              </a:defRPr>
            </a:lvl3pPr>
            <a:lvl4pPr lvl="3" algn="ctr" rtl="0">
              <a:spcBef>
                <a:spcPts val="0"/>
              </a:spcBef>
              <a:spcAft>
                <a:spcPts val="0"/>
              </a:spcAft>
              <a:buClr>
                <a:srgbClr val="466269"/>
              </a:buClr>
              <a:buSzPts val="1800"/>
              <a:buNone/>
              <a:defRPr sz="1800">
                <a:solidFill>
                  <a:srgbClr val="466269"/>
                </a:solidFill>
              </a:defRPr>
            </a:lvl4pPr>
            <a:lvl5pPr lvl="4" algn="ctr" rtl="0">
              <a:spcBef>
                <a:spcPts val="0"/>
              </a:spcBef>
              <a:spcAft>
                <a:spcPts val="0"/>
              </a:spcAft>
              <a:buClr>
                <a:srgbClr val="466269"/>
              </a:buClr>
              <a:buSzPts val="1800"/>
              <a:buNone/>
              <a:defRPr sz="1800">
                <a:solidFill>
                  <a:srgbClr val="466269"/>
                </a:solidFill>
              </a:defRPr>
            </a:lvl5pPr>
            <a:lvl6pPr lvl="5" algn="ctr" rtl="0">
              <a:spcBef>
                <a:spcPts val="0"/>
              </a:spcBef>
              <a:spcAft>
                <a:spcPts val="0"/>
              </a:spcAft>
              <a:buClr>
                <a:srgbClr val="466269"/>
              </a:buClr>
              <a:buSzPts val="1800"/>
              <a:buNone/>
              <a:defRPr sz="1800">
                <a:solidFill>
                  <a:srgbClr val="466269"/>
                </a:solidFill>
              </a:defRPr>
            </a:lvl6pPr>
            <a:lvl7pPr lvl="6" algn="ctr" rtl="0">
              <a:spcBef>
                <a:spcPts val="0"/>
              </a:spcBef>
              <a:spcAft>
                <a:spcPts val="0"/>
              </a:spcAft>
              <a:buClr>
                <a:srgbClr val="466269"/>
              </a:buClr>
              <a:buSzPts val="1800"/>
              <a:buNone/>
              <a:defRPr sz="1800">
                <a:solidFill>
                  <a:srgbClr val="466269"/>
                </a:solidFill>
              </a:defRPr>
            </a:lvl7pPr>
            <a:lvl8pPr lvl="7" algn="ctr" rtl="0">
              <a:spcBef>
                <a:spcPts val="0"/>
              </a:spcBef>
              <a:spcAft>
                <a:spcPts val="0"/>
              </a:spcAft>
              <a:buClr>
                <a:srgbClr val="466269"/>
              </a:buClr>
              <a:buSzPts val="1800"/>
              <a:buNone/>
              <a:defRPr sz="1800">
                <a:solidFill>
                  <a:srgbClr val="466269"/>
                </a:solidFill>
              </a:defRPr>
            </a:lvl8pPr>
            <a:lvl9pPr lvl="8" algn="ctr" rtl="0">
              <a:spcBef>
                <a:spcPts val="0"/>
              </a:spcBef>
              <a:spcAft>
                <a:spcPts val="0"/>
              </a:spcAft>
              <a:buClr>
                <a:srgbClr val="466269"/>
              </a:buClr>
              <a:buSzPts val="1800"/>
              <a:buNone/>
              <a:defRPr sz="1800">
                <a:solidFill>
                  <a:srgbClr val="466269"/>
                </a:solidFill>
              </a:defRPr>
            </a:lvl9pPr>
          </a:lstStyle>
          <a:p>
            <a:endParaRPr/>
          </a:p>
        </p:txBody>
      </p:sp>
      <p:sp>
        <p:nvSpPr>
          <p:cNvPr id="19" name="Google Shape;19;p3"/>
          <p:cNvSpPr txBox="1">
            <a:spLocks noGrp="1"/>
          </p:cNvSpPr>
          <p:nvPr>
            <p:ph type="title" idx="8" hasCustomPrompt="1"/>
          </p:nvPr>
        </p:nvSpPr>
        <p:spPr>
          <a:xfrm>
            <a:off x="5096113" y="2493650"/>
            <a:ext cx="1123200" cy="5778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Clr>
                <a:srgbClr val="466269"/>
              </a:buClr>
              <a:buSzPts val="3000"/>
              <a:buNone/>
              <a:defRPr sz="3000">
                <a:solidFill>
                  <a:srgbClr val="466269"/>
                </a:solidFill>
              </a:defRPr>
            </a:lvl1pPr>
            <a:lvl2pPr lvl="1"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9pPr>
          </a:lstStyle>
          <a:p>
            <a:r>
              <a:t>xx%</a:t>
            </a:r>
          </a:p>
        </p:txBody>
      </p:sp>
    </p:spTree>
    <p:extLst>
      <p:ext uri="{BB962C8B-B14F-4D97-AF65-F5344CB8AC3E}">
        <p14:creationId xmlns:p14="http://schemas.microsoft.com/office/powerpoint/2010/main" val="168749185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009">
          <p15:clr>
            <a:srgbClr val="FA7B17"/>
          </p15:clr>
        </p15:guide>
        <p15:guide id="2" orient="horz" pos="1620">
          <p15:clr>
            <a:srgbClr val="FA7B17"/>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
  <p:cSld name="1_TABLE OF CONTENT">
    <p:bg>
      <p:bgPr>
        <a:noFill/>
        <a:effectLst/>
      </p:bgPr>
    </p:bg>
    <p:spTree>
      <p:nvGrpSpPr>
        <p:cNvPr id="1" name="Shape 11"/>
        <p:cNvGrpSpPr/>
        <p:nvPr/>
      </p:nvGrpSpPr>
      <p:grpSpPr>
        <a:xfrm>
          <a:off x="0" y="0"/>
          <a:ext cx="0" cy="0"/>
          <a:chOff x="0" y="0"/>
          <a:chExt cx="0" cy="0"/>
        </a:xfrm>
      </p:grpSpPr>
      <p:sp>
        <p:nvSpPr>
          <p:cNvPr id="12" name="Google Shape;12;p3"/>
          <p:cNvSpPr txBox="1">
            <a:spLocks noGrp="1"/>
          </p:cNvSpPr>
          <p:nvPr>
            <p:ph type="ctrTitle"/>
          </p:nvPr>
        </p:nvSpPr>
        <p:spPr>
          <a:xfrm>
            <a:off x="2315388" y="2072050"/>
            <a:ext cx="2341800" cy="5778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466269"/>
              </a:buClr>
              <a:buSzPts val="1800"/>
              <a:buNone/>
              <a:defRPr sz="1800">
                <a:solidFill>
                  <a:srgbClr val="466269"/>
                </a:solidFill>
              </a:defRPr>
            </a:lvl1pPr>
            <a:lvl2pPr lvl="1" algn="ctr" rtl="0">
              <a:spcBef>
                <a:spcPts val="0"/>
              </a:spcBef>
              <a:spcAft>
                <a:spcPts val="0"/>
              </a:spcAft>
              <a:buClr>
                <a:srgbClr val="466269"/>
              </a:buClr>
              <a:buSzPts val="1800"/>
              <a:buNone/>
              <a:defRPr sz="1800">
                <a:solidFill>
                  <a:srgbClr val="466269"/>
                </a:solidFill>
              </a:defRPr>
            </a:lvl2pPr>
            <a:lvl3pPr lvl="2" algn="ctr" rtl="0">
              <a:spcBef>
                <a:spcPts val="0"/>
              </a:spcBef>
              <a:spcAft>
                <a:spcPts val="0"/>
              </a:spcAft>
              <a:buClr>
                <a:srgbClr val="466269"/>
              </a:buClr>
              <a:buSzPts val="1800"/>
              <a:buNone/>
              <a:defRPr sz="1800">
                <a:solidFill>
                  <a:srgbClr val="466269"/>
                </a:solidFill>
              </a:defRPr>
            </a:lvl3pPr>
            <a:lvl4pPr lvl="3" algn="ctr" rtl="0">
              <a:spcBef>
                <a:spcPts val="0"/>
              </a:spcBef>
              <a:spcAft>
                <a:spcPts val="0"/>
              </a:spcAft>
              <a:buClr>
                <a:srgbClr val="466269"/>
              </a:buClr>
              <a:buSzPts val="1800"/>
              <a:buNone/>
              <a:defRPr sz="1800">
                <a:solidFill>
                  <a:srgbClr val="466269"/>
                </a:solidFill>
              </a:defRPr>
            </a:lvl4pPr>
            <a:lvl5pPr lvl="4" algn="ctr" rtl="0">
              <a:spcBef>
                <a:spcPts val="0"/>
              </a:spcBef>
              <a:spcAft>
                <a:spcPts val="0"/>
              </a:spcAft>
              <a:buClr>
                <a:srgbClr val="466269"/>
              </a:buClr>
              <a:buSzPts val="1800"/>
              <a:buNone/>
              <a:defRPr sz="1800">
                <a:solidFill>
                  <a:srgbClr val="466269"/>
                </a:solidFill>
              </a:defRPr>
            </a:lvl5pPr>
            <a:lvl6pPr lvl="5" algn="ctr" rtl="0">
              <a:spcBef>
                <a:spcPts val="0"/>
              </a:spcBef>
              <a:spcAft>
                <a:spcPts val="0"/>
              </a:spcAft>
              <a:buClr>
                <a:srgbClr val="466269"/>
              </a:buClr>
              <a:buSzPts val="1800"/>
              <a:buNone/>
              <a:defRPr sz="1800">
                <a:solidFill>
                  <a:srgbClr val="466269"/>
                </a:solidFill>
              </a:defRPr>
            </a:lvl6pPr>
            <a:lvl7pPr lvl="6" algn="ctr" rtl="0">
              <a:spcBef>
                <a:spcPts val="0"/>
              </a:spcBef>
              <a:spcAft>
                <a:spcPts val="0"/>
              </a:spcAft>
              <a:buClr>
                <a:srgbClr val="466269"/>
              </a:buClr>
              <a:buSzPts val="1800"/>
              <a:buNone/>
              <a:defRPr sz="1800">
                <a:solidFill>
                  <a:srgbClr val="466269"/>
                </a:solidFill>
              </a:defRPr>
            </a:lvl7pPr>
            <a:lvl8pPr lvl="7" algn="ctr" rtl="0">
              <a:spcBef>
                <a:spcPts val="0"/>
              </a:spcBef>
              <a:spcAft>
                <a:spcPts val="0"/>
              </a:spcAft>
              <a:buClr>
                <a:srgbClr val="466269"/>
              </a:buClr>
              <a:buSzPts val="1800"/>
              <a:buNone/>
              <a:defRPr sz="1800">
                <a:solidFill>
                  <a:srgbClr val="466269"/>
                </a:solidFill>
              </a:defRPr>
            </a:lvl8pPr>
            <a:lvl9pPr lvl="8" algn="ctr" rtl="0">
              <a:spcBef>
                <a:spcPts val="0"/>
              </a:spcBef>
              <a:spcAft>
                <a:spcPts val="0"/>
              </a:spcAft>
              <a:buClr>
                <a:srgbClr val="466269"/>
              </a:buClr>
              <a:buSzPts val="1800"/>
              <a:buNone/>
              <a:defRPr sz="1800">
                <a:solidFill>
                  <a:srgbClr val="466269"/>
                </a:solidFill>
              </a:defRPr>
            </a:lvl9pPr>
          </a:lstStyle>
          <a:p>
            <a:endParaRPr/>
          </a:p>
        </p:txBody>
      </p:sp>
      <p:sp>
        <p:nvSpPr>
          <p:cNvPr id="13" name="Google Shape;13;p3"/>
          <p:cNvSpPr txBox="1">
            <a:spLocks noGrp="1"/>
          </p:cNvSpPr>
          <p:nvPr>
            <p:ph type="title" idx="2" hasCustomPrompt="1"/>
          </p:nvPr>
        </p:nvSpPr>
        <p:spPr>
          <a:xfrm>
            <a:off x="2924688" y="1590625"/>
            <a:ext cx="1123200" cy="5778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Clr>
                <a:srgbClr val="466269"/>
              </a:buClr>
              <a:buSzPts val="3000"/>
              <a:buNone/>
              <a:defRPr sz="3000">
                <a:solidFill>
                  <a:srgbClr val="466269"/>
                </a:solidFill>
              </a:defRPr>
            </a:lvl1pPr>
            <a:lvl2pPr lvl="1"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9pPr>
          </a:lstStyle>
          <a:p>
            <a:r>
              <a:t>xx%</a:t>
            </a:r>
          </a:p>
        </p:txBody>
      </p:sp>
      <p:sp>
        <p:nvSpPr>
          <p:cNvPr id="14" name="Google Shape;14;p3"/>
          <p:cNvSpPr txBox="1">
            <a:spLocks noGrp="1"/>
          </p:cNvSpPr>
          <p:nvPr>
            <p:ph type="ctrTitle" idx="3"/>
          </p:nvPr>
        </p:nvSpPr>
        <p:spPr>
          <a:xfrm>
            <a:off x="4486813" y="2072050"/>
            <a:ext cx="2341800" cy="5778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466269"/>
              </a:buClr>
              <a:buSzPts val="1800"/>
              <a:buNone/>
              <a:defRPr sz="1800">
                <a:solidFill>
                  <a:srgbClr val="466269"/>
                </a:solidFill>
              </a:defRPr>
            </a:lvl1pPr>
            <a:lvl2pPr lvl="1" algn="ctr" rtl="0">
              <a:spcBef>
                <a:spcPts val="0"/>
              </a:spcBef>
              <a:spcAft>
                <a:spcPts val="0"/>
              </a:spcAft>
              <a:buClr>
                <a:srgbClr val="466269"/>
              </a:buClr>
              <a:buSzPts val="1800"/>
              <a:buNone/>
              <a:defRPr sz="1800">
                <a:solidFill>
                  <a:srgbClr val="466269"/>
                </a:solidFill>
              </a:defRPr>
            </a:lvl2pPr>
            <a:lvl3pPr lvl="2" algn="ctr" rtl="0">
              <a:spcBef>
                <a:spcPts val="0"/>
              </a:spcBef>
              <a:spcAft>
                <a:spcPts val="0"/>
              </a:spcAft>
              <a:buClr>
                <a:srgbClr val="466269"/>
              </a:buClr>
              <a:buSzPts val="1800"/>
              <a:buNone/>
              <a:defRPr sz="1800">
                <a:solidFill>
                  <a:srgbClr val="466269"/>
                </a:solidFill>
              </a:defRPr>
            </a:lvl3pPr>
            <a:lvl4pPr lvl="3" algn="ctr" rtl="0">
              <a:spcBef>
                <a:spcPts val="0"/>
              </a:spcBef>
              <a:spcAft>
                <a:spcPts val="0"/>
              </a:spcAft>
              <a:buClr>
                <a:srgbClr val="466269"/>
              </a:buClr>
              <a:buSzPts val="1800"/>
              <a:buNone/>
              <a:defRPr sz="1800">
                <a:solidFill>
                  <a:srgbClr val="466269"/>
                </a:solidFill>
              </a:defRPr>
            </a:lvl4pPr>
            <a:lvl5pPr lvl="4" algn="ctr" rtl="0">
              <a:spcBef>
                <a:spcPts val="0"/>
              </a:spcBef>
              <a:spcAft>
                <a:spcPts val="0"/>
              </a:spcAft>
              <a:buClr>
                <a:srgbClr val="466269"/>
              </a:buClr>
              <a:buSzPts val="1800"/>
              <a:buNone/>
              <a:defRPr sz="1800">
                <a:solidFill>
                  <a:srgbClr val="466269"/>
                </a:solidFill>
              </a:defRPr>
            </a:lvl5pPr>
            <a:lvl6pPr lvl="5" algn="ctr" rtl="0">
              <a:spcBef>
                <a:spcPts val="0"/>
              </a:spcBef>
              <a:spcAft>
                <a:spcPts val="0"/>
              </a:spcAft>
              <a:buClr>
                <a:srgbClr val="466269"/>
              </a:buClr>
              <a:buSzPts val="1800"/>
              <a:buNone/>
              <a:defRPr sz="1800">
                <a:solidFill>
                  <a:srgbClr val="466269"/>
                </a:solidFill>
              </a:defRPr>
            </a:lvl6pPr>
            <a:lvl7pPr lvl="6" algn="ctr" rtl="0">
              <a:spcBef>
                <a:spcPts val="0"/>
              </a:spcBef>
              <a:spcAft>
                <a:spcPts val="0"/>
              </a:spcAft>
              <a:buClr>
                <a:srgbClr val="466269"/>
              </a:buClr>
              <a:buSzPts val="1800"/>
              <a:buNone/>
              <a:defRPr sz="1800">
                <a:solidFill>
                  <a:srgbClr val="466269"/>
                </a:solidFill>
              </a:defRPr>
            </a:lvl7pPr>
            <a:lvl8pPr lvl="7" algn="ctr" rtl="0">
              <a:spcBef>
                <a:spcPts val="0"/>
              </a:spcBef>
              <a:spcAft>
                <a:spcPts val="0"/>
              </a:spcAft>
              <a:buClr>
                <a:srgbClr val="466269"/>
              </a:buClr>
              <a:buSzPts val="1800"/>
              <a:buNone/>
              <a:defRPr sz="1800">
                <a:solidFill>
                  <a:srgbClr val="466269"/>
                </a:solidFill>
              </a:defRPr>
            </a:lvl8pPr>
            <a:lvl9pPr lvl="8" algn="ctr" rtl="0">
              <a:spcBef>
                <a:spcPts val="0"/>
              </a:spcBef>
              <a:spcAft>
                <a:spcPts val="0"/>
              </a:spcAft>
              <a:buClr>
                <a:srgbClr val="466269"/>
              </a:buClr>
              <a:buSzPts val="1800"/>
              <a:buNone/>
              <a:defRPr sz="1800">
                <a:solidFill>
                  <a:srgbClr val="466269"/>
                </a:solidFill>
              </a:defRPr>
            </a:lvl9pPr>
          </a:lstStyle>
          <a:p>
            <a:endParaRPr/>
          </a:p>
        </p:txBody>
      </p:sp>
      <p:sp>
        <p:nvSpPr>
          <p:cNvPr id="15" name="Google Shape;15;p3"/>
          <p:cNvSpPr txBox="1">
            <a:spLocks noGrp="1"/>
          </p:cNvSpPr>
          <p:nvPr>
            <p:ph type="title" idx="4" hasCustomPrompt="1"/>
          </p:nvPr>
        </p:nvSpPr>
        <p:spPr>
          <a:xfrm>
            <a:off x="5096113" y="1590625"/>
            <a:ext cx="1123200" cy="5778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Clr>
                <a:srgbClr val="466269"/>
              </a:buClr>
              <a:buSzPts val="3000"/>
              <a:buNone/>
              <a:defRPr sz="3000">
                <a:solidFill>
                  <a:srgbClr val="466269"/>
                </a:solidFill>
              </a:defRPr>
            </a:lvl1pPr>
            <a:lvl2pPr lvl="1"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9pPr>
          </a:lstStyle>
          <a:p>
            <a:r>
              <a:t>xx%</a:t>
            </a:r>
          </a:p>
        </p:txBody>
      </p:sp>
      <p:sp>
        <p:nvSpPr>
          <p:cNvPr id="16" name="Google Shape;16;p3"/>
          <p:cNvSpPr txBox="1">
            <a:spLocks noGrp="1"/>
          </p:cNvSpPr>
          <p:nvPr>
            <p:ph type="ctrTitle" idx="5"/>
          </p:nvPr>
        </p:nvSpPr>
        <p:spPr>
          <a:xfrm>
            <a:off x="2315388" y="2975075"/>
            <a:ext cx="2341800" cy="5778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466269"/>
              </a:buClr>
              <a:buSzPts val="1800"/>
              <a:buNone/>
              <a:defRPr sz="1800">
                <a:solidFill>
                  <a:srgbClr val="466269"/>
                </a:solidFill>
              </a:defRPr>
            </a:lvl1pPr>
            <a:lvl2pPr lvl="1" algn="ctr" rtl="0">
              <a:spcBef>
                <a:spcPts val="0"/>
              </a:spcBef>
              <a:spcAft>
                <a:spcPts val="0"/>
              </a:spcAft>
              <a:buClr>
                <a:srgbClr val="466269"/>
              </a:buClr>
              <a:buSzPts val="1800"/>
              <a:buNone/>
              <a:defRPr sz="1800">
                <a:solidFill>
                  <a:srgbClr val="466269"/>
                </a:solidFill>
              </a:defRPr>
            </a:lvl2pPr>
            <a:lvl3pPr lvl="2" algn="ctr" rtl="0">
              <a:spcBef>
                <a:spcPts val="0"/>
              </a:spcBef>
              <a:spcAft>
                <a:spcPts val="0"/>
              </a:spcAft>
              <a:buClr>
                <a:srgbClr val="466269"/>
              </a:buClr>
              <a:buSzPts val="1800"/>
              <a:buNone/>
              <a:defRPr sz="1800">
                <a:solidFill>
                  <a:srgbClr val="466269"/>
                </a:solidFill>
              </a:defRPr>
            </a:lvl3pPr>
            <a:lvl4pPr lvl="3" algn="ctr" rtl="0">
              <a:spcBef>
                <a:spcPts val="0"/>
              </a:spcBef>
              <a:spcAft>
                <a:spcPts val="0"/>
              </a:spcAft>
              <a:buClr>
                <a:srgbClr val="466269"/>
              </a:buClr>
              <a:buSzPts val="1800"/>
              <a:buNone/>
              <a:defRPr sz="1800">
                <a:solidFill>
                  <a:srgbClr val="466269"/>
                </a:solidFill>
              </a:defRPr>
            </a:lvl4pPr>
            <a:lvl5pPr lvl="4" algn="ctr" rtl="0">
              <a:spcBef>
                <a:spcPts val="0"/>
              </a:spcBef>
              <a:spcAft>
                <a:spcPts val="0"/>
              </a:spcAft>
              <a:buClr>
                <a:srgbClr val="466269"/>
              </a:buClr>
              <a:buSzPts val="1800"/>
              <a:buNone/>
              <a:defRPr sz="1800">
                <a:solidFill>
                  <a:srgbClr val="466269"/>
                </a:solidFill>
              </a:defRPr>
            </a:lvl5pPr>
            <a:lvl6pPr lvl="5" algn="ctr" rtl="0">
              <a:spcBef>
                <a:spcPts val="0"/>
              </a:spcBef>
              <a:spcAft>
                <a:spcPts val="0"/>
              </a:spcAft>
              <a:buClr>
                <a:srgbClr val="466269"/>
              </a:buClr>
              <a:buSzPts val="1800"/>
              <a:buNone/>
              <a:defRPr sz="1800">
                <a:solidFill>
                  <a:srgbClr val="466269"/>
                </a:solidFill>
              </a:defRPr>
            </a:lvl6pPr>
            <a:lvl7pPr lvl="6" algn="ctr" rtl="0">
              <a:spcBef>
                <a:spcPts val="0"/>
              </a:spcBef>
              <a:spcAft>
                <a:spcPts val="0"/>
              </a:spcAft>
              <a:buClr>
                <a:srgbClr val="466269"/>
              </a:buClr>
              <a:buSzPts val="1800"/>
              <a:buNone/>
              <a:defRPr sz="1800">
                <a:solidFill>
                  <a:srgbClr val="466269"/>
                </a:solidFill>
              </a:defRPr>
            </a:lvl7pPr>
            <a:lvl8pPr lvl="7" algn="ctr" rtl="0">
              <a:spcBef>
                <a:spcPts val="0"/>
              </a:spcBef>
              <a:spcAft>
                <a:spcPts val="0"/>
              </a:spcAft>
              <a:buClr>
                <a:srgbClr val="466269"/>
              </a:buClr>
              <a:buSzPts val="1800"/>
              <a:buNone/>
              <a:defRPr sz="1800">
                <a:solidFill>
                  <a:srgbClr val="466269"/>
                </a:solidFill>
              </a:defRPr>
            </a:lvl8pPr>
            <a:lvl9pPr lvl="8" algn="ctr" rtl="0">
              <a:spcBef>
                <a:spcPts val="0"/>
              </a:spcBef>
              <a:spcAft>
                <a:spcPts val="0"/>
              </a:spcAft>
              <a:buClr>
                <a:srgbClr val="466269"/>
              </a:buClr>
              <a:buSzPts val="1800"/>
              <a:buNone/>
              <a:defRPr sz="1800">
                <a:solidFill>
                  <a:srgbClr val="466269"/>
                </a:solidFill>
              </a:defRPr>
            </a:lvl9pPr>
          </a:lstStyle>
          <a:p>
            <a:endParaRPr/>
          </a:p>
        </p:txBody>
      </p:sp>
      <p:sp>
        <p:nvSpPr>
          <p:cNvPr id="17" name="Google Shape;17;p3"/>
          <p:cNvSpPr txBox="1">
            <a:spLocks noGrp="1"/>
          </p:cNvSpPr>
          <p:nvPr>
            <p:ph type="title" idx="6" hasCustomPrompt="1"/>
          </p:nvPr>
        </p:nvSpPr>
        <p:spPr>
          <a:xfrm>
            <a:off x="2924688" y="2493650"/>
            <a:ext cx="1123200" cy="5778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Clr>
                <a:srgbClr val="466269"/>
              </a:buClr>
              <a:buSzPts val="3000"/>
              <a:buNone/>
              <a:defRPr sz="3000">
                <a:solidFill>
                  <a:srgbClr val="466269"/>
                </a:solidFill>
              </a:defRPr>
            </a:lvl1pPr>
            <a:lvl2pPr lvl="1"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9pPr>
          </a:lstStyle>
          <a:p>
            <a:r>
              <a:t>xx%</a:t>
            </a:r>
          </a:p>
        </p:txBody>
      </p:sp>
      <p:sp>
        <p:nvSpPr>
          <p:cNvPr id="18" name="Google Shape;18;p3"/>
          <p:cNvSpPr txBox="1">
            <a:spLocks noGrp="1"/>
          </p:cNvSpPr>
          <p:nvPr>
            <p:ph type="ctrTitle" idx="7"/>
          </p:nvPr>
        </p:nvSpPr>
        <p:spPr>
          <a:xfrm>
            <a:off x="4486813" y="2975075"/>
            <a:ext cx="2341800" cy="5778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466269"/>
              </a:buClr>
              <a:buSzPts val="1800"/>
              <a:buNone/>
              <a:defRPr sz="1800">
                <a:solidFill>
                  <a:srgbClr val="466269"/>
                </a:solidFill>
              </a:defRPr>
            </a:lvl1pPr>
            <a:lvl2pPr lvl="1" algn="ctr" rtl="0">
              <a:spcBef>
                <a:spcPts val="0"/>
              </a:spcBef>
              <a:spcAft>
                <a:spcPts val="0"/>
              </a:spcAft>
              <a:buClr>
                <a:srgbClr val="466269"/>
              </a:buClr>
              <a:buSzPts val="1800"/>
              <a:buNone/>
              <a:defRPr sz="1800">
                <a:solidFill>
                  <a:srgbClr val="466269"/>
                </a:solidFill>
              </a:defRPr>
            </a:lvl2pPr>
            <a:lvl3pPr lvl="2" algn="ctr" rtl="0">
              <a:spcBef>
                <a:spcPts val="0"/>
              </a:spcBef>
              <a:spcAft>
                <a:spcPts val="0"/>
              </a:spcAft>
              <a:buClr>
                <a:srgbClr val="466269"/>
              </a:buClr>
              <a:buSzPts val="1800"/>
              <a:buNone/>
              <a:defRPr sz="1800">
                <a:solidFill>
                  <a:srgbClr val="466269"/>
                </a:solidFill>
              </a:defRPr>
            </a:lvl3pPr>
            <a:lvl4pPr lvl="3" algn="ctr" rtl="0">
              <a:spcBef>
                <a:spcPts val="0"/>
              </a:spcBef>
              <a:spcAft>
                <a:spcPts val="0"/>
              </a:spcAft>
              <a:buClr>
                <a:srgbClr val="466269"/>
              </a:buClr>
              <a:buSzPts val="1800"/>
              <a:buNone/>
              <a:defRPr sz="1800">
                <a:solidFill>
                  <a:srgbClr val="466269"/>
                </a:solidFill>
              </a:defRPr>
            </a:lvl4pPr>
            <a:lvl5pPr lvl="4" algn="ctr" rtl="0">
              <a:spcBef>
                <a:spcPts val="0"/>
              </a:spcBef>
              <a:spcAft>
                <a:spcPts val="0"/>
              </a:spcAft>
              <a:buClr>
                <a:srgbClr val="466269"/>
              </a:buClr>
              <a:buSzPts val="1800"/>
              <a:buNone/>
              <a:defRPr sz="1800">
                <a:solidFill>
                  <a:srgbClr val="466269"/>
                </a:solidFill>
              </a:defRPr>
            </a:lvl5pPr>
            <a:lvl6pPr lvl="5" algn="ctr" rtl="0">
              <a:spcBef>
                <a:spcPts val="0"/>
              </a:spcBef>
              <a:spcAft>
                <a:spcPts val="0"/>
              </a:spcAft>
              <a:buClr>
                <a:srgbClr val="466269"/>
              </a:buClr>
              <a:buSzPts val="1800"/>
              <a:buNone/>
              <a:defRPr sz="1800">
                <a:solidFill>
                  <a:srgbClr val="466269"/>
                </a:solidFill>
              </a:defRPr>
            </a:lvl6pPr>
            <a:lvl7pPr lvl="6" algn="ctr" rtl="0">
              <a:spcBef>
                <a:spcPts val="0"/>
              </a:spcBef>
              <a:spcAft>
                <a:spcPts val="0"/>
              </a:spcAft>
              <a:buClr>
                <a:srgbClr val="466269"/>
              </a:buClr>
              <a:buSzPts val="1800"/>
              <a:buNone/>
              <a:defRPr sz="1800">
                <a:solidFill>
                  <a:srgbClr val="466269"/>
                </a:solidFill>
              </a:defRPr>
            </a:lvl7pPr>
            <a:lvl8pPr lvl="7" algn="ctr" rtl="0">
              <a:spcBef>
                <a:spcPts val="0"/>
              </a:spcBef>
              <a:spcAft>
                <a:spcPts val="0"/>
              </a:spcAft>
              <a:buClr>
                <a:srgbClr val="466269"/>
              </a:buClr>
              <a:buSzPts val="1800"/>
              <a:buNone/>
              <a:defRPr sz="1800">
                <a:solidFill>
                  <a:srgbClr val="466269"/>
                </a:solidFill>
              </a:defRPr>
            </a:lvl8pPr>
            <a:lvl9pPr lvl="8" algn="ctr" rtl="0">
              <a:spcBef>
                <a:spcPts val="0"/>
              </a:spcBef>
              <a:spcAft>
                <a:spcPts val="0"/>
              </a:spcAft>
              <a:buClr>
                <a:srgbClr val="466269"/>
              </a:buClr>
              <a:buSzPts val="1800"/>
              <a:buNone/>
              <a:defRPr sz="1800">
                <a:solidFill>
                  <a:srgbClr val="466269"/>
                </a:solidFill>
              </a:defRPr>
            </a:lvl9pPr>
          </a:lstStyle>
          <a:p>
            <a:endParaRPr/>
          </a:p>
        </p:txBody>
      </p:sp>
      <p:sp>
        <p:nvSpPr>
          <p:cNvPr id="19" name="Google Shape;19;p3"/>
          <p:cNvSpPr txBox="1">
            <a:spLocks noGrp="1"/>
          </p:cNvSpPr>
          <p:nvPr>
            <p:ph type="title" idx="8" hasCustomPrompt="1"/>
          </p:nvPr>
        </p:nvSpPr>
        <p:spPr>
          <a:xfrm>
            <a:off x="5096113" y="2493650"/>
            <a:ext cx="1123200" cy="5778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Clr>
                <a:srgbClr val="466269"/>
              </a:buClr>
              <a:buSzPts val="3000"/>
              <a:buNone/>
              <a:defRPr sz="3000">
                <a:solidFill>
                  <a:srgbClr val="466269"/>
                </a:solidFill>
              </a:defRPr>
            </a:lvl1pPr>
            <a:lvl2pPr lvl="1"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9pPr>
          </a:lstStyle>
          <a:p>
            <a:r>
              <a:t>xx%</a:t>
            </a:r>
          </a:p>
        </p:txBody>
      </p:sp>
    </p:spTree>
    <p:extLst>
      <p:ext uri="{BB962C8B-B14F-4D97-AF65-F5344CB8AC3E}">
        <p14:creationId xmlns:p14="http://schemas.microsoft.com/office/powerpoint/2010/main" val="896274259"/>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009">
          <p15:clr>
            <a:srgbClr val="FA7B17"/>
          </p15:clr>
        </p15:guide>
        <p15:guide id="2" orient="horz" pos="1620">
          <p15:clr>
            <a:srgbClr val="FA7B17"/>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ABLE OF CONTENT">
  <p:cSld name="1_TABLE OF CONTENT">
    <p:bg>
      <p:bgPr>
        <a:noFill/>
        <a:effectLst/>
      </p:bgPr>
    </p:bg>
    <p:spTree>
      <p:nvGrpSpPr>
        <p:cNvPr id="1" name="Shape 11"/>
        <p:cNvGrpSpPr/>
        <p:nvPr/>
      </p:nvGrpSpPr>
      <p:grpSpPr>
        <a:xfrm>
          <a:off x="0" y="0"/>
          <a:ext cx="0" cy="0"/>
          <a:chOff x="0" y="0"/>
          <a:chExt cx="0" cy="0"/>
        </a:xfrm>
      </p:grpSpPr>
      <p:sp>
        <p:nvSpPr>
          <p:cNvPr id="12" name="Google Shape;12;p3"/>
          <p:cNvSpPr txBox="1">
            <a:spLocks noGrp="1"/>
          </p:cNvSpPr>
          <p:nvPr>
            <p:ph type="ctrTitle"/>
          </p:nvPr>
        </p:nvSpPr>
        <p:spPr>
          <a:xfrm>
            <a:off x="2315388" y="2072050"/>
            <a:ext cx="2341800" cy="5778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466269"/>
              </a:buClr>
              <a:buSzPts val="1800"/>
              <a:buNone/>
              <a:defRPr sz="1800">
                <a:solidFill>
                  <a:srgbClr val="466269"/>
                </a:solidFill>
              </a:defRPr>
            </a:lvl1pPr>
            <a:lvl2pPr lvl="1" algn="ctr" rtl="0">
              <a:spcBef>
                <a:spcPts val="0"/>
              </a:spcBef>
              <a:spcAft>
                <a:spcPts val="0"/>
              </a:spcAft>
              <a:buClr>
                <a:srgbClr val="466269"/>
              </a:buClr>
              <a:buSzPts val="1800"/>
              <a:buNone/>
              <a:defRPr sz="1800">
                <a:solidFill>
                  <a:srgbClr val="466269"/>
                </a:solidFill>
              </a:defRPr>
            </a:lvl2pPr>
            <a:lvl3pPr lvl="2" algn="ctr" rtl="0">
              <a:spcBef>
                <a:spcPts val="0"/>
              </a:spcBef>
              <a:spcAft>
                <a:spcPts val="0"/>
              </a:spcAft>
              <a:buClr>
                <a:srgbClr val="466269"/>
              </a:buClr>
              <a:buSzPts val="1800"/>
              <a:buNone/>
              <a:defRPr sz="1800">
                <a:solidFill>
                  <a:srgbClr val="466269"/>
                </a:solidFill>
              </a:defRPr>
            </a:lvl3pPr>
            <a:lvl4pPr lvl="3" algn="ctr" rtl="0">
              <a:spcBef>
                <a:spcPts val="0"/>
              </a:spcBef>
              <a:spcAft>
                <a:spcPts val="0"/>
              </a:spcAft>
              <a:buClr>
                <a:srgbClr val="466269"/>
              </a:buClr>
              <a:buSzPts val="1800"/>
              <a:buNone/>
              <a:defRPr sz="1800">
                <a:solidFill>
                  <a:srgbClr val="466269"/>
                </a:solidFill>
              </a:defRPr>
            </a:lvl4pPr>
            <a:lvl5pPr lvl="4" algn="ctr" rtl="0">
              <a:spcBef>
                <a:spcPts val="0"/>
              </a:spcBef>
              <a:spcAft>
                <a:spcPts val="0"/>
              </a:spcAft>
              <a:buClr>
                <a:srgbClr val="466269"/>
              </a:buClr>
              <a:buSzPts val="1800"/>
              <a:buNone/>
              <a:defRPr sz="1800">
                <a:solidFill>
                  <a:srgbClr val="466269"/>
                </a:solidFill>
              </a:defRPr>
            </a:lvl5pPr>
            <a:lvl6pPr lvl="5" algn="ctr" rtl="0">
              <a:spcBef>
                <a:spcPts val="0"/>
              </a:spcBef>
              <a:spcAft>
                <a:spcPts val="0"/>
              </a:spcAft>
              <a:buClr>
                <a:srgbClr val="466269"/>
              </a:buClr>
              <a:buSzPts val="1800"/>
              <a:buNone/>
              <a:defRPr sz="1800">
                <a:solidFill>
                  <a:srgbClr val="466269"/>
                </a:solidFill>
              </a:defRPr>
            </a:lvl6pPr>
            <a:lvl7pPr lvl="6" algn="ctr" rtl="0">
              <a:spcBef>
                <a:spcPts val="0"/>
              </a:spcBef>
              <a:spcAft>
                <a:spcPts val="0"/>
              </a:spcAft>
              <a:buClr>
                <a:srgbClr val="466269"/>
              </a:buClr>
              <a:buSzPts val="1800"/>
              <a:buNone/>
              <a:defRPr sz="1800">
                <a:solidFill>
                  <a:srgbClr val="466269"/>
                </a:solidFill>
              </a:defRPr>
            </a:lvl7pPr>
            <a:lvl8pPr lvl="7" algn="ctr" rtl="0">
              <a:spcBef>
                <a:spcPts val="0"/>
              </a:spcBef>
              <a:spcAft>
                <a:spcPts val="0"/>
              </a:spcAft>
              <a:buClr>
                <a:srgbClr val="466269"/>
              </a:buClr>
              <a:buSzPts val="1800"/>
              <a:buNone/>
              <a:defRPr sz="1800">
                <a:solidFill>
                  <a:srgbClr val="466269"/>
                </a:solidFill>
              </a:defRPr>
            </a:lvl8pPr>
            <a:lvl9pPr lvl="8" algn="ctr" rtl="0">
              <a:spcBef>
                <a:spcPts val="0"/>
              </a:spcBef>
              <a:spcAft>
                <a:spcPts val="0"/>
              </a:spcAft>
              <a:buClr>
                <a:srgbClr val="466269"/>
              </a:buClr>
              <a:buSzPts val="1800"/>
              <a:buNone/>
              <a:defRPr sz="1800">
                <a:solidFill>
                  <a:srgbClr val="466269"/>
                </a:solidFill>
              </a:defRPr>
            </a:lvl9pPr>
          </a:lstStyle>
          <a:p>
            <a:endParaRPr/>
          </a:p>
        </p:txBody>
      </p:sp>
      <p:sp>
        <p:nvSpPr>
          <p:cNvPr id="13" name="Google Shape;13;p3"/>
          <p:cNvSpPr txBox="1">
            <a:spLocks noGrp="1"/>
          </p:cNvSpPr>
          <p:nvPr>
            <p:ph type="title" idx="2" hasCustomPrompt="1"/>
          </p:nvPr>
        </p:nvSpPr>
        <p:spPr>
          <a:xfrm>
            <a:off x="2924688" y="1590625"/>
            <a:ext cx="1123200" cy="5778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Clr>
                <a:srgbClr val="466269"/>
              </a:buClr>
              <a:buSzPts val="3000"/>
              <a:buNone/>
              <a:defRPr sz="3000">
                <a:solidFill>
                  <a:srgbClr val="466269"/>
                </a:solidFill>
              </a:defRPr>
            </a:lvl1pPr>
            <a:lvl2pPr lvl="1"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9pPr>
          </a:lstStyle>
          <a:p>
            <a:r>
              <a:t>xx%</a:t>
            </a:r>
          </a:p>
        </p:txBody>
      </p:sp>
      <p:sp>
        <p:nvSpPr>
          <p:cNvPr id="14" name="Google Shape;14;p3"/>
          <p:cNvSpPr txBox="1">
            <a:spLocks noGrp="1"/>
          </p:cNvSpPr>
          <p:nvPr>
            <p:ph type="ctrTitle" idx="3"/>
          </p:nvPr>
        </p:nvSpPr>
        <p:spPr>
          <a:xfrm>
            <a:off x="4486813" y="2072050"/>
            <a:ext cx="2341800" cy="5778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466269"/>
              </a:buClr>
              <a:buSzPts val="1800"/>
              <a:buNone/>
              <a:defRPr sz="1800">
                <a:solidFill>
                  <a:srgbClr val="466269"/>
                </a:solidFill>
              </a:defRPr>
            </a:lvl1pPr>
            <a:lvl2pPr lvl="1" algn="ctr" rtl="0">
              <a:spcBef>
                <a:spcPts val="0"/>
              </a:spcBef>
              <a:spcAft>
                <a:spcPts val="0"/>
              </a:spcAft>
              <a:buClr>
                <a:srgbClr val="466269"/>
              </a:buClr>
              <a:buSzPts val="1800"/>
              <a:buNone/>
              <a:defRPr sz="1800">
                <a:solidFill>
                  <a:srgbClr val="466269"/>
                </a:solidFill>
              </a:defRPr>
            </a:lvl2pPr>
            <a:lvl3pPr lvl="2" algn="ctr" rtl="0">
              <a:spcBef>
                <a:spcPts val="0"/>
              </a:spcBef>
              <a:spcAft>
                <a:spcPts val="0"/>
              </a:spcAft>
              <a:buClr>
                <a:srgbClr val="466269"/>
              </a:buClr>
              <a:buSzPts val="1800"/>
              <a:buNone/>
              <a:defRPr sz="1800">
                <a:solidFill>
                  <a:srgbClr val="466269"/>
                </a:solidFill>
              </a:defRPr>
            </a:lvl3pPr>
            <a:lvl4pPr lvl="3" algn="ctr" rtl="0">
              <a:spcBef>
                <a:spcPts val="0"/>
              </a:spcBef>
              <a:spcAft>
                <a:spcPts val="0"/>
              </a:spcAft>
              <a:buClr>
                <a:srgbClr val="466269"/>
              </a:buClr>
              <a:buSzPts val="1800"/>
              <a:buNone/>
              <a:defRPr sz="1800">
                <a:solidFill>
                  <a:srgbClr val="466269"/>
                </a:solidFill>
              </a:defRPr>
            </a:lvl4pPr>
            <a:lvl5pPr lvl="4" algn="ctr" rtl="0">
              <a:spcBef>
                <a:spcPts val="0"/>
              </a:spcBef>
              <a:spcAft>
                <a:spcPts val="0"/>
              </a:spcAft>
              <a:buClr>
                <a:srgbClr val="466269"/>
              </a:buClr>
              <a:buSzPts val="1800"/>
              <a:buNone/>
              <a:defRPr sz="1800">
                <a:solidFill>
                  <a:srgbClr val="466269"/>
                </a:solidFill>
              </a:defRPr>
            </a:lvl5pPr>
            <a:lvl6pPr lvl="5" algn="ctr" rtl="0">
              <a:spcBef>
                <a:spcPts val="0"/>
              </a:spcBef>
              <a:spcAft>
                <a:spcPts val="0"/>
              </a:spcAft>
              <a:buClr>
                <a:srgbClr val="466269"/>
              </a:buClr>
              <a:buSzPts val="1800"/>
              <a:buNone/>
              <a:defRPr sz="1800">
                <a:solidFill>
                  <a:srgbClr val="466269"/>
                </a:solidFill>
              </a:defRPr>
            </a:lvl6pPr>
            <a:lvl7pPr lvl="6" algn="ctr" rtl="0">
              <a:spcBef>
                <a:spcPts val="0"/>
              </a:spcBef>
              <a:spcAft>
                <a:spcPts val="0"/>
              </a:spcAft>
              <a:buClr>
                <a:srgbClr val="466269"/>
              </a:buClr>
              <a:buSzPts val="1800"/>
              <a:buNone/>
              <a:defRPr sz="1800">
                <a:solidFill>
                  <a:srgbClr val="466269"/>
                </a:solidFill>
              </a:defRPr>
            </a:lvl7pPr>
            <a:lvl8pPr lvl="7" algn="ctr" rtl="0">
              <a:spcBef>
                <a:spcPts val="0"/>
              </a:spcBef>
              <a:spcAft>
                <a:spcPts val="0"/>
              </a:spcAft>
              <a:buClr>
                <a:srgbClr val="466269"/>
              </a:buClr>
              <a:buSzPts val="1800"/>
              <a:buNone/>
              <a:defRPr sz="1800">
                <a:solidFill>
                  <a:srgbClr val="466269"/>
                </a:solidFill>
              </a:defRPr>
            </a:lvl8pPr>
            <a:lvl9pPr lvl="8" algn="ctr" rtl="0">
              <a:spcBef>
                <a:spcPts val="0"/>
              </a:spcBef>
              <a:spcAft>
                <a:spcPts val="0"/>
              </a:spcAft>
              <a:buClr>
                <a:srgbClr val="466269"/>
              </a:buClr>
              <a:buSzPts val="1800"/>
              <a:buNone/>
              <a:defRPr sz="1800">
                <a:solidFill>
                  <a:srgbClr val="466269"/>
                </a:solidFill>
              </a:defRPr>
            </a:lvl9pPr>
          </a:lstStyle>
          <a:p>
            <a:endParaRPr/>
          </a:p>
        </p:txBody>
      </p:sp>
      <p:sp>
        <p:nvSpPr>
          <p:cNvPr id="15" name="Google Shape;15;p3"/>
          <p:cNvSpPr txBox="1">
            <a:spLocks noGrp="1"/>
          </p:cNvSpPr>
          <p:nvPr>
            <p:ph type="title" idx="4" hasCustomPrompt="1"/>
          </p:nvPr>
        </p:nvSpPr>
        <p:spPr>
          <a:xfrm>
            <a:off x="5096113" y="1590625"/>
            <a:ext cx="1123200" cy="5778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Clr>
                <a:srgbClr val="466269"/>
              </a:buClr>
              <a:buSzPts val="3000"/>
              <a:buNone/>
              <a:defRPr sz="3000">
                <a:solidFill>
                  <a:srgbClr val="466269"/>
                </a:solidFill>
              </a:defRPr>
            </a:lvl1pPr>
            <a:lvl2pPr lvl="1"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9pPr>
          </a:lstStyle>
          <a:p>
            <a:r>
              <a:t>xx%</a:t>
            </a:r>
          </a:p>
        </p:txBody>
      </p:sp>
      <p:sp>
        <p:nvSpPr>
          <p:cNvPr id="16" name="Google Shape;16;p3"/>
          <p:cNvSpPr txBox="1">
            <a:spLocks noGrp="1"/>
          </p:cNvSpPr>
          <p:nvPr>
            <p:ph type="ctrTitle" idx="5"/>
          </p:nvPr>
        </p:nvSpPr>
        <p:spPr>
          <a:xfrm>
            <a:off x="2315388" y="2975075"/>
            <a:ext cx="2341800" cy="5778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466269"/>
              </a:buClr>
              <a:buSzPts val="1800"/>
              <a:buNone/>
              <a:defRPr sz="1800">
                <a:solidFill>
                  <a:srgbClr val="466269"/>
                </a:solidFill>
              </a:defRPr>
            </a:lvl1pPr>
            <a:lvl2pPr lvl="1" algn="ctr" rtl="0">
              <a:spcBef>
                <a:spcPts val="0"/>
              </a:spcBef>
              <a:spcAft>
                <a:spcPts val="0"/>
              </a:spcAft>
              <a:buClr>
                <a:srgbClr val="466269"/>
              </a:buClr>
              <a:buSzPts val="1800"/>
              <a:buNone/>
              <a:defRPr sz="1800">
                <a:solidFill>
                  <a:srgbClr val="466269"/>
                </a:solidFill>
              </a:defRPr>
            </a:lvl2pPr>
            <a:lvl3pPr lvl="2" algn="ctr" rtl="0">
              <a:spcBef>
                <a:spcPts val="0"/>
              </a:spcBef>
              <a:spcAft>
                <a:spcPts val="0"/>
              </a:spcAft>
              <a:buClr>
                <a:srgbClr val="466269"/>
              </a:buClr>
              <a:buSzPts val="1800"/>
              <a:buNone/>
              <a:defRPr sz="1800">
                <a:solidFill>
                  <a:srgbClr val="466269"/>
                </a:solidFill>
              </a:defRPr>
            </a:lvl3pPr>
            <a:lvl4pPr lvl="3" algn="ctr" rtl="0">
              <a:spcBef>
                <a:spcPts val="0"/>
              </a:spcBef>
              <a:spcAft>
                <a:spcPts val="0"/>
              </a:spcAft>
              <a:buClr>
                <a:srgbClr val="466269"/>
              </a:buClr>
              <a:buSzPts val="1800"/>
              <a:buNone/>
              <a:defRPr sz="1800">
                <a:solidFill>
                  <a:srgbClr val="466269"/>
                </a:solidFill>
              </a:defRPr>
            </a:lvl4pPr>
            <a:lvl5pPr lvl="4" algn="ctr" rtl="0">
              <a:spcBef>
                <a:spcPts val="0"/>
              </a:spcBef>
              <a:spcAft>
                <a:spcPts val="0"/>
              </a:spcAft>
              <a:buClr>
                <a:srgbClr val="466269"/>
              </a:buClr>
              <a:buSzPts val="1800"/>
              <a:buNone/>
              <a:defRPr sz="1800">
                <a:solidFill>
                  <a:srgbClr val="466269"/>
                </a:solidFill>
              </a:defRPr>
            </a:lvl5pPr>
            <a:lvl6pPr lvl="5" algn="ctr" rtl="0">
              <a:spcBef>
                <a:spcPts val="0"/>
              </a:spcBef>
              <a:spcAft>
                <a:spcPts val="0"/>
              </a:spcAft>
              <a:buClr>
                <a:srgbClr val="466269"/>
              </a:buClr>
              <a:buSzPts val="1800"/>
              <a:buNone/>
              <a:defRPr sz="1800">
                <a:solidFill>
                  <a:srgbClr val="466269"/>
                </a:solidFill>
              </a:defRPr>
            </a:lvl6pPr>
            <a:lvl7pPr lvl="6" algn="ctr" rtl="0">
              <a:spcBef>
                <a:spcPts val="0"/>
              </a:spcBef>
              <a:spcAft>
                <a:spcPts val="0"/>
              </a:spcAft>
              <a:buClr>
                <a:srgbClr val="466269"/>
              </a:buClr>
              <a:buSzPts val="1800"/>
              <a:buNone/>
              <a:defRPr sz="1800">
                <a:solidFill>
                  <a:srgbClr val="466269"/>
                </a:solidFill>
              </a:defRPr>
            </a:lvl7pPr>
            <a:lvl8pPr lvl="7" algn="ctr" rtl="0">
              <a:spcBef>
                <a:spcPts val="0"/>
              </a:spcBef>
              <a:spcAft>
                <a:spcPts val="0"/>
              </a:spcAft>
              <a:buClr>
                <a:srgbClr val="466269"/>
              </a:buClr>
              <a:buSzPts val="1800"/>
              <a:buNone/>
              <a:defRPr sz="1800">
                <a:solidFill>
                  <a:srgbClr val="466269"/>
                </a:solidFill>
              </a:defRPr>
            </a:lvl8pPr>
            <a:lvl9pPr lvl="8" algn="ctr" rtl="0">
              <a:spcBef>
                <a:spcPts val="0"/>
              </a:spcBef>
              <a:spcAft>
                <a:spcPts val="0"/>
              </a:spcAft>
              <a:buClr>
                <a:srgbClr val="466269"/>
              </a:buClr>
              <a:buSzPts val="1800"/>
              <a:buNone/>
              <a:defRPr sz="1800">
                <a:solidFill>
                  <a:srgbClr val="466269"/>
                </a:solidFill>
              </a:defRPr>
            </a:lvl9pPr>
          </a:lstStyle>
          <a:p>
            <a:endParaRPr/>
          </a:p>
        </p:txBody>
      </p:sp>
      <p:sp>
        <p:nvSpPr>
          <p:cNvPr id="17" name="Google Shape;17;p3"/>
          <p:cNvSpPr txBox="1">
            <a:spLocks noGrp="1"/>
          </p:cNvSpPr>
          <p:nvPr>
            <p:ph type="title" idx="6" hasCustomPrompt="1"/>
          </p:nvPr>
        </p:nvSpPr>
        <p:spPr>
          <a:xfrm>
            <a:off x="2924688" y="2493650"/>
            <a:ext cx="1123200" cy="5778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Clr>
                <a:srgbClr val="466269"/>
              </a:buClr>
              <a:buSzPts val="3000"/>
              <a:buNone/>
              <a:defRPr sz="3000">
                <a:solidFill>
                  <a:srgbClr val="466269"/>
                </a:solidFill>
              </a:defRPr>
            </a:lvl1pPr>
            <a:lvl2pPr lvl="1"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9pPr>
          </a:lstStyle>
          <a:p>
            <a:r>
              <a:t>xx%</a:t>
            </a:r>
          </a:p>
        </p:txBody>
      </p:sp>
      <p:sp>
        <p:nvSpPr>
          <p:cNvPr id="18" name="Google Shape;18;p3"/>
          <p:cNvSpPr txBox="1">
            <a:spLocks noGrp="1"/>
          </p:cNvSpPr>
          <p:nvPr>
            <p:ph type="ctrTitle" idx="7"/>
          </p:nvPr>
        </p:nvSpPr>
        <p:spPr>
          <a:xfrm>
            <a:off x="4486813" y="2975075"/>
            <a:ext cx="2341800" cy="5778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466269"/>
              </a:buClr>
              <a:buSzPts val="1800"/>
              <a:buNone/>
              <a:defRPr sz="1800">
                <a:solidFill>
                  <a:srgbClr val="466269"/>
                </a:solidFill>
              </a:defRPr>
            </a:lvl1pPr>
            <a:lvl2pPr lvl="1" algn="ctr" rtl="0">
              <a:spcBef>
                <a:spcPts val="0"/>
              </a:spcBef>
              <a:spcAft>
                <a:spcPts val="0"/>
              </a:spcAft>
              <a:buClr>
                <a:srgbClr val="466269"/>
              </a:buClr>
              <a:buSzPts val="1800"/>
              <a:buNone/>
              <a:defRPr sz="1800">
                <a:solidFill>
                  <a:srgbClr val="466269"/>
                </a:solidFill>
              </a:defRPr>
            </a:lvl2pPr>
            <a:lvl3pPr lvl="2" algn="ctr" rtl="0">
              <a:spcBef>
                <a:spcPts val="0"/>
              </a:spcBef>
              <a:spcAft>
                <a:spcPts val="0"/>
              </a:spcAft>
              <a:buClr>
                <a:srgbClr val="466269"/>
              </a:buClr>
              <a:buSzPts val="1800"/>
              <a:buNone/>
              <a:defRPr sz="1800">
                <a:solidFill>
                  <a:srgbClr val="466269"/>
                </a:solidFill>
              </a:defRPr>
            </a:lvl3pPr>
            <a:lvl4pPr lvl="3" algn="ctr" rtl="0">
              <a:spcBef>
                <a:spcPts val="0"/>
              </a:spcBef>
              <a:spcAft>
                <a:spcPts val="0"/>
              </a:spcAft>
              <a:buClr>
                <a:srgbClr val="466269"/>
              </a:buClr>
              <a:buSzPts val="1800"/>
              <a:buNone/>
              <a:defRPr sz="1800">
                <a:solidFill>
                  <a:srgbClr val="466269"/>
                </a:solidFill>
              </a:defRPr>
            </a:lvl4pPr>
            <a:lvl5pPr lvl="4" algn="ctr" rtl="0">
              <a:spcBef>
                <a:spcPts val="0"/>
              </a:spcBef>
              <a:spcAft>
                <a:spcPts val="0"/>
              </a:spcAft>
              <a:buClr>
                <a:srgbClr val="466269"/>
              </a:buClr>
              <a:buSzPts val="1800"/>
              <a:buNone/>
              <a:defRPr sz="1800">
                <a:solidFill>
                  <a:srgbClr val="466269"/>
                </a:solidFill>
              </a:defRPr>
            </a:lvl5pPr>
            <a:lvl6pPr lvl="5" algn="ctr" rtl="0">
              <a:spcBef>
                <a:spcPts val="0"/>
              </a:spcBef>
              <a:spcAft>
                <a:spcPts val="0"/>
              </a:spcAft>
              <a:buClr>
                <a:srgbClr val="466269"/>
              </a:buClr>
              <a:buSzPts val="1800"/>
              <a:buNone/>
              <a:defRPr sz="1800">
                <a:solidFill>
                  <a:srgbClr val="466269"/>
                </a:solidFill>
              </a:defRPr>
            </a:lvl6pPr>
            <a:lvl7pPr lvl="6" algn="ctr" rtl="0">
              <a:spcBef>
                <a:spcPts val="0"/>
              </a:spcBef>
              <a:spcAft>
                <a:spcPts val="0"/>
              </a:spcAft>
              <a:buClr>
                <a:srgbClr val="466269"/>
              </a:buClr>
              <a:buSzPts val="1800"/>
              <a:buNone/>
              <a:defRPr sz="1800">
                <a:solidFill>
                  <a:srgbClr val="466269"/>
                </a:solidFill>
              </a:defRPr>
            </a:lvl7pPr>
            <a:lvl8pPr lvl="7" algn="ctr" rtl="0">
              <a:spcBef>
                <a:spcPts val="0"/>
              </a:spcBef>
              <a:spcAft>
                <a:spcPts val="0"/>
              </a:spcAft>
              <a:buClr>
                <a:srgbClr val="466269"/>
              </a:buClr>
              <a:buSzPts val="1800"/>
              <a:buNone/>
              <a:defRPr sz="1800">
                <a:solidFill>
                  <a:srgbClr val="466269"/>
                </a:solidFill>
              </a:defRPr>
            </a:lvl8pPr>
            <a:lvl9pPr lvl="8" algn="ctr" rtl="0">
              <a:spcBef>
                <a:spcPts val="0"/>
              </a:spcBef>
              <a:spcAft>
                <a:spcPts val="0"/>
              </a:spcAft>
              <a:buClr>
                <a:srgbClr val="466269"/>
              </a:buClr>
              <a:buSzPts val="1800"/>
              <a:buNone/>
              <a:defRPr sz="1800">
                <a:solidFill>
                  <a:srgbClr val="466269"/>
                </a:solidFill>
              </a:defRPr>
            </a:lvl9pPr>
          </a:lstStyle>
          <a:p>
            <a:endParaRPr/>
          </a:p>
        </p:txBody>
      </p:sp>
      <p:sp>
        <p:nvSpPr>
          <p:cNvPr id="19" name="Google Shape;19;p3"/>
          <p:cNvSpPr txBox="1">
            <a:spLocks noGrp="1"/>
          </p:cNvSpPr>
          <p:nvPr>
            <p:ph type="title" idx="8" hasCustomPrompt="1"/>
          </p:nvPr>
        </p:nvSpPr>
        <p:spPr>
          <a:xfrm>
            <a:off x="5096113" y="2493650"/>
            <a:ext cx="1123200" cy="5778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Clr>
                <a:srgbClr val="466269"/>
              </a:buClr>
              <a:buSzPts val="3000"/>
              <a:buNone/>
              <a:defRPr sz="3000">
                <a:solidFill>
                  <a:srgbClr val="466269"/>
                </a:solidFill>
              </a:defRPr>
            </a:lvl1pPr>
            <a:lvl2pPr lvl="1"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9pPr>
          </a:lstStyle>
          <a:p>
            <a:r>
              <a:t>xx%</a:t>
            </a:r>
          </a:p>
        </p:txBody>
      </p:sp>
    </p:spTree>
    <p:extLst>
      <p:ext uri="{BB962C8B-B14F-4D97-AF65-F5344CB8AC3E}">
        <p14:creationId xmlns:p14="http://schemas.microsoft.com/office/powerpoint/2010/main" val="1793544876"/>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009">
          <p15:clr>
            <a:srgbClr val="FA7B17"/>
          </p15:clr>
        </p15:guide>
        <p15:guide id="2" orient="horz" pos="1620">
          <p15:clr>
            <a:srgbClr val="FA7B17"/>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ABLE OF CONTENT">
  <p:cSld name="1_TABLE OF CONTENT">
    <p:bg>
      <p:bgPr>
        <a:noFill/>
        <a:effectLst/>
      </p:bgPr>
    </p:bg>
    <p:spTree>
      <p:nvGrpSpPr>
        <p:cNvPr id="1" name="Shape 11"/>
        <p:cNvGrpSpPr/>
        <p:nvPr/>
      </p:nvGrpSpPr>
      <p:grpSpPr>
        <a:xfrm>
          <a:off x="0" y="0"/>
          <a:ext cx="0" cy="0"/>
          <a:chOff x="0" y="0"/>
          <a:chExt cx="0" cy="0"/>
        </a:xfrm>
      </p:grpSpPr>
      <p:sp>
        <p:nvSpPr>
          <p:cNvPr id="12" name="Google Shape;12;p3"/>
          <p:cNvSpPr txBox="1">
            <a:spLocks noGrp="1"/>
          </p:cNvSpPr>
          <p:nvPr>
            <p:ph type="ctrTitle"/>
          </p:nvPr>
        </p:nvSpPr>
        <p:spPr>
          <a:xfrm>
            <a:off x="2315388" y="2072050"/>
            <a:ext cx="2341800" cy="5778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466269"/>
              </a:buClr>
              <a:buSzPts val="1800"/>
              <a:buNone/>
              <a:defRPr sz="1800">
                <a:solidFill>
                  <a:srgbClr val="466269"/>
                </a:solidFill>
              </a:defRPr>
            </a:lvl1pPr>
            <a:lvl2pPr lvl="1" algn="ctr" rtl="0">
              <a:spcBef>
                <a:spcPts val="0"/>
              </a:spcBef>
              <a:spcAft>
                <a:spcPts val="0"/>
              </a:spcAft>
              <a:buClr>
                <a:srgbClr val="466269"/>
              </a:buClr>
              <a:buSzPts val="1800"/>
              <a:buNone/>
              <a:defRPr sz="1800">
                <a:solidFill>
                  <a:srgbClr val="466269"/>
                </a:solidFill>
              </a:defRPr>
            </a:lvl2pPr>
            <a:lvl3pPr lvl="2" algn="ctr" rtl="0">
              <a:spcBef>
                <a:spcPts val="0"/>
              </a:spcBef>
              <a:spcAft>
                <a:spcPts val="0"/>
              </a:spcAft>
              <a:buClr>
                <a:srgbClr val="466269"/>
              </a:buClr>
              <a:buSzPts val="1800"/>
              <a:buNone/>
              <a:defRPr sz="1800">
                <a:solidFill>
                  <a:srgbClr val="466269"/>
                </a:solidFill>
              </a:defRPr>
            </a:lvl3pPr>
            <a:lvl4pPr lvl="3" algn="ctr" rtl="0">
              <a:spcBef>
                <a:spcPts val="0"/>
              </a:spcBef>
              <a:spcAft>
                <a:spcPts val="0"/>
              </a:spcAft>
              <a:buClr>
                <a:srgbClr val="466269"/>
              </a:buClr>
              <a:buSzPts val="1800"/>
              <a:buNone/>
              <a:defRPr sz="1800">
                <a:solidFill>
                  <a:srgbClr val="466269"/>
                </a:solidFill>
              </a:defRPr>
            </a:lvl4pPr>
            <a:lvl5pPr lvl="4" algn="ctr" rtl="0">
              <a:spcBef>
                <a:spcPts val="0"/>
              </a:spcBef>
              <a:spcAft>
                <a:spcPts val="0"/>
              </a:spcAft>
              <a:buClr>
                <a:srgbClr val="466269"/>
              </a:buClr>
              <a:buSzPts val="1800"/>
              <a:buNone/>
              <a:defRPr sz="1800">
                <a:solidFill>
                  <a:srgbClr val="466269"/>
                </a:solidFill>
              </a:defRPr>
            </a:lvl5pPr>
            <a:lvl6pPr lvl="5" algn="ctr" rtl="0">
              <a:spcBef>
                <a:spcPts val="0"/>
              </a:spcBef>
              <a:spcAft>
                <a:spcPts val="0"/>
              </a:spcAft>
              <a:buClr>
                <a:srgbClr val="466269"/>
              </a:buClr>
              <a:buSzPts val="1800"/>
              <a:buNone/>
              <a:defRPr sz="1800">
                <a:solidFill>
                  <a:srgbClr val="466269"/>
                </a:solidFill>
              </a:defRPr>
            </a:lvl6pPr>
            <a:lvl7pPr lvl="6" algn="ctr" rtl="0">
              <a:spcBef>
                <a:spcPts val="0"/>
              </a:spcBef>
              <a:spcAft>
                <a:spcPts val="0"/>
              </a:spcAft>
              <a:buClr>
                <a:srgbClr val="466269"/>
              </a:buClr>
              <a:buSzPts val="1800"/>
              <a:buNone/>
              <a:defRPr sz="1800">
                <a:solidFill>
                  <a:srgbClr val="466269"/>
                </a:solidFill>
              </a:defRPr>
            </a:lvl7pPr>
            <a:lvl8pPr lvl="7" algn="ctr" rtl="0">
              <a:spcBef>
                <a:spcPts val="0"/>
              </a:spcBef>
              <a:spcAft>
                <a:spcPts val="0"/>
              </a:spcAft>
              <a:buClr>
                <a:srgbClr val="466269"/>
              </a:buClr>
              <a:buSzPts val="1800"/>
              <a:buNone/>
              <a:defRPr sz="1800">
                <a:solidFill>
                  <a:srgbClr val="466269"/>
                </a:solidFill>
              </a:defRPr>
            </a:lvl8pPr>
            <a:lvl9pPr lvl="8" algn="ctr" rtl="0">
              <a:spcBef>
                <a:spcPts val="0"/>
              </a:spcBef>
              <a:spcAft>
                <a:spcPts val="0"/>
              </a:spcAft>
              <a:buClr>
                <a:srgbClr val="466269"/>
              </a:buClr>
              <a:buSzPts val="1800"/>
              <a:buNone/>
              <a:defRPr sz="1800">
                <a:solidFill>
                  <a:srgbClr val="466269"/>
                </a:solidFill>
              </a:defRPr>
            </a:lvl9pPr>
          </a:lstStyle>
          <a:p>
            <a:endParaRPr/>
          </a:p>
        </p:txBody>
      </p:sp>
      <p:sp>
        <p:nvSpPr>
          <p:cNvPr id="13" name="Google Shape;13;p3"/>
          <p:cNvSpPr txBox="1">
            <a:spLocks noGrp="1"/>
          </p:cNvSpPr>
          <p:nvPr>
            <p:ph type="title" idx="2" hasCustomPrompt="1"/>
          </p:nvPr>
        </p:nvSpPr>
        <p:spPr>
          <a:xfrm>
            <a:off x="2924688" y="1590625"/>
            <a:ext cx="1123200" cy="5778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Clr>
                <a:srgbClr val="466269"/>
              </a:buClr>
              <a:buSzPts val="3000"/>
              <a:buNone/>
              <a:defRPr sz="3000">
                <a:solidFill>
                  <a:srgbClr val="466269"/>
                </a:solidFill>
              </a:defRPr>
            </a:lvl1pPr>
            <a:lvl2pPr lvl="1"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9pPr>
          </a:lstStyle>
          <a:p>
            <a:r>
              <a:t>xx%</a:t>
            </a:r>
          </a:p>
        </p:txBody>
      </p:sp>
      <p:sp>
        <p:nvSpPr>
          <p:cNvPr id="14" name="Google Shape;14;p3"/>
          <p:cNvSpPr txBox="1">
            <a:spLocks noGrp="1"/>
          </p:cNvSpPr>
          <p:nvPr>
            <p:ph type="ctrTitle" idx="3"/>
          </p:nvPr>
        </p:nvSpPr>
        <p:spPr>
          <a:xfrm>
            <a:off x="4486813" y="2072050"/>
            <a:ext cx="2341800" cy="5778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466269"/>
              </a:buClr>
              <a:buSzPts val="1800"/>
              <a:buNone/>
              <a:defRPr sz="1800">
                <a:solidFill>
                  <a:srgbClr val="466269"/>
                </a:solidFill>
              </a:defRPr>
            </a:lvl1pPr>
            <a:lvl2pPr lvl="1" algn="ctr" rtl="0">
              <a:spcBef>
                <a:spcPts val="0"/>
              </a:spcBef>
              <a:spcAft>
                <a:spcPts val="0"/>
              </a:spcAft>
              <a:buClr>
                <a:srgbClr val="466269"/>
              </a:buClr>
              <a:buSzPts val="1800"/>
              <a:buNone/>
              <a:defRPr sz="1800">
                <a:solidFill>
                  <a:srgbClr val="466269"/>
                </a:solidFill>
              </a:defRPr>
            </a:lvl2pPr>
            <a:lvl3pPr lvl="2" algn="ctr" rtl="0">
              <a:spcBef>
                <a:spcPts val="0"/>
              </a:spcBef>
              <a:spcAft>
                <a:spcPts val="0"/>
              </a:spcAft>
              <a:buClr>
                <a:srgbClr val="466269"/>
              </a:buClr>
              <a:buSzPts val="1800"/>
              <a:buNone/>
              <a:defRPr sz="1800">
                <a:solidFill>
                  <a:srgbClr val="466269"/>
                </a:solidFill>
              </a:defRPr>
            </a:lvl3pPr>
            <a:lvl4pPr lvl="3" algn="ctr" rtl="0">
              <a:spcBef>
                <a:spcPts val="0"/>
              </a:spcBef>
              <a:spcAft>
                <a:spcPts val="0"/>
              </a:spcAft>
              <a:buClr>
                <a:srgbClr val="466269"/>
              </a:buClr>
              <a:buSzPts val="1800"/>
              <a:buNone/>
              <a:defRPr sz="1800">
                <a:solidFill>
                  <a:srgbClr val="466269"/>
                </a:solidFill>
              </a:defRPr>
            </a:lvl4pPr>
            <a:lvl5pPr lvl="4" algn="ctr" rtl="0">
              <a:spcBef>
                <a:spcPts val="0"/>
              </a:spcBef>
              <a:spcAft>
                <a:spcPts val="0"/>
              </a:spcAft>
              <a:buClr>
                <a:srgbClr val="466269"/>
              </a:buClr>
              <a:buSzPts val="1800"/>
              <a:buNone/>
              <a:defRPr sz="1800">
                <a:solidFill>
                  <a:srgbClr val="466269"/>
                </a:solidFill>
              </a:defRPr>
            </a:lvl5pPr>
            <a:lvl6pPr lvl="5" algn="ctr" rtl="0">
              <a:spcBef>
                <a:spcPts val="0"/>
              </a:spcBef>
              <a:spcAft>
                <a:spcPts val="0"/>
              </a:spcAft>
              <a:buClr>
                <a:srgbClr val="466269"/>
              </a:buClr>
              <a:buSzPts val="1800"/>
              <a:buNone/>
              <a:defRPr sz="1800">
                <a:solidFill>
                  <a:srgbClr val="466269"/>
                </a:solidFill>
              </a:defRPr>
            </a:lvl6pPr>
            <a:lvl7pPr lvl="6" algn="ctr" rtl="0">
              <a:spcBef>
                <a:spcPts val="0"/>
              </a:spcBef>
              <a:spcAft>
                <a:spcPts val="0"/>
              </a:spcAft>
              <a:buClr>
                <a:srgbClr val="466269"/>
              </a:buClr>
              <a:buSzPts val="1800"/>
              <a:buNone/>
              <a:defRPr sz="1800">
                <a:solidFill>
                  <a:srgbClr val="466269"/>
                </a:solidFill>
              </a:defRPr>
            </a:lvl7pPr>
            <a:lvl8pPr lvl="7" algn="ctr" rtl="0">
              <a:spcBef>
                <a:spcPts val="0"/>
              </a:spcBef>
              <a:spcAft>
                <a:spcPts val="0"/>
              </a:spcAft>
              <a:buClr>
                <a:srgbClr val="466269"/>
              </a:buClr>
              <a:buSzPts val="1800"/>
              <a:buNone/>
              <a:defRPr sz="1800">
                <a:solidFill>
                  <a:srgbClr val="466269"/>
                </a:solidFill>
              </a:defRPr>
            </a:lvl8pPr>
            <a:lvl9pPr lvl="8" algn="ctr" rtl="0">
              <a:spcBef>
                <a:spcPts val="0"/>
              </a:spcBef>
              <a:spcAft>
                <a:spcPts val="0"/>
              </a:spcAft>
              <a:buClr>
                <a:srgbClr val="466269"/>
              </a:buClr>
              <a:buSzPts val="1800"/>
              <a:buNone/>
              <a:defRPr sz="1800">
                <a:solidFill>
                  <a:srgbClr val="466269"/>
                </a:solidFill>
              </a:defRPr>
            </a:lvl9pPr>
          </a:lstStyle>
          <a:p>
            <a:endParaRPr/>
          </a:p>
        </p:txBody>
      </p:sp>
      <p:sp>
        <p:nvSpPr>
          <p:cNvPr id="15" name="Google Shape;15;p3"/>
          <p:cNvSpPr txBox="1">
            <a:spLocks noGrp="1"/>
          </p:cNvSpPr>
          <p:nvPr>
            <p:ph type="title" idx="4" hasCustomPrompt="1"/>
          </p:nvPr>
        </p:nvSpPr>
        <p:spPr>
          <a:xfrm>
            <a:off x="5096113" y="1590625"/>
            <a:ext cx="1123200" cy="5778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Clr>
                <a:srgbClr val="466269"/>
              </a:buClr>
              <a:buSzPts val="3000"/>
              <a:buNone/>
              <a:defRPr sz="3000">
                <a:solidFill>
                  <a:srgbClr val="466269"/>
                </a:solidFill>
              </a:defRPr>
            </a:lvl1pPr>
            <a:lvl2pPr lvl="1"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9pPr>
          </a:lstStyle>
          <a:p>
            <a:r>
              <a:t>xx%</a:t>
            </a:r>
          </a:p>
        </p:txBody>
      </p:sp>
      <p:sp>
        <p:nvSpPr>
          <p:cNvPr id="16" name="Google Shape;16;p3"/>
          <p:cNvSpPr txBox="1">
            <a:spLocks noGrp="1"/>
          </p:cNvSpPr>
          <p:nvPr>
            <p:ph type="ctrTitle" idx="5"/>
          </p:nvPr>
        </p:nvSpPr>
        <p:spPr>
          <a:xfrm>
            <a:off x="2315388" y="2975075"/>
            <a:ext cx="2341800" cy="5778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466269"/>
              </a:buClr>
              <a:buSzPts val="1800"/>
              <a:buNone/>
              <a:defRPr sz="1800">
                <a:solidFill>
                  <a:srgbClr val="466269"/>
                </a:solidFill>
              </a:defRPr>
            </a:lvl1pPr>
            <a:lvl2pPr lvl="1" algn="ctr" rtl="0">
              <a:spcBef>
                <a:spcPts val="0"/>
              </a:spcBef>
              <a:spcAft>
                <a:spcPts val="0"/>
              </a:spcAft>
              <a:buClr>
                <a:srgbClr val="466269"/>
              </a:buClr>
              <a:buSzPts val="1800"/>
              <a:buNone/>
              <a:defRPr sz="1800">
                <a:solidFill>
                  <a:srgbClr val="466269"/>
                </a:solidFill>
              </a:defRPr>
            </a:lvl2pPr>
            <a:lvl3pPr lvl="2" algn="ctr" rtl="0">
              <a:spcBef>
                <a:spcPts val="0"/>
              </a:spcBef>
              <a:spcAft>
                <a:spcPts val="0"/>
              </a:spcAft>
              <a:buClr>
                <a:srgbClr val="466269"/>
              </a:buClr>
              <a:buSzPts val="1800"/>
              <a:buNone/>
              <a:defRPr sz="1800">
                <a:solidFill>
                  <a:srgbClr val="466269"/>
                </a:solidFill>
              </a:defRPr>
            </a:lvl3pPr>
            <a:lvl4pPr lvl="3" algn="ctr" rtl="0">
              <a:spcBef>
                <a:spcPts val="0"/>
              </a:spcBef>
              <a:spcAft>
                <a:spcPts val="0"/>
              </a:spcAft>
              <a:buClr>
                <a:srgbClr val="466269"/>
              </a:buClr>
              <a:buSzPts val="1800"/>
              <a:buNone/>
              <a:defRPr sz="1800">
                <a:solidFill>
                  <a:srgbClr val="466269"/>
                </a:solidFill>
              </a:defRPr>
            </a:lvl4pPr>
            <a:lvl5pPr lvl="4" algn="ctr" rtl="0">
              <a:spcBef>
                <a:spcPts val="0"/>
              </a:spcBef>
              <a:spcAft>
                <a:spcPts val="0"/>
              </a:spcAft>
              <a:buClr>
                <a:srgbClr val="466269"/>
              </a:buClr>
              <a:buSzPts val="1800"/>
              <a:buNone/>
              <a:defRPr sz="1800">
                <a:solidFill>
                  <a:srgbClr val="466269"/>
                </a:solidFill>
              </a:defRPr>
            </a:lvl5pPr>
            <a:lvl6pPr lvl="5" algn="ctr" rtl="0">
              <a:spcBef>
                <a:spcPts val="0"/>
              </a:spcBef>
              <a:spcAft>
                <a:spcPts val="0"/>
              </a:spcAft>
              <a:buClr>
                <a:srgbClr val="466269"/>
              </a:buClr>
              <a:buSzPts val="1800"/>
              <a:buNone/>
              <a:defRPr sz="1800">
                <a:solidFill>
                  <a:srgbClr val="466269"/>
                </a:solidFill>
              </a:defRPr>
            </a:lvl6pPr>
            <a:lvl7pPr lvl="6" algn="ctr" rtl="0">
              <a:spcBef>
                <a:spcPts val="0"/>
              </a:spcBef>
              <a:spcAft>
                <a:spcPts val="0"/>
              </a:spcAft>
              <a:buClr>
                <a:srgbClr val="466269"/>
              </a:buClr>
              <a:buSzPts val="1800"/>
              <a:buNone/>
              <a:defRPr sz="1800">
                <a:solidFill>
                  <a:srgbClr val="466269"/>
                </a:solidFill>
              </a:defRPr>
            </a:lvl7pPr>
            <a:lvl8pPr lvl="7" algn="ctr" rtl="0">
              <a:spcBef>
                <a:spcPts val="0"/>
              </a:spcBef>
              <a:spcAft>
                <a:spcPts val="0"/>
              </a:spcAft>
              <a:buClr>
                <a:srgbClr val="466269"/>
              </a:buClr>
              <a:buSzPts val="1800"/>
              <a:buNone/>
              <a:defRPr sz="1800">
                <a:solidFill>
                  <a:srgbClr val="466269"/>
                </a:solidFill>
              </a:defRPr>
            </a:lvl8pPr>
            <a:lvl9pPr lvl="8" algn="ctr" rtl="0">
              <a:spcBef>
                <a:spcPts val="0"/>
              </a:spcBef>
              <a:spcAft>
                <a:spcPts val="0"/>
              </a:spcAft>
              <a:buClr>
                <a:srgbClr val="466269"/>
              </a:buClr>
              <a:buSzPts val="1800"/>
              <a:buNone/>
              <a:defRPr sz="1800">
                <a:solidFill>
                  <a:srgbClr val="466269"/>
                </a:solidFill>
              </a:defRPr>
            </a:lvl9pPr>
          </a:lstStyle>
          <a:p>
            <a:endParaRPr/>
          </a:p>
        </p:txBody>
      </p:sp>
      <p:sp>
        <p:nvSpPr>
          <p:cNvPr id="17" name="Google Shape;17;p3"/>
          <p:cNvSpPr txBox="1">
            <a:spLocks noGrp="1"/>
          </p:cNvSpPr>
          <p:nvPr>
            <p:ph type="title" idx="6" hasCustomPrompt="1"/>
          </p:nvPr>
        </p:nvSpPr>
        <p:spPr>
          <a:xfrm>
            <a:off x="2924688" y="2493650"/>
            <a:ext cx="1123200" cy="5778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Clr>
                <a:srgbClr val="466269"/>
              </a:buClr>
              <a:buSzPts val="3000"/>
              <a:buNone/>
              <a:defRPr sz="3000">
                <a:solidFill>
                  <a:srgbClr val="466269"/>
                </a:solidFill>
              </a:defRPr>
            </a:lvl1pPr>
            <a:lvl2pPr lvl="1"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9pPr>
          </a:lstStyle>
          <a:p>
            <a:r>
              <a:t>xx%</a:t>
            </a:r>
          </a:p>
        </p:txBody>
      </p:sp>
      <p:sp>
        <p:nvSpPr>
          <p:cNvPr id="18" name="Google Shape;18;p3"/>
          <p:cNvSpPr txBox="1">
            <a:spLocks noGrp="1"/>
          </p:cNvSpPr>
          <p:nvPr>
            <p:ph type="ctrTitle" idx="7"/>
          </p:nvPr>
        </p:nvSpPr>
        <p:spPr>
          <a:xfrm>
            <a:off x="4486813" y="2975075"/>
            <a:ext cx="2341800" cy="5778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466269"/>
              </a:buClr>
              <a:buSzPts val="1800"/>
              <a:buNone/>
              <a:defRPr sz="1800">
                <a:solidFill>
                  <a:srgbClr val="466269"/>
                </a:solidFill>
              </a:defRPr>
            </a:lvl1pPr>
            <a:lvl2pPr lvl="1" algn="ctr" rtl="0">
              <a:spcBef>
                <a:spcPts val="0"/>
              </a:spcBef>
              <a:spcAft>
                <a:spcPts val="0"/>
              </a:spcAft>
              <a:buClr>
                <a:srgbClr val="466269"/>
              </a:buClr>
              <a:buSzPts val="1800"/>
              <a:buNone/>
              <a:defRPr sz="1800">
                <a:solidFill>
                  <a:srgbClr val="466269"/>
                </a:solidFill>
              </a:defRPr>
            </a:lvl2pPr>
            <a:lvl3pPr lvl="2" algn="ctr" rtl="0">
              <a:spcBef>
                <a:spcPts val="0"/>
              </a:spcBef>
              <a:spcAft>
                <a:spcPts val="0"/>
              </a:spcAft>
              <a:buClr>
                <a:srgbClr val="466269"/>
              </a:buClr>
              <a:buSzPts val="1800"/>
              <a:buNone/>
              <a:defRPr sz="1800">
                <a:solidFill>
                  <a:srgbClr val="466269"/>
                </a:solidFill>
              </a:defRPr>
            </a:lvl3pPr>
            <a:lvl4pPr lvl="3" algn="ctr" rtl="0">
              <a:spcBef>
                <a:spcPts val="0"/>
              </a:spcBef>
              <a:spcAft>
                <a:spcPts val="0"/>
              </a:spcAft>
              <a:buClr>
                <a:srgbClr val="466269"/>
              </a:buClr>
              <a:buSzPts val="1800"/>
              <a:buNone/>
              <a:defRPr sz="1800">
                <a:solidFill>
                  <a:srgbClr val="466269"/>
                </a:solidFill>
              </a:defRPr>
            </a:lvl4pPr>
            <a:lvl5pPr lvl="4" algn="ctr" rtl="0">
              <a:spcBef>
                <a:spcPts val="0"/>
              </a:spcBef>
              <a:spcAft>
                <a:spcPts val="0"/>
              </a:spcAft>
              <a:buClr>
                <a:srgbClr val="466269"/>
              </a:buClr>
              <a:buSzPts val="1800"/>
              <a:buNone/>
              <a:defRPr sz="1800">
                <a:solidFill>
                  <a:srgbClr val="466269"/>
                </a:solidFill>
              </a:defRPr>
            </a:lvl5pPr>
            <a:lvl6pPr lvl="5" algn="ctr" rtl="0">
              <a:spcBef>
                <a:spcPts val="0"/>
              </a:spcBef>
              <a:spcAft>
                <a:spcPts val="0"/>
              </a:spcAft>
              <a:buClr>
                <a:srgbClr val="466269"/>
              </a:buClr>
              <a:buSzPts val="1800"/>
              <a:buNone/>
              <a:defRPr sz="1800">
                <a:solidFill>
                  <a:srgbClr val="466269"/>
                </a:solidFill>
              </a:defRPr>
            </a:lvl6pPr>
            <a:lvl7pPr lvl="6" algn="ctr" rtl="0">
              <a:spcBef>
                <a:spcPts val="0"/>
              </a:spcBef>
              <a:spcAft>
                <a:spcPts val="0"/>
              </a:spcAft>
              <a:buClr>
                <a:srgbClr val="466269"/>
              </a:buClr>
              <a:buSzPts val="1800"/>
              <a:buNone/>
              <a:defRPr sz="1800">
                <a:solidFill>
                  <a:srgbClr val="466269"/>
                </a:solidFill>
              </a:defRPr>
            </a:lvl7pPr>
            <a:lvl8pPr lvl="7" algn="ctr" rtl="0">
              <a:spcBef>
                <a:spcPts val="0"/>
              </a:spcBef>
              <a:spcAft>
                <a:spcPts val="0"/>
              </a:spcAft>
              <a:buClr>
                <a:srgbClr val="466269"/>
              </a:buClr>
              <a:buSzPts val="1800"/>
              <a:buNone/>
              <a:defRPr sz="1800">
                <a:solidFill>
                  <a:srgbClr val="466269"/>
                </a:solidFill>
              </a:defRPr>
            </a:lvl8pPr>
            <a:lvl9pPr lvl="8" algn="ctr" rtl="0">
              <a:spcBef>
                <a:spcPts val="0"/>
              </a:spcBef>
              <a:spcAft>
                <a:spcPts val="0"/>
              </a:spcAft>
              <a:buClr>
                <a:srgbClr val="466269"/>
              </a:buClr>
              <a:buSzPts val="1800"/>
              <a:buNone/>
              <a:defRPr sz="1800">
                <a:solidFill>
                  <a:srgbClr val="466269"/>
                </a:solidFill>
              </a:defRPr>
            </a:lvl9pPr>
          </a:lstStyle>
          <a:p>
            <a:endParaRPr/>
          </a:p>
        </p:txBody>
      </p:sp>
      <p:sp>
        <p:nvSpPr>
          <p:cNvPr id="19" name="Google Shape;19;p3"/>
          <p:cNvSpPr txBox="1">
            <a:spLocks noGrp="1"/>
          </p:cNvSpPr>
          <p:nvPr>
            <p:ph type="title" idx="8" hasCustomPrompt="1"/>
          </p:nvPr>
        </p:nvSpPr>
        <p:spPr>
          <a:xfrm>
            <a:off x="5096113" y="2493650"/>
            <a:ext cx="1123200" cy="5778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Clr>
                <a:srgbClr val="466269"/>
              </a:buClr>
              <a:buSzPts val="3000"/>
              <a:buNone/>
              <a:defRPr sz="3000">
                <a:solidFill>
                  <a:srgbClr val="466269"/>
                </a:solidFill>
              </a:defRPr>
            </a:lvl1pPr>
            <a:lvl2pPr lvl="1"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9pPr>
          </a:lstStyle>
          <a:p>
            <a:r>
              <a:t>xx%</a:t>
            </a:r>
          </a:p>
        </p:txBody>
      </p:sp>
    </p:spTree>
    <p:extLst>
      <p:ext uri="{BB962C8B-B14F-4D97-AF65-F5344CB8AC3E}">
        <p14:creationId xmlns:p14="http://schemas.microsoft.com/office/powerpoint/2010/main" val="2057028906"/>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009">
          <p15:clr>
            <a:srgbClr val="FA7B17"/>
          </p15:clr>
        </p15:guide>
        <p15:guide id="2" orient="horz" pos="1620">
          <p15:clr>
            <a:srgbClr val="FA7B17"/>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ABLE OF CONTENT">
  <p:cSld name="1_TABLE OF CONTENT">
    <p:bg>
      <p:bgPr>
        <a:noFill/>
        <a:effectLst/>
      </p:bgPr>
    </p:bg>
    <p:spTree>
      <p:nvGrpSpPr>
        <p:cNvPr id="1" name="Shape 11"/>
        <p:cNvGrpSpPr/>
        <p:nvPr/>
      </p:nvGrpSpPr>
      <p:grpSpPr>
        <a:xfrm>
          <a:off x="0" y="0"/>
          <a:ext cx="0" cy="0"/>
          <a:chOff x="0" y="0"/>
          <a:chExt cx="0" cy="0"/>
        </a:xfrm>
      </p:grpSpPr>
      <p:sp>
        <p:nvSpPr>
          <p:cNvPr id="12" name="Google Shape;12;p3"/>
          <p:cNvSpPr txBox="1">
            <a:spLocks noGrp="1"/>
          </p:cNvSpPr>
          <p:nvPr>
            <p:ph type="ctrTitle"/>
          </p:nvPr>
        </p:nvSpPr>
        <p:spPr>
          <a:xfrm>
            <a:off x="2315388" y="2072050"/>
            <a:ext cx="2341800" cy="5778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466269"/>
              </a:buClr>
              <a:buSzPts val="1800"/>
              <a:buNone/>
              <a:defRPr sz="1800">
                <a:solidFill>
                  <a:srgbClr val="466269"/>
                </a:solidFill>
              </a:defRPr>
            </a:lvl1pPr>
            <a:lvl2pPr lvl="1" algn="ctr" rtl="0">
              <a:spcBef>
                <a:spcPts val="0"/>
              </a:spcBef>
              <a:spcAft>
                <a:spcPts val="0"/>
              </a:spcAft>
              <a:buClr>
                <a:srgbClr val="466269"/>
              </a:buClr>
              <a:buSzPts val="1800"/>
              <a:buNone/>
              <a:defRPr sz="1800">
                <a:solidFill>
                  <a:srgbClr val="466269"/>
                </a:solidFill>
              </a:defRPr>
            </a:lvl2pPr>
            <a:lvl3pPr lvl="2" algn="ctr" rtl="0">
              <a:spcBef>
                <a:spcPts val="0"/>
              </a:spcBef>
              <a:spcAft>
                <a:spcPts val="0"/>
              </a:spcAft>
              <a:buClr>
                <a:srgbClr val="466269"/>
              </a:buClr>
              <a:buSzPts val="1800"/>
              <a:buNone/>
              <a:defRPr sz="1800">
                <a:solidFill>
                  <a:srgbClr val="466269"/>
                </a:solidFill>
              </a:defRPr>
            </a:lvl3pPr>
            <a:lvl4pPr lvl="3" algn="ctr" rtl="0">
              <a:spcBef>
                <a:spcPts val="0"/>
              </a:spcBef>
              <a:spcAft>
                <a:spcPts val="0"/>
              </a:spcAft>
              <a:buClr>
                <a:srgbClr val="466269"/>
              </a:buClr>
              <a:buSzPts val="1800"/>
              <a:buNone/>
              <a:defRPr sz="1800">
                <a:solidFill>
                  <a:srgbClr val="466269"/>
                </a:solidFill>
              </a:defRPr>
            </a:lvl4pPr>
            <a:lvl5pPr lvl="4" algn="ctr" rtl="0">
              <a:spcBef>
                <a:spcPts val="0"/>
              </a:spcBef>
              <a:spcAft>
                <a:spcPts val="0"/>
              </a:spcAft>
              <a:buClr>
                <a:srgbClr val="466269"/>
              </a:buClr>
              <a:buSzPts val="1800"/>
              <a:buNone/>
              <a:defRPr sz="1800">
                <a:solidFill>
                  <a:srgbClr val="466269"/>
                </a:solidFill>
              </a:defRPr>
            </a:lvl5pPr>
            <a:lvl6pPr lvl="5" algn="ctr" rtl="0">
              <a:spcBef>
                <a:spcPts val="0"/>
              </a:spcBef>
              <a:spcAft>
                <a:spcPts val="0"/>
              </a:spcAft>
              <a:buClr>
                <a:srgbClr val="466269"/>
              </a:buClr>
              <a:buSzPts val="1800"/>
              <a:buNone/>
              <a:defRPr sz="1800">
                <a:solidFill>
                  <a:srgbClr val="466269"/>
                </a:solidFill>
              </a:defRPr>
            </a:lvl6pPr>
            <a:lvl7pPr lvl="6" algn="ctr" rtl="0">
              <a:spcBef>
                <a:spcPts val="0"/>
              </a:spcBef>
              <a:spcAft>
                <a:spcPts val="0"/>
              </a:spcAft>
              <a:buClr>
                <a:srgbClr val="466269"/>
              </a:buClr>
              <a:buSzPts val="1800"/>
              <a:buNone/>
              <a:defRPr sz="1800">
                <a:solidFill>
                  <a:srgbClr val="466269"/>
                </a:solidFill>
              </a:defRPr>
            </a:lvl7pPr>
            <a:lvl8pPr lvl="7" algn="ctr" rtl="0">
              <a:spcBef>
                <a:spcPts val="0"/>
              </a:spcBef>
              <a:spcAft>
                <a:spcPts val="0"/>
              </a:spcAft>
              <a:buClr>
                <a:srgbClr val="466269"/>
              </a:buClr>
              <a:buSzPts val="1800"/>
              <a:buNone/>
              <a:defRPr sz="1800">
                <a:solidFill>
                  <a:srgbClr val="466269"/>
                </a:solidFill>
              </a:defRPr>
            </a:lvl8pPr>
            <a:lvl9pPr lvl="8" algn="ctr" rtl="0">
              <a:spcBef>
                <a:spcPts val="0"/>
              </a:spcBef>
              <a:spcAft>
                <a:spcPts val="0"/>
              </a:spcAft>
              <a:buClr>
                <a:srgbClr val="466269"/>
              </a:buClr>
              <a:buSzPts val="1800"/>
              <a:buNone/>
              <a:defRPr sz="1800">
                <a:solidFill>
                  <a:srgbClr val="466269"/>
                </a:solidFill>
              </a:defRPr>
            </a:lvl9pPr>
          </a:lstStyle>
          <a:p>
            <a:endParaRPr/>
          </a:p>
        </p:txBody>
      </p:sp>
      <p:sp>
        <p:nvSpPr>
          <p:cNvPr id="13" name="Google Shape;13;p3"/>
          <p:cNvSpPr txBox="1">
            <a:spLocks noGrp="1"/>
          </p:cNvSpPr>
          <p:nvPr>
            <p:ph type="title" idx="2" hasCustomPrompt="1"/>
          </p:nvPr>
        </p:nvSpPr>
        <p:spPr>
          <a:xfrm>
            <a:off x="2924688" y="1590625"/>
            <a:ext cx="1123200" cy="5778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Clr>
                <a:srgbClr val="466269"/>
              </a:buClr>
              <a:buSzPts val="3000"/>
              <a:buNone/>
              <a:defRPr sz="3000">
                <a:solidFill>
                  <a:srgbClr val="466269"/>
                </a:solidFill>
              </a:defRPr>
            </a:lvl1pPr>
            <a:lvl2pPr lvl="1"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9pPr>
          </a:lstStyle>
          <a:p>
            <a:r>
              <a:t>xx%</a:t>
            </a:r>
          </a:p>
        </p:txBody>
      </p:sp>
      <p:sp>
        <p:nvSpPr>
          <p:cNvPr id="14" name="Google Shape;14;p3"/>
          <p:cNvSpPr txBox="1">
            <a:spLocks noGrp="1"/>
          </p:cNvSpPr>
          <p:nvPr>
            <p:ph type="ctrTitle" idx="3"/>
          </p:nvPr>
        </p:nvSpPr>
        <p:spPr>
          <a:xfrm>
            <a:off x="4486813" y="2072050"/>
            <a:ext cx="2341800" cy="5778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466269"/>
              </a:buClr>
              <a:buSzPts val="1800"/>
              <a:buNone/>
              <a:defRPr sz="1800">
                <a:solidFill>
                  <a:srgbClr val="466269"/>
                </a:solidFill>
              </a:defRPr>
            </a:lvl1pPr>
            <a:lvl2pPr lvl="1" algn="ctr" rtl="0">
              <a:spcBef>
                <a:spcPts val="0"/>
              </a:spcBef>
              <a:spcAft>
                <a:spcPts val="0"/>
              </a:spcAft>
              <a:buClr>
                <a:srgbClr val="466269"/>
              </a:buClr>
              <a:buSzPts val="1800"/>
              <a:buNone/>
              <a:defRPr sz="1800">
                <a:solidFill>
                  <a:srgbClr val="466269"/>
                </a:solidFill>
              </a:defRPr>
            </a:lvl2pPr>
            <a:lvl3pPr lvl="2" algn="ctr" rtl="0">
              <a:spcBef>
                <a:spcPts val="0"/>
              </a:spcBef>
              <a:spcAft>
                <a:spcPts val="0"/>
              </a:spcAft>
              <a:buClr>
                <a:srgbClr val="466269"/>
              </a:buClr>
              <a:buSzPts val="1800"/>
              <a:buNone/>
              <a:defRPr sz="1800">
                <a:solidFill>
                  <a:srgbClr val="466269"/>
                </a:solidFill>
              </a:defRPr>
            </a:lvl3pPr>
            <a:lvl4pPr lvl="3" algn="ctr" rtl="0">
              <a:spcBef>
                <a:spcPts val="0"/>
              </a:spcBef>
              <a:spcAft>
                <a:spcPts val="0"/>
              </a:spcAft>
              <a:buClr>
                <a:srgbClr val="466269"/>
              </a:buClr>
              <a:buSzPts val="1800"/>
              <a:buNone/>
              <a:defRPr sz="1800">
                <a:solidFill>
                  <a:srgbClr val="466269"/>
                </a:solidFill>
              </a:defRPr>
            </a:lvl4pPr>
            <a:lvl5pPr lvl="4" algn="ctr" rtl="0">
              <a:spcBef>
                <a:spcPts val="0"/>
              </a:spcBef>
              <a:spcAft>
                <a:spcPts val="0"/>
              </a:spcAft>
              <a:buClr>
                <a:srgbClr val="466269"/>
              </a:buClr>
              <a:buSzPts val="1800"/>
              <a:buNone/>
              <a:defRPr sz="1800">
                <a:solidFill>
                  <a:srgbClr val="466269"/>
                </a:solidFill>
              </a:defRPr>
            </a:lvl5pPr>
            <a:lvl6pPr lvl="5" algn="ctr" rtl="0">
              <a:spcBef>
                <a:spcPts val="0"/>
              </a:spcBef>
              <a:spcAft>
                <a:spcPts val="0"/>
              </a:spcAft>
              <a:buClr>
                <a:srgbClr val="466269"/>
              </a:buClr>
              <a:buSzPts val="1800"/>
              <a:buNone/>
              <a:defRPr sz="1800">
                <a:solidFill>
                  <a:srgbClr val="466269"/>
                </a:solidFill>
              </a:defRPr>
            </a:lvl6pPr>
            <a:lvl7pPr lvl="6" algn="ctr" rtl="0">
              <a:spcBef>
                <a:spcPts val="0"/>
              </a:spcBef>
              <a:spcAft>
                <a:spcPts val="0"/>
              </a:spcAft>
              <a:buClr>
                <a:srgbClr val="466269"/>
              </a:buClr>
              <a:buSzPts val="1800"/>
              <a:buNone/>
              <a:defRPr sz="1800">
                <a:solidFill>
                  <a:srgbClr val="466269"/>
                </a:solidFill>
              </a:defRPr>
            </a:lvl7pPr>
            <a:lvl8pPr lvl="7" algn="ctr" rtl="0">
              <a:spcBef>
                <a:spcPts val="0"/>
              </a:spcBef>
              <a:spcAft>
                <a:spcPts val="0"/>
              </a:spcAft>
              <a:buClr>
                <a:srgbClr val="466269"/>
              </a:buClr>
              <a:buSzPts val="1800"/>
              <a:buNone/>
              <a:defRPr sz="1800">
                <a:solidFill>
                  <a:srgbClr val="466269"/>
                </a:solidFill>
              </a:defRPr>
            </a:lvl8pPr>
            <a:lvl9pPr lvl="8" algn="ctr" rtl="0">
              <a:spcBef>
                <a:spcPts val="0"/>
              </a:spcBef>
              <a:spcAft>
                <a:spcPts val="0"/>
              </a:spcAft>
              <a:buClr>
                <a:srgbClr val="466269"/>
              </a:buClr>
              <a:buSzPts val="1800"/>
              <a:buNone/>
              <a:defRPr sz="1800">
                <a:solidFill>
                  <a:srgbClr val="466269"/>
                </a:solidFill>
              </a:defRPr>
            </a:lvl9pPr>
          </a:lstStyle>
          <a:p>
            <a:endParaRPr/>
          </a:p>
        </p:txBody>
      </p:sp>
      <p:sp>
        <p:nvSpPr>
          <p:cNvPr id="15" name="Google Shape;15;p3"/>
          <p:cNvSpPr txBox="1">
            <a:spLocks noGrp="1"/>
          </p:cNvSpPr>
          <p:nvPr>
            <p:ph type="title" idx="4" hasCustomPrompt="1"/>
          </p:nvPr>
        </p:nvSpPr>
        <p:spPr>
          <a:xfrm>
            <a:off x="5096113" y="1590625"/>
            <a:ext cx="1123200" cy="5778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Clr>
                <a:srgbClr val="466269"/>
              </a:buClr>
              <a:buSzPts val="3000"/>
              <a:buNone/>
              <a:defRPr sz="3000">
                <a:solidFill>
                  <a:srgbClr val="466269"/>
                </a:solidFill>
              </a:defRPr>
            </a:lvl1pPr>
            <a:lvl2pPr lvl="1"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9pPr>
          </a:lstStyle>
          <a:p>
            <a:r>
              <a:t>xx%</a:t>
            </a:r>
          </a:p>
        </p:txBody>
      </p:sp>
      <p:sp>
        <p:nvSpPr>
          <p:cNvPr id="16" name="Google Shape;16;p3"/>
          <p:cNvSpPr txBox="1">
            <a:spLocks noGrp="1"/>
          </p:cNvSpPr>
          <p:nvPr>
            <p:ph type="ctrTitle" idx="5"/>
          </p:nvPr>
        </p:nvSpPr>
        <p:spPr>
          <a:xfrm>
            <a:off x="2315388" y="2975075"/>
            <a:ext cx="2341800" cy="5778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466269"/>
              </a:buClr>
              <a:buSzPts val="1800"/>
              <a:buNone/>
              <a:defRPr sz="1800">
                <a:solidFill>
                  <a:srgbClr val="466269"/>
                </a:solidFill>
              </a:defRPr>
            </a:lvl1pPr>
            <a:lvl2pPr lvl="1" algn="ctr" rtl="0">
              <a:spcBef>
                <a:spcPts val="0"/>
              </a:spcBef>
              <a:spcAft>
                <a:spcPts val="0"/>
              </a:spcAft>
              <a:buClr>
                <a:srgbClr val="466269"/>
              </a:buClr>
              <a:buSzPts val="1800"/>
              <a:buNone/>
              <a:defRPr sz="1800">
                <a:solidFill>
                  <a:srgbClr val="466269"/>
                </a:solidFill>
              </a:defRPr>
            </a:lvl2pPr>
            <a:lvl3pPr lvl="2" algn="ctr" rtl="0">
              <a:spcBef>
                <a:spcPts val="0"/>
              </a:spcBef>
              <a:spcAft>
                <a:spcPts val="0"/>
              </a:spcAft>
              <a:buClr>
                <a:srgbClr val="466269"/>
              </a:buClr>
              <a:buSzPts val="1800"/>
              <a:buNone/>
              <a:defRPr sz="1800">
                <a:solidFill>
                  <a:srgbClr val="466269"/>
                </a:solidFill>
              </a:defRPr>
            </a:lvl3pPr>
            <a:lvl4pPr lvl="3" algn="ctr" rtl="0">
              <a:spcBef>
                <a:spcPts val="0"/>
              </a:spcBef>
              <a:spcAft>
                <a:spcPts val="0"/>
              </a:spcAft>
              <a:buClr>
                <a:srgbClr val="466269"/>
              </a:buClr>
              <a:buSzPts val="1800"/>
              <a:buNone/>
              <a:defRPr sz="1800">
                <a:solidFill>
                  <a:srgbClr val="466269"/>
                </a:solidFill>
              </a:defRPr>
            </a:lvl4pPr>
            <a:lvl5pPr lvl="4" algn="ctr" rtl="0">
              <a:spcBef>
                <a:spcPts val="0"/>
              </a:spcBef>
              <a:spcAft>
                <a:spcPts val="0"/>
              </a:spcAft>
              <a:buClr>
                <a:srgbClr val="466269"/>
              </a:buClr>
              <a:buSzPts val="1800"/>
              <a:buNone/>
              <a:defRPr sz="1800">
                <a:solidFill>
                  <a:srgbClr val="466269"/>
                </a:solidFill>
              </a:defRPr>
            </a:lvl5pPr>
            <a:lvl6pPr lvl="5" algn="ctr" rtl="0">
              <a:spcBef>
                <a:spcPts val="0"/>
              </a:spcBef>
              <a:spcAft>
                <a:spcPts val="0"/>
              </a:spcAft>
              <a:buClr>
                <a:srgbClr val="466269"/>
              </a:buClr>
              <a:buSzPts val="1800"/>
              <a:buNone/>
              <a:defRPr sz="1800">
                <a:solidFill>
                  <a:srgbClr val="466269"/>
                </a:solidFill>
              </a:defRPr>
            </a:lvl6pPr>
            <a:lvl7pPr lvl="6" algn="ctr" rtl="0">
              <a:spcBef>
                <a:spcPts val="0"/>
              </a:spcBef>
              <a:spcAft>
                <a:spcPts val="0"/>
              </a:spcAft>
              <a:buClr>
                <a:srgbClr val="466269"/>
              </a:buClr>
              <a:buSzPts val="1800"/>
              <a:buNone/>
              <a:defRPr sz="1800">
                <a:solidFill>
                  <a:srgbClr val="466269"/>
                </a:solidFill>
              </a:defRPr>
            </a:lvl7pPr>
            <a:lvl8pPr lvl="7" algn="ctr" rtl="0">
              <a:spcBef>
                <a:spcPts val="0"/>
              </a:spcBef>
              <a:spcAft>
                <a:spcPts val="0"/>
              </a:spcAft>
              <a:buClr>
                <a:srgbClr val="466269"/>
              </a:buClr>
              <a:buSzPts val="1800"/>
              <a:buNone/>
              <a:defRPr sz="1800">
                <a:solidFill>
                  <a:srgbClr val="466269"/>
                </a:solidFill>
              </a:defRPr>
            </a:lvl8pPr>
            <a:lvl9pPr lvl="8" algn="ctr" rtl="0">
              <a:spcBef>
                <a:spcPts val="0"/>
              </a:spcBef>
              <a:spcAft>
                <a:spcPts val="0"/>
              </a:spcAft>
              <a:buClr>
                <a:srgbClr val="466269"/>
              </a:buClr>
              <a:buSzPts val="1800"/>
              <a:buNone/>
              <a:defRPr sz="1800">
                <a:solidFill>
                  <a:srgbClr val="466269"/>
                </a:solidFill>
              </a:defRPr>
            </a:lvl9pPr>
          </a:lstStyle>
          <a:p>
            <a:endParaRPr/>
          </a:p>
        </p:txBody>
      </p:sp>
      <p:sp>
        <p:nvSpPr>
          <p:cNvPr id="17" name="Google Shape;17;p3"/>
          <p:cNvSpPr txBox="1">
            <a:spLocks noGrp="1"/>
          </p:cNvSpPr>
          <p:nvPr>
            <p:ph type="title" idx="6" hasCustomPrompt="1"/>
          </p:nvPr>
        </p:nvSpPr>
        <p:spPr>
          <a:xfrm>
            <a:off x="2924688" y="2493650"/>
            <a:ext cx="1123200" cy="5778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Clr>
                <a:srgbClr val="466269"/>
              </a:buClr>
              <a:buSzPts val="3000"/>
              <a:buNone/>
              <a:defRPr sz="3000">
                <a:solidFill>
                  <a:srgbClr val="466269"/>
                </a:solidFill>
              </a:defRPr>
            </a:lvl1pPr>
            <a:lvl2pPr lvl="1"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9pPr>
          </a:lstStyle>
          <a:p>
            <a:r>
              <a:t>xx%</a:t>
            </a:r>
          </a:p>
        </p:txBody>
      </p:sp>
      <p:sp>
        <p:nvSpPr>
          <p:cNvPr id="18" name="Google Shape;18;p3"/>
          <p:cNvSpPr txBox="1">
            <a:spLocks noGrp="1"/>
          </p:cNvSpPr>
          <p:nvPr>
            <p:ph type="ctrTitle" idx="7"/>
          </p:nvPr>
        </p:nvSpPr>
        <p:spPr>
          <a:xfrm>
            <a:off x="4486813" y="2975075"/>
            <a:ext cx="2341800" cy="5778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466269"/>
              </a:buClr>
              <a:buSzPts val="1800"/>
              <a:buNone/>
              <a:defRPr sz="1800">
                <a:solidFill>
                  <a:srgbClr val="466269"/>
                </a:solidFill>
              </a:defRPr>
            </a:lvl1pPr>
            <a:lvl2pPr lvl="1" algn="ctr" rtl="0">
              <a:spcBef>
                <a:spcPts val="0"/>
              </a:spcBef>
              <a:spcAft>
                <a:spcPts val="0"/>
              </a:spcAft>
              <a:buClr>
                <a:srgbClr val="466269"/>
              </a:buClr>
              <a:buSzPts val="1800"/>
              <a:buNone/>
              <a:defRPr sz="1800">
                <a:solidFill>
                  <a:srgbClr val="466269"/>
                </a:solidFill>
              </a:defRPr>
            </a:lvl2pPr>
            <a:lvl3pPr lvl="2" algn="ctr" rtl="0">
              <a:spcBef>
                <a:spcPts val="0"/>
              </a:spcBef>
              <a:spcAft>
                <a:spcPts val="0"/>
              </a:spcAft>
              <a:buClr>
                <a:srgbClr val="466269"/>
              </a:buClr>
              <a:buSzPts val="1800"/>
              <a:buNone/>
              <a:defRPr sz="1800">
                <a:solidFill>
                  <a:srgbClr val="466269"/>
                </a:solidFill>
              </a:defRPr>
            </a:lvl3pPr>
            <a:lvl4pPr lvl="3" algn="ctr" rtl="0">
              <a:spcBef>
                <a:spcPts val="0"/>
              </a:spcBef>
              <a:spcAft>
                <a:spcPts val="0"/>
              </a:spcAft>
              <a:buClr>
                <a:srgbClr val="466269"/>
              </a:buClr>
              <a:buSzPts val="1800"/>
              <a:buNone/>
              <a:defRPr sz="1800">
                <a:solidFill>
                  <a:srgbClr val="466269"/>
                </a:solidFill>
              </a:defRPr>
            </a:lvl4pPr>
            <a:lvl5pPr lvl="4" algn="ctr" rtl="0">
              <a:spcBef>
                <a:spcPts val="0"/>
              </a:spcBef>
              <a:spcAft>
                <a:spcPts val="0"/>
              </a:spcAft>
              <a:buClr>
                <a:srgbClr val="466269"/>
              </a:buClr>
              <a:buSzPts val="1800"/>
              <a:buNone/>
              <a:defRPr sz="1800">
                <a:solidFill>
                  <a:srgbClr val="466269"/>
                </a:solidFill>
              </a:defRPr>
            </a:lvl5pPr>
            <a:lvl6pPr lvl="5" algn="ctr" rtl="0">
              <a:spcBef>
                <a:spcPts val="0"/>
              </a:spcBef>
              <a:spcAft>
                <a:spcPts val="0"/>
              </a:spcAft>
              <a:buClr>
                <a:srgbClr val="466269"/>
              </a:buClr>
              <a:buSzPts val="1800"/>
              <a:buNone/>
              <a:defRPr sz="1800">
                <a:solidFill>
                  <a:srgbClr val="466269"/>
                </a:solidFill>
              </a:defRPr>
            </a:lvl6pPr>
            <a:lvl7pPr lvl="6" algn="ctr" rtl="0">
              <a:spcBef>
                <a:spcPts val="0"/>
              </a:spcBef>
              <a:spcAft>
                <a:spcPts val="0"/>
              </a:spcAft>
              <a:buClr>
                <a:srgbClr val="466269"/>
              </a:buClr>
              <a:buSzPts val="1800"/>
              <a:buNone/>
              <a:defRPr sz="1800">
                <a:solidFill>
                  <a:srgbClr val="466269"/>
                </a:solidFill>
              </a:defRPr>
            </a:lvl7pPr>
            <a:lvl8pPr lvl="7" algn="ctr" rtl="0">
              <a:spcBef>
                <a:spcPts val="0"/>
              </a:spcBef>
              <a:spcAft>
                <a:spcPts val="0"/>
              </a:spcAft>
              <a:buClr>
                <a:srgbClr val="466269"/>
              </a:buClr>
              <a:buSzPts val="1800"/>
              <a:buNone/>
              <a:defRPr sz="1800">
                <a:solidFill>
                  <a:srgbClr val="466269"/>
                </a:solidFill>
              </a:defRPr>
            </a:lvl8pPr>
            <a:lvl9pPr lvl="8" algn="ctr" rtl="0">
              <a:spcBef>
                <a:spcPts val="0"/>
              </a:spcBef>
              <a:spcAft>
                <a:spcPts val="0"/>
              </a:spcAft>
              <a:buClr>
                <a:srgbClr val="466269"/>
              </a:buClr>
              <a:buSzPts val="1800"/>
              <a:buNone/>
              <a:defRPr sz="1800">
                <a:solidFill>
                  <a:srgbClr val="466269"/>
                </a:solidFill>
              </a:defRPr>
            </a:lvl9pPr>
          </a:lstStyle>
          <a:p>
            <a:endParaRPr/>
          </a:p>
        </p:txBody>
      </p:sp>
      <p:sp>
        <p:nvSpPr>
          <p:cNvPr id="19" name="Google Shape;19;p3"/>
          <p:cNvSpPr txBox="1">
            <a:spLocks noGrp="1"/>
          </p:cNvSpPr>
          <p:nvPr>
            <p:ph type="title" idx="8" hasCustomPrompt="1"/>
          </p:nvPr>
        </p:nvSpPr>
        <p:spPr>
          <a:xfrm>
            <a:off x="5096113" y="2493650"/>
            <a:ext cx="1123200" cy="5778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Clr>
                <a:srgbClr val="466269"/>
              </a:buClr>
              <a:buSzPts val="3000"/>
              <a:buNone/>
              <a:defRPr sz="3000">
                <a:solidFill>
                  <a:srgbClr val="466269"/>
                </a:solidFill>
              </a:defRPr>
            </a:lvl1pPr>
            <a:lvl2pPr lvl="1"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9pPr>
          </a:lstStyle>
          <a:p>
            <a:r>
              <a:t>xx%</a:t>
            </a:r>
          </a:p>
        </p:txBody>
      </p:sp>
    </p:spTree>
    <p:extLst>
      <p:ext uri="{BB962C8B-B14F-4D97-AF65-F5344CB8AC3E}">
        <p14:creationId xmlns:p14="http://schemas.microsoft.com/office/powerpoint/2010/main" val="2617100378"/>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009">
          <p15:clr>
            <a:srgbClr val="FA7B17"/>
          </p15:clr>
        </p15:guide>
        <p15:guide id="2" orient="horz" pos="1620">
          <p15:clr>
            <a:srgbClr val="FA7B17"/>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ABLE OF CONTENT">
  <p:cSld name="1_TABLE OF CONTENT">
    <p:bg>
      <p:bgPr>
        <a:noFill/>
        <a:effectLst/>
      </p:bgPr>
    </p:bg>
    <p:spTree>
      <p:nvGrpSpPr>
        <p:cNvPr id="1" name="Shape 11"/>
        <p:cNvGrpSpPr/>
        <p:nvPr/>
      </p:nvGrpSpPr>
      <p:grpSpPr>
        <a:xfrm>
          <a:off x="0" y="0"/>
          <a:ext cx="0" cy="0"/>
          <a:chOff x="0" y="0"/>
          <a:chExt cx="0" cy="0"/>
        </a:xfrm>
      </p:grpSpPr>
      <p:sp>
        <p:nvSpPr>
          <p:cNvPr id="12" name="Google Shape;12;p3"/>
          <p:cNvSpPr txBox="1">
            <a:spLocks noGrp="1"/>
          </p:cNvSpPr>
          <p:nvPr>
            <p:ph type="ctrTitle"/>
          </p:nvPr>
        </p:nvSpPr>
        <p:spPr>
          <a:xfrm>
            <a:off x="2315388" y="2072050"/>
            <a:ext cx="2341800" cy="5778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466269"/>
              </a:buClr>
              <a:buSzPts val="1800"/>
              <a:buNone/>
              <a:defRPr sz="1800">
                <a:solidFill>
                  <a:srgbClr val="466269"/>
                </a:solidFill>
              </a:defRPr>
            </a:lvl1pPr>
            <a:lvl2pPr lvl="1" algn="ctr" rtl="0">
              <a:spcBef>
                <a:spcPts val="0"/>
              </a:spcBef>
              <a:spcAft>
                <a:spcPts val="0"/>
              </a:spcAft>
              <a:buClr>
                <a:srgbClr val="466269"/>
              </a:buClr>
              <a:buSzPts val="1800"/>
              <a:buNone/>
              <a:defRPr sz="1800">
                <a:solidFill>
                  <a:srgbClr val="466269"/>
                </a:solidFill>
              </a:defRPr>
            </a:lvl2pPr>
            <a:lvl3pPr lvl="2" algn="ctr" rtl="0">
              <a:spcBef>
                <a:spcPts val="0"/>
              </a:spcBef>
              <a:spcAft>
                <a:spcPts val="0"/>
              </a:spcAft>
              <a:buClr>
                <a:srgbClr val="466269"/>
              </a:buClr>
              <a:buSzPts val="1800"/>
              <a:buNone/>
              <a:defRPr sz="1800">
                <a:solidFill>
                  <a:srgbClr val="466269"/>
                </a:solidFill>
              </a:defRPr>
            </a:lvl3pPr>
            <a:lvl4pPr lvl="3" algn="ctr" rtl="0">
              <a:spcBef>
                <a:spcPts val="0"/>
              </a:spcBef>
              <a:spcAft>
                <a:spcPts val="0"/>
              </a:spcAft>
              <a:buClr>
                <a:srgbClr val="466269"/>
              </a:buClr>
              <a:buSzPts val="1800"/>
              <a:buNone/>
              <a:defRPr sz="1800">
                <a:solidFill>
                  <a:srgbClr val="466269"/>
                </a:solidFill>
              </a:defRPr>
            </a:lvl4pPr>
            <a:lvl5pPr lvl="4" algn="ctr" rtl="0">
              <a:spcBef>
                <a:spcPts val="0"/>
              </a:spcBef>
              <a:spcAft>
                <a:spcPts val="0"/>
              </a:spcAft>
              <a:buClr>
                <a:srgbClr val="466269"/>
              </a:buClr>
              <a:buSzPts val="1800"/>
              <a:buNone/>
              <a:defRPr sz="1800">
                <a:solidFill>
                  <a:srgbClr val="466269"/>
                </a:solidFill>
              </a:defRPr>
            </a:lvl5pPr>
            <a:lvl6pPr lvl="5" algn="ctr" rtl="0">
              <a:spcBef>
                <a:spcPts val="0"/>
              </a:spcBef>
              <a:spcAft>
                <a:spcPts val="0"/>
              </a:spcAft>
              <a:buClr>
                <a:srgbClr val="466269"/>
              </a:buClr>
              <a:buSzPts val="1800"/>
              <a:buNone/>
              <a:defRPr sz="1800">
                <a:solidFill>
                  <a:srgbClr val="466269"/>
                </a:solidFill>
              </a:defRPr>
            </a:lvl6pPr>
            <a:lvl7pPr lvl="6" algn="ctr" rtl="0">
              <a:spcBef>
                <a:spcPts val="0"/>
              </a:spcBef>
              <a:spcAft>
                <a:spcPts val="0"/>
              </a:spcAft>
              <a:buClr>
                <a:srgbClr val="466269"/>
              </a:buClr>
              <a:buSzPts val="1800"/>
              <a:buNone/>
              <a:defRPr sz="1800">
                <a:solidFill>
                  <a:srgbClr val="466269"/>
                </a:solidFill>
              </a:defRPr>
            </a:lvl7pPr>
            <a:lvl8pPr lvl="7" algn="ctr" rtl="0">
              <a:spcBef>
                <a:spcPts val="0"/>
              </a:spcBef>
              <a:spcAft>
                <a:spcPts val="0"/>
              </a:spcAft>
              <a:buClr>
                <a:srgbClr val="466269"/>
              </a:buClr>
              <a:buSzPts val="1800"/>
              <a:buNone/>
              <a:defRPr sz="1800">
                <a:solidFill>
                  <a:srgbClr val="466269"/>
                </a:solidFill>
              </a:defRPr>
            </a:lvl8pPr>
            <a:lvl9pPr lvl="8" algn="ctr" rtl="0">
              <a:spcBef>
                <a:spcPts val="0"/>
              </a:spcBef>
              <a:spcAft>
                <a:spcPts val="0"/>
              </a:spcAft>
              <a:buClr>
                <a:srgbClr val="466269"/>
              </a:buClr>
              <a:buSzPts val="1800"/>
              <a:buNone/>
              <a:defRPr sz="1800">
                <a:solidFill>
                  <a:srgbClr val="466269"/>
                </a:solidFill>
              </a:defRPr>
            </a:lvl9pPr>
          </a:lstStyle>
          <a:p>
            <a:endParaRPr/>
          </a:p>
        </p:txBody>
      </p:sp>
      <p:sp>
        <p:nvSpPr>
          <p:cNvPr id="13" name="Google Shape;13;p3"/>
          <p:cNvSpPr txBox="1">
            <a:spLocks noGrp="1"/>
          </p:cNvSpPr>
          <p:nvPr>
            <p:ph type="title" idx="2" hasCustomPrompt="1"/>
          </p:nvPr>
        </p:nvSpPr>
        <p:spPr>
          <a:xfrm>
            <a:off x="2924688" y="1590625"/>
            <a:ext cx="1123200" cy="5778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Clr>
                <a:srgbClr val="466269"/>
              </a:buClr>
              <a:buSzPts val="3000"/>
              <a:buNone/>
              <a:defRPr sz="3000">
                <a:solidFill>
                  <a:srgbClr val="466269"/>
                </a:solidFill>
              </a:defRPr>
            </a:lvl1pPr>
            <a:lvl2pPr lvl="1"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9pPr>
          </a:lstStyle>
          <a:p>
            <a:r>
              <a:t>xx%</a:t>
            </a:r>
          </a:p>
        </p:txBody>
      </p:sp>
      <p:sp>
        <p:nvSpPr>
          <p:cNvPr id="14" name="Google Shape;14;p3"/>
          <p:cNvSpPr txBox="1">
            <a:spLocks noGrp="1"/>
          </p:cNvSpPr>
          <p:nvPr>
            <p:ph type="ctrTitle" idx="3"/>
          </p:nvPr>
        </p:nvSpPr>
        <p:spPr>
          <a:xfrm>
            <a:off x="4486813" y="2072050"/>
            <a:ext cx="2341800" cy="5778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466269"/>
              </a:buClr>
              <a:buSzPts val="1800"/>
              <a:buNone/>
              <a:defRPr sz="1800">
                <a:solidFill>
                  <a:srgbClr val="466269"/>
                </a:solidFill>
              </a:defRPr>
            </a:lvl1pPr>
            <a:lvl2pPr lvl="1" algn="ctr" rtl="0">
              <a:spcBef>
                <a:spcPts val="0"/>
              </a:spcBef>
              <a:spcAft>
                <a:spcPts val="0"/>
              </a:spcAft>
              <a:buClr>
                <a:srgbClr val="466269"/>
              </a:buClr>
              <a:buSzPts val="1800"/>
              <a:buNone/>
              <a:defRPr sz="1800">
                <a:solidFill>
                  <a:srgbClr val="466269"/>
                </a:solidFill>
              </a:defRPr>
            </a:lvl2pPr>
            <a:lvl3pPr lvl="2" algn="ctr" rtl="0">
              <a:spcBef>
                <a:spcPts val="0"/>
              </a:spcBef>
              <a:spcAft>
                <a:spcPts val="0"/>
              </a:spcAft>
              <a:buClr>
                <a:srgbClr val="466269"/>
              </a:buClr>
              <a:buSzPts val="1800"/>
              <a:buNone/>
              <a:defRPr sz="1800">
                <a:solidFill>
                  <a:srgbClr val="466269"/>
                </a:solidFill>
              </a:defRPr>
            </a:lvl3pPr>
            <a:lvl4pPr lvl="3" algn="ctr" rtl="0">
              <a:spcBef>
                <a:spcPts val="0"/>
              </a:spcBef>
              <a:spcAft>
                <a:spcPts val="0"/>
              </a:spcAft>
              <a:buClr>
                <a:srgbClr val="466269"/>
              </a:buClr>
              <a:buSzPts val="1800"/>
              <a:buNone/>
              <a:defRPr sz="1800">
                <a:solidFill>
                  <a:srgbClr val="466269"/>
                </a:solidFill>
              </a:defRPr>
            </a:lvl4pPr>
            <a:lvl5pPr lvl="4" algn="ctr" rtl="0">
              <a:spcBef>
                <a:spcPts val="0"/>
              </a:spcBef>
              <a:spcAft>
                <a:spcPts val="0"/>
              </a:spcAft>
              <a:buClr>
                <a:srgbClr val="466269"/>
              </a:buClr>
              <a:buSzPts val="1800"/>
              <a:buNone/>
              <a:defRPr sz="1800">
                <a:solidFill>
                  <a:srgbClr val="466269"/>
                </a:solidFill>
              </a:defRPr>
            </a:lvl5pPr>
            <a:lvl6pPr lvl="5" algn="ctr" rtl="0">
              <a:spcBef>
                <a:spcPts val="0"/>
              </a:spcBef>
              <a:spcAft>
                <a:spcPts val="0"/>
              </a:spcAft>
              <a:buClr>
                <a:srgbClr val="466269"/>
              </a:buClr>
              <a:buSzPts val="1800"/>
              <a:buNone/>
              <a:defRPr sz="1800">
                <a:solidFill>
                  <a:srgbClr val="466269"/>
                </a:solidFill>
              </a:defRPr>
            </a:lvl6pPr>
            <a:lvl7pPr lvl="6" algn="ctr" rtl="0">
              <a:spcBef>
                <a:spcPts val="0"/>
              </a:spcBef>
              <a:spcAft>
                <a:spcPts val="0"/>
              </a:spcAft>
              <a:buClr>
                <a:srgbClr val="466269"/>
              </a:buClr>
              <a:buSzPts val="1800"/>
              <a:buNone/>
              <a:defRPr sz="1800">
                <a:solidFill>
                  <a:srgbClr val="466269"/>
                </a:solidFill>
              </a:defRPr>
            </a:lvl7pPr>
            <a:lvl8pPr lvl="7" algn="ctr" rtl="0">
              <a:spcBef>
                <a:spcPts val="0"/>
              </a:spcBef>
              <a:spcAft>
                <a:spcPts val="0"/>
              </a:spcAft>
              <a:buClr>
                <a:srgbClr val="466269"/>
              </a:buClr>
              <a:buSzPts val="1800"/>
              <a:buNone/>
              <a:defRPr sz="1800">
                <a:solidFill>
                  <a:srgbClr val="466269"/>
                </a:solidFill>
              </a:defRPr>
            </a:lvl8pPr>
            <a:lvl9pPr lvl="8" algn="ctr" rtl="0">
              <a:spcBef>
                <a:spcPts val="0"/>
              </a:spcBef>
              <a:spcAft>
                <a:spcPts val="0"/>
              </a:spcAft>
              <a:buClr>
                <a:srgbClr val="466269"/>
              </a:buClr>
              <a:buSzPts val="1800"/>
              <a:buNone/>
              <a:defRPr sz="1800">
                <a:solidFill>
                  <a:srgbClr val="466269"/>
                </a:solidFill>
              </a:defRPr>
            </a:lvl9pPr>
          </a:lstStyle>
          <a:p>
            <a:endParaRPr/>
          </a:p>
        </p:txBody>
      </p:sp>
      <p:sp>
        <p:nvSpPr>
          <p:cNvPr id="15" name="Google Shape;15;p3"/>
          <p:cNvSpPr txBox="1">
            <a:spLocks noGrp="1"/>
          </p:cNvSpPr>
          <p:nvPr>
            <p:ph type="title" idx="4" hasCustomPrompt="1"/>
          </p:nvPr>
        </p:nvSpPr>
        <p:spPr>
          <a:xfrm>
            <a:off x="5096113" y="1590625"/>
            <a:ext cx="1123200" cy="5778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Clr>
                <a:srgbClr val="466269"/>
              </a:buClr>
              <a:buSzPts val="3000"/>
              <a:buNone/>
              <a:defRPr sz="3000">
                <a:solidFill>
                  <a:srgbClr val="466269"/>
                </a:solidFill>
              </a:defRPr>
            </a:lvl1pPr>
            <a:lvl2pPr lvl="1"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9pPr>
          </a:lstStyle>
          <a:p>
            <a:r>
              <a:t>xx%</a:t>
            </a:r>
          </a:p>
        </p:txBody>
      </p:sp>
      <p:sp>
        <p:nvSpPr>
          <p:cNvPr id="16" name="Google Shape;16;p3"/>
          <p:cNvSpPr txBox="1">
            <a:spLocks noGrp="1"/>
          </p:cNvSpPr>
          <p:nvPr>
            <p:ph type="ctrTitle" idx="5"/>
          </p:nvPr>
        </p:nvSpPr>
        <p:spPr>
          <a:xfrm>
            <a:off x="2315388" y="2975075"/>
            <a:ext cx="2341800" cy="5778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466269"/>
              </a:buClr>
              <a:buSzPts val="1800"/>
              <a:buNone/>
              <a:defRPr sz="1800">
                <a:solidFill>
                  <a:srgbClr val="466269"/>
                </a:solidFill>
              </a:defRPr>
            </a:lvl1pPr>
            <a:lvl2pPr lvl="1" algn="ctr" rtl="0">
              <a:spcBef>
                <a:spcPts val="0"/>
              </a:spcBef>
              <a:spcAft>
                <a:spcPts val="0"/>
              </a:spcAft>
              <a:buClr>
                <a:srgbClr val="466269"/>
              </a:buClr>
              <a:buSzPts val="1800"/>
              <a:buNone/>
              <a:defRPr sz="1800">
                <a:solidFill>
                  <a:srgbClr val="466269"/>
                </a:solidFill>
              </a:defRPr>
            </a:lvl2pPr>
            <a:lvl3pPr lvl="2" algn="ctr" rtl="0">
              <a:spcBef>
                <a:spcPts val="0"/>
              </a:spcBef>
              <a:spcAft>
                <a:spcPts val="0"/>
              </a:spcAft>
              <a:buClr>
                <a:srgbClr val="466269"/>
              </a:buClr>
              <a:buSzPts val="1800"/>
              <a:buNone/>
              <a:defRPr sz="1800">
                <a:solidFill>
                  <a:srgbClr val="466269"/>
                </a:solidFill>
              </a:defRPr>
            </a:lvl3pPr>
            <a:lvl4pPr lvl="3" algn="ctr" rtl="0">
              <a:spcBef>
                <a:spcPts val="0"/>
              </a:spcBef>
              <a:spcAft>
                <a:spcPts val="0"/>
              </a:spcAft>
              <a:buClr>
                <a:srgbClr val="466269"/>
              </a:buClr>
              <a:buSzPts val="1800"/>
              <a:buNone/>
              <a:defRPr sz="1800">
                <a:solidFill>
                  <a:srgbClr val="466269"/>
                </a:solidFill>
              </a:defRPr>
            </a:lvl4pPr>
            <a:lvl5pPr lvl="4" algn="ctr" rtl="0">
              <a:spcBef>
                <a:spcPts val="0"/>
              </a:spcBef>
              <a:spcAft>
                <a:spcPts val="0"/>
              </a:spcAft>
              <a:buClr>
                <a:srgbClr val="466269"/>
              </a:buClr>
              <a:buSzPts val="1800"/>
              <a:buNone/>
              <a:defRPr sz="1800">
                <a:solidFill>
                  <a:srgbClr val="466269"/>
                </a:solidFill>
              </a:defRPr>
            </a:lvl5pPr>
            <a:lvl6pPr lvl="5" algn="ctr" rtl="0">
              <a:spcBef>
                <a:spcPts val="0"/>
              </a:spcBef>
              <a:spcAft>
                <a:spcPts val="0"/>
              </a:spcAft>
              <a:buClr>
                <a:srgbClr val="466269"/>
              </a:buClr>
              <a:buSzPts val="1800"/>
              <a:buNone/>
              <a:defRPr sz="1800">
                <a:solidFill>
                  <a:srgbClr val="466269"/>
                </a:solidFill>
              </a:defRPr>
            </a:lvl6pPr>
            <a:lvl7pPr lvl="6" algn="ctr" rtl="0">
              <a:spcBef>
                <a:spcPts val="0"/>
              </a:spcBef>
              <a:spcAft>
                <a:spcPts val="0"/>
              </a:spcAft>
              <a:buClr>
                <a:srgbClr val="466269"/>
              </a:buClr>
              <a:buSzPts val="1800"/>
              <a:buNone/>
              <a:defRPr sz="1800">
                <a:solidFill>
                  <a:srgbClr val="466269"/>
                </a:solidFill>
              </a:defRPr>
            </a:lvl7pPr>
            <a:lvl8pPr lvl="7" algn="ctr" rtl="0">
              <a:spcBef>
                <a:spcPts val="0"/>
              </a:spcBef>
              <a:spcAft>
                <a:spcPts val="0"/>
              </a:spcAft>
              <a:buClr>
                <a:srgbClr val="466269"/>
              </a:buClr>
              <a:buSzPts val="1800"/>
              <a:buNone/>
              <a:defRPr sz="1800">
                <a:solidFill>
                  <a:srgbClr val="466269"/>
                </a:solidFill>
              </a:defRPr>
            </a:lvl8pPr>
            <a:lvl9pPr lvl="8" algn="ctr" rtl="0">
              <a:spcBef>
                <a:spcPts val="0"/>
              </a:spcBef>
              <a:spcAft>
                <a:spcPts val="0"/>
              </a:spcAft>
              <a:buClr>
                <a:srgbClr val="466269"/>
              </a:buClr>
              <a:buSzPts val="1800"/>
              <a:buNone/>
              <a:defRPr sz="1800">
                <a:solidFill>
                  <a:srgbClr val="466269"/>
                </a:solidFill>
              </a:defRPr>
            </a:lvl9pPr>
          </a:lstStyle>
          <a:p>
            <a:endParaRPr/>
          </a:p>
        </p:txBody>
      </p:sp>
      <p:sp>
        <p:nvSpPr>
          <p:cNvPr id="17" name="Google Shape;17;p3"/>
          <p:cNvSpPr txBox="1">
            <a:spLocks noGrp="1"/>
          </p:cNvSpPr>
          <p:nvPr>
            <p:ph type="title" idx="6" hasCustomPrompt="1"/>
          </p:nvPr>
        </p:nvSpPr>
        <p:spPr>
          <a:xfrm>
            <a:off x="2924688" y="2493650"/>
            <a:ext cx="1123200" cy="5778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Clr>
                <a:srgbClr val="466269"/>
              </a:buClr>
              <a:buSzPts val="3000"/>
              <a:buNone/>
              <a:defRPr sz="3000">
                <a:solidFill>
                  <a:srgbClr val="466269"/>
                </a:solidFill>
              </a:defRPr>
            </a:lvl1pPr>
            <a:lvl2pPr lvl="1"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9pPr>
          </a:lstStyle>
          <a:p>
            <a:r>
              <a:t>xx%</a:t>
            </a:r>
          </a:p>
        </p:txBody>
      </p:sp>
      <p:sp>
        <p:nvSpPr>
          <p:cNvPr id="18" name="Google Shape;18;p3"/>
          <p:cNvSpPr txBox="1">
            <a:spLocks noGrp="1"/>
          </p:cNvSpPr>
          <p:nvPr>
            <p:ph type="ctrTitle" idx="7"/>
          </p:nvPr>
        </p:nvSpPr>
        <p:spPr>
          <a:xfrm>
            <a:off x="4486813" y="2975075"/>
            <a:ext cx="2341800" cy="5778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466269"/>
              </a:buClr>
              <a:buSzPts val="1800"/>
              <a:buNone/>
              <a:defRPr sz="1800">
                <a:solidFill>
                  <a:srgbClr val="466269"/>
                </a:solidFill>
              </a:defRPr>
            </a:lvl1pPr>
            <a:lvl2pPr lvl="1" algn="ctr" rtl="0">
              <a:spcBef>
                <a:spcPts val="0"/>
              </a:spcBef>
              <a:spcAft>
                <a:spcPts val="0"/>
              </a:spcAft>
              <a:buClr>
                <a:srgbClr val="466269"/>
              </a:buClr>
              <a:buSzPts val="1800"/>
              <a:buNone/>
              <a:defRPr sz="1800">
                <a:solidFill>
                  <a:srgbClr val="466269"/>
                </a:solidFill>
              </a:defRPr>
            </a:lvl2pPr>
            <a:lvl3pPr lvl="2" algn="ctr" rtl="0">
              <a:spcBef>
                <a:spcPts val="0"/>
              </a:spcBef>
              <a:spcAft>
                <a:spcPts val="0"/>
              </a:spcAft>
              <a:buClr>
                <a:srgbClr val="466269"/>
              </a:buClr>
              <a:buSzPts val="1800"/>
              <a:buNone/>
              <a:defRPr sz="1800">
                <a:solidFill>
                  <a:srgbClr val="466269"/>
                </a:solidFill>
              </a:defRPr>
            </a:lvl3pPr>
            <a:lvl4pPr lvl="3" algn="ctr" rtl="0">
              <a:spcBef>
                <a:spcPts val="0"/>
              </a:spcBef>
              <a:spcAft>
                <a:spcPts val="0"/>
              </a:spcAft>
              <a:buClr>
                <a:srgbClr val="466269"/>
              </a:buClr>
              <a:buSzPts val="1800"/>
              <a:buNone/>
              <a:defRPr sz="1800">
                <a:solidFill>
                  <a:srgbClr val="466269"/>
                </a:solidFill>
              </a:defRPr>
            </a:lvl4pPr>
            <a:lvl5pPr lvl="4" algn="ctr" rtl="0">
              <a:spcBef>
                <a:spcPts val="0"/>
              </a:spcBef>
              <a:spcAft>
                <a:spcPts val="0"/>
              </a:spcAft>
              <a:buClr>
                <a:srgbClr val="466269"/>
              </a:buClr>
              <a:buSzPts val="1800"/>
              <a:buNone/>
              <a:defRPr sz="1800">
                <a:solidFill>
                  <a:srgbClr val="466269"/>
                </a:solidFill>
              </a:defRPr>
            </a:lvl5pPr>
            <a:lvl6pPr lvl="5" algn="ctr" rtl="0">
              <a:spcBef>
                <a:spcPts val="0"/>
              </a:spcBef>
              <a:spcAft>
                <a:spcPts val="0"/>
              </a:spcAft>
              <a:buClr>
                <a:srgbClr val="466269"/>
              </a:buClr>
              <a:buSzPts val="1800"/>
              <a:buNone/>
              <a:defRPr sz="1800">
                <a:solidFill>
                  <a:srgbClr val="466269"/>
                </a:solidFill>
              </a:defRPr>
            </a:lvl6pPr>
            <a:lvl7pPr lvl="6" algn="ctr" rtl="0">
              <a:spcBef>
                <a:spcPts val="0"/>
              </a:spcBef>
              <a:spcAft>
                <a:spcPts val="0"/>
              </a:spcAft>
              <a:buClr>
                <a:srgbClr val="466269"/>
              </a:buClr>
              <a:buSzPts val="1800"/>
              <a:buNone/>
              <a:defRPr sz="1800">
                <a:solidFill>
                  <a:srgbClr val="466269"/>
                </a:solidFill>
              </a:defRPr>
            </a:lvl7pPr>
            <a:lvl8pPr lvl="7" algn="ctr" rtl="0">
              <a:spcBef>
                <a:spcPts val="0"/>
              </a:spcBef>
              <a:spcAft>
                <a:spcPts val="0"/>
              </a:spcAft>
              <a:buClr>
                <a:srgbClr val="466269"/>
              </a:buClr>
              <a:buSzPts val="1800"/>
              <a:buNone/>
              <a:defRPr sz="1800">
                <a:solidFill>
                  <a:srgbClr val="466269"/>
                </a:solidFill>
              </a:defRPr>
            </a:lvl8pPr>
            <a:lvl9pPr lvl="8" algn="ctr" rtl="0">
              <a:spcBef>
                <a:spcPts val="0"/>
              </a:spcBef>
              <a:spcAft>
                <a:spcPts val="0"/>
              </a:spcAft>
              <a:buClr>
                <a:srgbClr val="466269"/>
              </a:buClr>
              <a:buSzPts val="1800"/>
              <a:buNone/>
              <a:defRPr sz="1800">
                <a:solidFill>
                  <a:srgbClr val="466269"/>
                </a:solidFill>
              </a:defRPr>
            </a:lvl9pPr>
          </a:lstStyle>
          <a:p>
            <a:endParaRPr/>
          </a:p>
        </p:txBody>
      </p:sp>
      <p:sp>
        <p:nvSpPr>
          <p:cNvPr id="19" name="Google Shape;19;p3"/>
          <p:cNvSpPr txBox="1">
            <a:spLocks noGrp="1"/>
          </p:cNvSpPr>
          <p:nvPr>
            <p:ph type="title" idx="8" hasCustomPrompt="1"/>
          </p:nvPr>
        </p:nvSpPr>
        <p:spPr>
          <a:xfrm>
            <a:off x="5096113" y="2493650"/>
            <a:ext cx="1123200" cy="5778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Clr>
                <a:srgbClr val="466269"/>
              </a:buClr>
              <a:buSzPts val="3000"/>
              <a:buNone/>
              <a:defRPr sz="3000">
                <a:solidFill>
                  <a:srgbClr val="466269"/>
                </a:solidFill>
              </a:defRPr>
            </a:lvl1pPr>
            <a:lvl2pPr lvl="1"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9pPr>
          </a:lstStyle>
          <a:p>
            <a:r>
              <a:t>xx%</a:t>
            </a:r>
          </a:p>
        </p:txBody>
      </p:sp>
    </p:spTree>
    <p:extLst>
      <p:ext uri="{BB962C8B-B14F-4D97-AF65-F5344CB8AC3E}">
        <p14:creationId xmlns:p14="http://schemas.microsoft.com/office/powerpoint/2010/main" val="3211475733"/>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009">
          <p15:clr>
            <a:srgbClr val="FA7B17"/>
          </p15:clr>
        </p15:guide>
        <p15:guide id="2" orient="horz" pos="1620">
          <p15:clr>
            <a:srgbClr val="FA7B17"/>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ABLE OF CONTENT">
  <p:cSld name="1_TABLE OF CONTENT">
    <p:bg>
      <p:bgPr>
        <a:noFill/>
        <a:effectLst/>
      </p:bgPr>
    </p:bg>
    <p:spTree>
      <p:nvGrpSpPr>
        <p:cNvPr id="1" name="Shape 11"/>
        <p:cNvGrpSpPr/>
        <p:nvPr/>
      </p:nvGrpSpPr>
      <p:grpSpPr>
        <a:xfrm>
          <a:off x="0" y="0"/>
          <a:ext cx="0" cy="0"/>
          <a:chOff x="0" y="0"/>
          <a:chExt cx="0" cy="0"/>
        </a:xfrm>
      </p:grpSpPr>
      <p:sp>
        <p:nvSpPr>
          <p:cNvPr id="12" name="Google Shape;12;p3"/>
          <p:cNvSpPr txBox="1">
            <a:spLocks noGrp="1"/>
          </p:cNvSpPr>
          <p:nvPr>
            <p:ph type="ctrTitle"/>
          </p:nvPr>
        </p:nvSpPr>
        <p:spPr>
          <a:xfrm>
            <a:off x="2315388" y="2072050"/>
            <a:ext cx="2341800" cy="5778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466269"/>
              </a:buClr>
              <a:buSzPts val="1800"/>
              <a:buNone/>
              <a:defRPr sz="1800">
                <a:solidFill>
                  <a:srgbClr val="466269"/>
                </a:solidFill>
              </a:defRPr>
            </a:lvl1pPr>
            <a:lvl2pPr lvl="1" algn="ctr" rtl="0">
              <a:spcBef>
                <a:spcPts val="0"/>
              </a:spcBef>
              <a:spcAft>
                <a:spcPts val="0"/>
              </a:spcAft>
              <a:buClr>
                <a:srgbClr val="466269"/>
              </a:buClr>
              <a:buSzPts val="1800"/>
              <a:buNone/>
              <a:defRPr sz="1800">
                <a:solidFill>
                  <a:srgbClr val="466269"/>
                </a:solidFill>
              </a:defRPr>
            </a:lvl2pPr>
            <a:lvl3pPr lvl="2" algn="ctr" rtl="0">
              <a:spcBef>
                <a:spcPts val="0"/>
              </a:spcBef>
              <a:spcAft>
                <a:spcPts val="0"/>
              </a:spcAft>
              <a:buClr>
                <a:srgbClr val="466269"/>
              </a:buClr>
              <a:buSzPts val="1800"/>
              <a:buNone/>
              <a:defRPr sz="1800">
                <a:solidFill>
                  <a:srgbClr val="466269"/>
                </a:solidFill>
              </a:defRPr>
            </a:lvl3pPr>
            <a:lvl4pPr lvl="3" algn="ctr" rtl="0">
              <a:spcBef>
                <a:spcPts val="0"/>
              </a:spcBef>
              <a:spcAft>
                <a:spcPts val="0"/>
              </a:spcAft>
              <a:buClr>
                <a:srgbClr val="466269"/>
              </a:buClr>
              <a:buSzPts val="1800"/>
              <a:buNone/>
              <a:defRPr sz="1800">
                <a:solidFill>
                  <a:srgbClr val="466269"/>
                </a:solidFill>
              </a:defRPr>
            </a:lvl4pPr>
            <a:lvl5pPr lvl="4" algn="ctr" rtl="0">
              <a:spcBef>
                <a:spcPts val="0"/>
              </a:spcBef>
              <a:spcAft>
                <a:spcPts val="0"/>
              </a:spcAft>
              <a:buClr>
                <a:srgbClr val="466269"/>
              </a:buClr>
              <a:buSzPts val="1800"/>
              <a:buNone/>
              <a:defRPr sz="1800">
                <a:solidFill>
                  <a:srgbClr val="466269"/>
                </a:solidFill>
              </a:defRPr>
            </a:lvl5pPr>
            <a:lvl6pPr lvl="5" algn="ctr" rtl="0">
              <a:spcBef>
                <a:spcPts val="0"/>
              </a:spcBef>
              <a:spcAft>
                <a:spcPts val="0"/>
              </a:spcAft>
              <a:buClr>
                <a:srgbClr val="466269"/>
              </a:buClr>
              <a:buSzPts val="1800"/>
              <a:buNone/>
              <a:defRPr sz="1800">
                <a:solidFill>
                  <a:srgbClr val="466269"/>
                </a:solidFill>
              </a:defRPr>
            </a:lvl6pPr>
            <a:lvl7pPr lvl="6" algn="ctr" rtl="0">
              <a:spcBef>
                <a:spcPts val="0"/>
              </a:spcBef>
              <a:spcAft>
                <a:spcPts val="0"/>
              </a:spcAft>
              <a:buClr>
                <a:srgbClr val="466269"/>
              </a:buClr>
              <a:buSzPts val="1800"/>
              <a:buNone/>
              <a:defRPr sz="1800">
                <a:solidFill>
                  <a:srgbClr val="466269"/>
                </a:solidFill>
              </a:defRPr>
            </a:lvl7pPr>
            <a:lvl8pPr lvl="7" algn="ctr" rtl="0">
              <a:spcBef>
                <a:spcPts val="0"/>
              </a:spcBef>
              <a:spcAft>
                <a:spcPts val="0"/>
              </a:spcAft>
              <a:buClr>
                <a:srgbClr val="466269"/>
              </a:buClr>
              <a:buSzPts val="1800"/>
              <a:buNone/>
              <a:defRPr sz="1800">
                <a:solidFill>
                  <a:srgbClr val="466269"/>
                </a:solidFill>
              </a:defRPr>
            </a:lvl8pPr>
            <a:lvl9pPr lvl="8" algn="ctr" rtl="0">
              <a:spcBef>
                <a:spcPts val="0"/>
              </a:spcBef>
              <a:spcAft>
                <a:spcPts val="0"/>
              </a:spcAft>
              <a:buClr>
                <a:srgbClr val="466269"/>
              </a:buClr>
              <a:buSzPts val="1800"/>
              <a:buNone/>
              <a:defRPr sz="1800">
                <a:solidFill>
                  <a:srgbClr val="466269"/>
                </a:solidFill>
              </a:defRPr>
            </a:lvl9pPr>
          </a:lstStyle>
          <a:p>
            <a:endParaRPr/>
          </a:p>
        </p:txBody>
      </p:sp>
      <p:sp>
        <p:nvSpPr>
          <p:cNvPr id="13" name="Google Shape;13;p3"/>
          <p:cNvSpPr txBox="1">
            <a:spLocks noGrp="1"/>
          </p:cNvSpPr>
          <p:nvPr>
            <p:ph type="title" idx="2" hasCustomPrompt="1"/>
          </p:nvPr>
        </p:nvSpPr>
        <p:spPr>
          <a:xfrm>
            <a:off x="2924688" y="1590625"/>
            <a:ext cx="1123200" cy="5778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Clr>
                <a:srgbClr val="466269"/>
              </a:buClr>
              <a:buSzPts val="3000"/>
              <a:buNone/>
              <a:defRPr sz="3000">
                <a:solidFill>
                  <a:srgbClr val="466269"/>
                </a:solidFill>
              </a:defRPr>
            </a:lvl1pPr>
            <a:lvl2pPr lvl="1"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9pPr>
          </a:lstStyle>
          <a:p>
            <a:r>
              <a:t>xx%</a:t>
            </a:r>
          </a:p>
        </p:txBody>
      </p:sp>
      <p:sp>
        <p:nvSpPr>
          <p:cNvPr id="14" name="Google Shape;14;p3"/>
          <p:cNvSpPr txBox="1">
            <a:spLocks noGrp="1"/>
          </p:cNvSpPr>
          <p:nvPr>
            <p:ph type="ctrTitle" idx="3"/>
          </p:nvPr>
        </p:nvSpPr>
        <p:spPr>
          <a:xfrm>
            <a:off x="4486813" y="2072050"/>
            <a:ext cx="2341800" cy="5778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466269"/>
              </a:buClr>
              <a:buSzPts val="1800"/>
              <a:buNone/>
              <a:defRPr sz="1800">
                <a:solidFill>
                  <a:srgbClr val="466269"/>
                </a:solidFill>
              </a:defRPr>
            </a:lvl1pPr>
            <a:lvl2pPr lvl="1" algn="ctr" rtl="0">
              <a:spcBef>
                <a:spcPts val="0"/>
              </a:spcBef>
              <a:spcAft>
                <a:spcPts val="0"/>
              </a:spcAft>
              <a:buClr>
                <a:srgbClr val="466269"/>
              </a:buClr>
              <a:buSzPts val="1800"/>
              <a:buNone/>
              <a:defRPr sz="1800">
                <a:solidFill>
                  <a:srgbClr val="466269"/>
                </a:solidFill>
              </a:defRPr>
            </a:lvl2pPr>
            <a:lvl3pPr lvl="2" algn="ctr" rtl="0">
              <a:spcBef>
                <a:spcPts val="0"/>
              </a:spcBef>
              <a:spcAft>
                <a:spcPts val="0"/>
              </a:spcAft>
              <a:buClr>
                <a:srgbClr val="466269"/>
              </a:buClr>
              <a:buSzPts val="1800"/>
              <a:buNone/>
              <a:defRPr sz="1800">
                <a:solidFill>
                  <a:srgbClr val="466269"/>
                </a:solidFill>
              </a:defRPr>
            </a:lvl3pPr>
            <a:lvl4pPr lvl="3" algn="ctr" rtl="0">
              <a:spcBef>
                <a:spcPts val="0"/>
              </a:spcBef>
              <a:spcAft>
                <a:spcPts val="0"/>
              </a:spcAft>
              <a:buClr>
                <a:srgbClr val="466269"/>
              </a:buClr>
              <a:buSzPts val="1800"/>
              <a:buNone/>
              <a:defRPr sz="1800">
                <a:solidFill>
                  <a:srgbClr val="466269"/>
                </a:solidFill>
              </a:defRPr>
            </a:lvl4pPr>
            <a:lvl5pPr lvl="4" algn="ctr" rtl="0">
              <a:spcBef>
                <a:spcPts val="0"/>
              </a:spcBef>
              <a:spcAft>
                <a:spcPts val="0"/>
              </a:spcAft>
              <a:buClr>
                <a:srgbClr val="466269"/>
              </a:buClr>
              <a:buSzPts val="1800"/>
              <a:buNone/>
              <a:defRPr sz="1800">
                <a:solidFill>
                  <a:srgbClr val="466269"/>
                </a:solidFill>
              </a:defRPr>
            </a:lvl5pPr>
            <a:lvl6pPr lvl="5" algn="ctr" rtl="0">
              <a:spcBef>
                <a:spcPts val="0"/>
              </a:spcBef>
              <a:spcAft>
                <a:spcPts val="0"/>
              </a:spcAft>
              <a:buClr>
                <a:srgbClr val="466269"/>
              </a:buClr>
              <a:buSzPts val="1800"/>
              <a:buNone/>
              <a:defRPr sz="1800">
                <a:solidFill>
                  <a:srgbClr val="466269"/>
                </a:solidFill>
              </a:defRPr>
            </a:lvl6pPr>
            <a:lvl7pPr lvl="6" algn="ctr" rtl="0">
              <a:spcBef>
                <a:spcPts val="0"/>
              </a:spcBef>
              <a:spcAft>
                <a:spcPts val="0"/>
              </a:spcAft>
              <a:buClr>
                <a:srgbClr val="466269"/>
              </a:buClr>
              <a:buSzPts val="1800"/>
              <a:buNone/>
              <a:defRPr sz="1800">
                <a:solidFill>
                  <a:srgbClr val="466269"/>
                </a:solidFill>
              </a:defRPr>
            </a:lvl7pPr>
            <a:lvl8pPr lvl="7" algn="ctr" rtl="0">
              <a:spcBef>
                <a:spcPts val="0"/>
              </a:spcBef>
              <a:spcAft>
                <a:spcPts val="0"/>
              </a:spcAft>
              <a:buClr>
                <a:srgbClr val="466269"/>
              </a:buClr>
              <a:buSzPts val="1800"/>
              <a:buNone/>
              <a:defRPr sz="1800">
                <a:solidFill>
                  <a:srgbClr val="466269"/>
                </a:solidFill>
              </a:defRPr>
            </a:lvl8pPr>
            <a:lvl9pPr lvl="8" algn="ctr" rtl="0">
              <a:spcBef>
                <a:spcPts val="0"/>
              </a:spcBef>
              <a:spcAft>
                <a:spcPts val="0"/>
              </a:spcAft>
              <a:buClr>
                <a:srgbClr val="466269"/>
              </a:buClr>
              <a:buSzPts val="1800"/>
              <a:buNone/>
              <a:defRPr sz="1800">
                <a:solidFill>
                  <a:srgbClr val="466269"/>
                </a:solidFill>
              </a:defRPr>
            </a:lvl9pPr>
          </a:lstStyle>
          <a:p>
            <a:endParaRPr/>
          </a:p>
        </p:txBody>
      </p:sp>
      <p:sp>
        <p:nvSpPr>
          <p:cNvPr id="15" name="Google Shape;15;p3"/>
          <p:cNvSpPr txBox="1">
            <a:spLocks noGrp="1"/>
          </p:cNvSpPr>
          <p:nvPr>
            <p:ph type="title" idx="4" hasCustomPrompt="1"/>
          </p:nvPr>
        </p:nvSpPr>
        <p:spPr>
          <a:xfrm>
            <a:off x="5096113" y="1590625"/>
            <a:ext cx="1123200" cy="5778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Clr>
                <a:srgbClr val="466269"/>
              </a:buClr>
              <a:buSzPts val="3000"/>
              <a:buNone/>
              <a:defRPr sz="3000">
                <a:solidFill>
                  <a:srgbClr val="466269"/>
                </a:solidFill>
              </a:defRPr>
            </a:lvl1pPr>
            <a:lvl2pPr lvl="1"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9pPr>
          </a:lstStyle>
          <a:p>
            <a:r>
              <a:t>xx%</a:t>
            </a:r>
          </a:p>
        </p:txBody>
      </p:sp>
      <p:sp>
        <p:nvSpPr>
          <p:cNvPr id="16" name="Google Shape;16;p3"/>
          <p:cNvSpPr txBox="1">
            <a:spLocks noGrp="1"/>
          </p:cNvSpPr>
          <p:nvPr>
            <p:ph type="ctrTitle" idx="5"/>
          </p:nvPr>
        </p:nvSpPr>
        <p:spPr>
          <a:xfrm>
            <a:off x="2315388" y="2975075"/>
            <a:ext cx="2341800" cy="5778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466269"/>
              </a:buClr>
              <a:buSzPts val="1800"/>
              <a:buNone/>
              <a:defRPr sz="1800">
                <a:solidFill>
                  <a:srgbClr val="466269"/>
                </a:solidFill>
              </a:defRPr>
            </a:lvl1pPr>
            <a:lvl2pPr lvl="1" algn="ctr" rtl="0">
              <a:spcBef>
                <a:spcPts val="0"/>
              </a:spcBef>
              <a:spcAft>
                <a:spcPts val="0"/>
              </a:spcAft>
              <a:buClr>
                <a:srgbClr val="466269"/>
              </a:buClr>
              <a:buSzPts val="1800"/>
              <a:buNone/>
              <a:defRPr sz="1800">
                <a:solidFill>
                  <a:srgbClr val="466269"/>
                </a:solidFill>
              </a:defRPr>
            </a:lvl2pPr>
            <a:lvl3pPr lvl="2" algn="ctr" rtl="0">
              <a:spcBef>
                <a:spcPts val="0"/>
              </a:spcBef>
              <a:spcAft>
                <a:spcPts val="0"/>
              </a:spcAft>
              <a:buClr>
                <a:srgbClr val="466269"/>
              </a:buClr>
              <a:buSzPts val="1800"/>
              <a:buNone/>
              <a:defRPr sz="1800">
                <a:solidFill>
                  <a:srgbClr val="466269"/>
                </a:solidFill>
              </a:defRPr>
            </a:lvl3pPr>
            <a:lvl4pPr lvl="3" algn="ctr" rtl="0">
              <a:spcBef>
                <a:spcPts val="0"/>
              </a:spcBef>
              <a:spcAft>
                <a:spcPts val="0"/>
              </a:spcAft>
              <a:buClr>
                <a:srgbClr val="466269"/>
              </a:buClr>
              <a:buSzPts val="1800"/>
              <a:buNone/>
              <a:defRPr sz="1800">
                <a:solidFill>
                  <a:srgbClr val="466269"/>
                </a:solidFill>
              </a:defRPr>
            </a:lvl4pPr>
            <a:lvl5pPr lvl="4" algn="ctr" rtl="0">
              <a:spcBef>
                <a:spcPts val="0"/>
              </a:spcBef>
              <a:spcAft>
                <a:spcPts val="0"/>
              </a:spcAft>
              <a:buClr>
                <a:srgbClr val="466269"/>
              </a:buClr>
              <a:buSzPts val="1800"/>
              <a:buNone/>
              <a:defRPr sz="1800">
                <a:solidFill>
                  <a:srgbClr val="466269"/>
                </a:solidFill>
              </a:defRPr>
            </a:lvl5pPr>
            <a:lvl6pPr lvl="5" algn="ctr" rtl="0">
              <a:spcBef>
                <a:spcPts val="0"/>
              </a:spcBef>
              <a:spcAft>
                <a:spcPts val="0"/>
              </a:spcAft>
              <a:buClr>
                <a:srgbClr val="466269"/>
              </a:buClr>
              <a:buSzPts val="1800"/>
              <a:buNone/>
              <a:defRPr sz="1800">
                <a:solidFill>
                  <a:srgbClr val="466269"/>
                </a:solidFill>
              </a:defRPr>
            </a:lvl6pPr>
            <a:lvl7pPr lvl="6" algn="ctr" rtl="0">
              <a:spcBef>
                <a:spcPts val="0"/>
              </a:spcBef>
              <a:spcAft>
                <a:spcPts val="0"/>
              </a:spcAft>
              <a:buClr>
                <a:srgbClr val="466269"/>
              </a:buClr>
              <a:buSzPts val="1800"/>
              <a:buNone/>
              <a:defRPr sz="1800">
                <a:solidFill>
                  <a:srgbClr val="466269"/>
                </a:solidFill>
              </a:defRPr>
            </a:lvl7pPr>
            <a:lvl8pPr lvl="7" algn="ctr" rtl="0">
              <a:spcBef>
                <a:spcPts val="0"/>
              </a:spcBef>
              <a:spcAft>
                <a:spcPts val="0"/>
              </a:spcAft>
              <a:buClr>
                <a:srgbClr val="466269"/>
              </a:buClr>
              <a:buSzPts val="1800"/>
              <a:buNone/>
              <a:defRPr sz="1800">
                <a:solidFill>
                  <a:srgbClr val="466269"/>
                </a:solidFill>
              </a:defRPr>
            </a:lvl8pPr>
            <a:lvl9pPr lvl="8" algn="ctr" rtl="0">
              <a:spcBef>
                <a:spcPts val="0"/>
              </a:spcBef>
              <a:spcAft>
                <a:spcPts val="0"/>
              </a:spcAft>
              <a:buClr>
                <a:srgbClr val="466269"/>
              </a:buClr>
              <a:buSzPts val="1800"/>
              <a:buNone/>
              <a:defRPr sz="1800">
                <a:solidFill>
                  <a:srgbClr val="466269"/>
                </a:solidFill>
              </a:defRPr>
            </a:lvl9pPr>
          </a:lstStyle>
          <a:p>
            <a:endParaRPr/>
          </a:p>
        </p:txBody>
      </p:sp>
      <p:sp>
        <p:nvSpPr>
          <p:cNvPr id="17" name="Google Shape;17;p3"/>
          <p:cNvSpPr txBox="1">
            <a:spLocks noGrp="1"/>
          </p:cNvSpPr>
          <p:nvPr>
            <p:ph type="title" idx="6" hasCustomPrompt="1"/>
          </p:nvPr>
        </p:nvSpPr>
        <p:spPr>
          <a:xfrm>
            <a:off x="2924688" y="2493650"/>
            <a:ext cx="1123200" cy="5778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Clr>
                <a:srgbClr val="466269"/>
              </a:buClr>
              <a:buSzPts val="3000"/>
              <a:buNone/>
              <a:defRPr sz="3000">
                <a:solidFill>
                  <a:srgbClr val="466269"/>
                </a:solidFill>
              </a:defRPr>
            </a:lvl1pPr>
            <a:lvl2pPr lvl="1"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9pPr>
          </a:lstStyle>
          <a:p>
            <a:r>
              <a:t>xx%</a:t>
            </a:r>
          </a:p>
        </p:txBody>
      </p:sp>
      <p:sp>
        <p:nvSpPr>
          <p:cNvPr id="18" name="Google Shape;18;p3"/>
          <p:cNvSpPr txBox="1">
            <a:spLocks noGrp="1"/>
          </p:cNvSpPr>
          <p:nvPr>
            <p:ph type="ctrTitle" idx="7"/>
          </p:nvPr>
        </p:nvSpPr>
        <p:spPr>
          <a:xfrm>
            <a:off x="4486813" y="2975075"/>
            <a:ext cx="2341800" cy="5778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466269"/>
              </a:buClr>
              <a:buSzPts val="1800"/>
              <a:buNone/>
              <a:defRPr sz="1800">
                <a:solidFill>
                  <a:srgbClr val="466269"/>
                </a:solidFill>
              </a:defRPr>
            </a:lvl1pPr>
            <a:lvl2pPr lvl="1" algn="ctr" rtl="0">
              <a:spcBef>
                <a:spcPts val="0"/>
              </a:spcBef>
              <a:spcAft>
                <a:spcPts val="0"/>
              </a:spcAft>
              <a:buClr>
                <a:srgbClr val="466269"/>
              </a:buClr>
              <a:buSzPts val="1800"/>
              <a:buNone/>
              <a:defRPr sz="1800">
                <a:solidFill>
                  <a:srgbClr val="466269"/>
                </a:solidFill>
              </a:defRPr>
            </a:lvl2pPr>
            <a:lvl3pPr lvl="2" algn="ctr" rtl="0">
              <a:spcBef>
                <a:spcPts val="0"/>
              </a:spcBef>
              <a:spcAft>
                <a:spcPts val="0"/>
              </a:spcAft>
              <a:buClr>
                <a:srgbClr val="466269"/>
              </a:buClr>
              <a:buSzPts val="1800"/>
              <a:buNone/>
              <a:defRPr sz="1800">
                <a:solidFill>
                  <a:srgbClr val="466269"/>
                </a:solidFill>
              </a:defRPr>
            </a:lvl3pPr>
            <a:lvl4pPr lvl="3" algn="ctr" rtl="0">
              <a:spcBef>
                <a:spcPts val="0"/>
              </a:spcBef>
              <a:spcAft>
                <a:spcPts val="0"/>
              </a:spcAft>
              <a:buClr>
                <a:srgbClr val="466269"/>
              </a:buClr>
              <a:buSzPts val="1800"/>
              <a:buNone/>
              <a:defRPr sz="1800">
                <a:solidFill>
                  <a:srgbClr val="466269"/>
                </a:solidFill>
              </a:defRPr>
            </a:lvl4pPr>
            <a:lvl5pPr lvl="4" algn="ctr" rtl="0">
              <a:spcBef>
                <a:spcPts val="0"/>
              </a:spcBef>
              <a:spcAft>
                <a:spcPts val="0"/>
              </a:spcAft>
              <a:buClr>
                <a:srgbClr val="466269"/>
              </a:buClr>
              <a:buSzPts val="1800"/>
              <a:buNone/>
              <a:defRPr sz="1800">
                <a:solidFill>
                  <a:srgbClr val="466269"/>
                </a:solidFill>
              </a:defRPr>
            </a:lvl5pPr>
            <a:lvl6pPr lvl="5" algn="ctr" rtl="0">
              <a:spcBef>
                <a:spcPts val="0"/>
              </a:spcBef>
              <a:spcAft>
                <a:spcPts val="0"/>
              </a:spcAft>
              <a:buClr>
                <a:srgbClr val="466269"/>
              </a:buClr>
              <a:buSzPts val="1800"/>
              <a:buNone/>
              <a:defRPr sz="1800">
                <a:solidFill>
                  <a:srgbClr val="466269"/>
                </a:solidFill>
              </a:defRPr>
            </a:lvl6pPr>
            <a:lvl7pPr lvl="6" algn="ctr" rtl="0">
              <a:spcBef>
                <a:spcPts val="0"/>
              </a:spcBef>
              <a:spcAft>
                <a:spcPts val="0"/>
              </a:spcAft>
              <a:buClr>
                <a:srgbClr val="466269"/>
              </a:buClr>
              <a:buSzPts val="1800"/>
              <a:buNone/>
              <a:defRPr sz="1800">
                <a:solidFill>
                  <a:srgbClr val="466269"/>
                </a:solidFill>
              </a:defRPr>
            </a:lvl7pPr>
            <a:lvl8pPr lvl="7" algn="ctr" rtl="0">
              <a:spcBef>
                <a:spcPts val="0"/>
              </a:spcBef>
              <a:spcAft>
                <a:spcPts val="0"/>
              </a:spcAft>
              <a:buClr>
                <a:srgbClr val="466269"/>
              </a:buClr>
              <a:buSzPts val="1800"/>
              <a:buNone/>
              <a:defRPr sz="1800">
                <a:solidFill>
                  <a:srgbClr val="466269"/>
                </a:solidFill>
              </a:defRPr>
            </a:lvl8pPr>
            <a:lvl9pPr lvl="8" algn="ctr" rtl="0">
              <a:spcBef>
                <a:spcPts val="0"/>
              </a:spcBef>
              <a:spcAft>
                <a:spcPts val="0"/>
              </a:spcAft>
              <a:buClr>
                <a:srgbClr val="466269"/>
              </a:buClr>
              <a:buSzPts val="1800"/>
              <a:buNone/>
              <a:defRPr sz="1800">
                <a:solidFill>
                  <a:srgbClr val="466269"/>
                </a:solidFill>
              </a:defRPr>
            </a:lvl9pPr>
          </a:lstStyle>
          <a:p>
            <a:endParaRPr/>
          </a:p>
        </p:txBody>
      </p:sp>
      <p:sp>
        <p:nvSpPr>
          <p:cNvPr id="19" name="Google Shape;19;p3"/>
          <p:cNvSpPr txBox="1">
            <a:spLocks noGrp="1"/>
          </p:cNvSpPr>
          <p:nvPr>
            <p:ph type="title" idx="8" hasCustomPrompt="1"/>
          </p:nvPr>
        </p:nvSpPr>
        <p:spPr>
          <a:xfrm>
            <a:off x="5096113" y="2493650"/>
            <a:ext cx="1123200" cy="5778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Clr>
                <a:srgbClr val="466269"/>
              </a:buClr>
              <a:buSzPts val="3000"/>
              <a:buNone/>
              <a:defRPr sz="3000">
                <a:solidFill>
                  <a:srgbClr val="466269"/>
                </a:solidFill>
              </a:defRPr>
            </a:lvl1pPr>
            <a:lvl2pPr lvl="1"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9pPr>
          </a:lstStyle>
          <a:p>
            <a:r>
              <a:t>xx%</a:t>
            </a:r>
          </a:p>
        </p:txBody>
      </p:sp>
    </p:spTree>
    <p:extLst>
      <p:ext uri="{BB962C8B-B14F-4D97-AF65-F5344CB8AC3E}">
        <p14:creationId xmlns:p14="http://schemas.microsoft.com/office/powerpoint/2010/main" val="2198733349"/>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009">
          <p15:clr>
            <a:srgbClr val="FA7B17"/>
          </p15:clr>
        </p15:guide>
        <p15:guide id="2" orient="horz" pos="1620">
          <p15:clr>
            <a:srgbClr val="FA7B17"/>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ABLE OF CONTENT">
  <p:cSld name="1_TABLE OF CONTENT">
    <p:bg>
      <p:bgPr>
        <a:noFill/>
        <a:effectLst/>
      </p:bgPr>
    </p:bg>
    <p:spTree>
      <p:nvGrpSpPr>
        <p:cNvPr id="1" name="Shape 11"/>
        <p:cNvGrpSpPr/>
        <p:nvPr/>
      </p:nvGrpSpPr>
      <p:grpSpPr>
        <a:xfrm>
          <a:off x="0" y="0"/>
          <a:ext cx="0" cy="0"/>
          <a:chOff x="0" y="0"/>
          <a:chExt cx="0" cy="0"/>
        </a:xfrm>
      </p:grpSpPr>
      <p:sp>
        <p:nvSpPr>
          <p:cNvPr id="12" name="Google Shape;12;p3"/>
          <p:cNvSpPr txBox="1">
            <a:spLocks noGrp="1"/>
          </p:cNvSpPr>
          <p:nvPr>
            <p:ph type="ctrTitle"/>
          </p:nvPr>
        </p:nvSpPr>
        <p:spPr>
          <a:xfrm>
            <a:off x="2315388" y="2072050"/>
            <a:ext cx="2341800" cy="5778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466269"/>
              </a:buClr>
              <a:buSzPts val="1800"/>
              <a:buNone/>
              <a:defRPr sz="1800">
                <a:solidFill>
                  <a:srgbClr val="466269"/>
                </a:solidFill>
              </a:defRPr>
            </a:lvl1pPr>
            <a:lvl2pPr lvl="1" algn="ctr" rtl="0">
              <a:spcBef>
                <a:spcPts val="0"/>
              </a:spcBef>
              <a:spcAft>
                <a:spcPts val="0"/>
              </a:spcAft>
              <a:buClr>
                <a:srgbClr val="466269"/>
              </a:buClr>
              <a:buSzPts val="1800"/>
              <a:buNone/>
              <a:defRPr sz="1800">
                <a:solidFill>
                  <a:srgbClr val="466269"/>
                </a:solidFill>
              </a:defRPr>
            </a:lvl2pPr>
            <a:lvl3pPr lvl="2" algn="ctr" rtl="0">
              <a:spcBef>
                <a:spcPts val="0"/>
              </a:spcBef>
              <a:spcAft>
                <a:spcPts val="0"/>
              </a:spcAft>
              <a:buClr>
                <a:srgbClr val="466269"/>
              </a:buClr>
              <a:buSzPts val="1800"/>
              <a:buNone/>
              <a:defRPr sz="1800">
                <a:solidFill>
                  <a:srgbClr val="466269"/>
                </a:solidFill>
              </a:defRPr>
            </a:lvl3pPr>
            <a:lvl4pPr lvl="3" algn="ctr" rtl="0">
              <a:spcBef>
                <a:spcPts val="0"/>
              </a:spcBef>
              <a:spcAft>
                <a:spcPts val="0"/>
              </a:spcAft>
              <a:buClr>
                <a:srgbClr val="466269"/>
              </a:buClr>
              <a:buSzPts val="1800"/>
              <a:buNone/>
              <a:defRPr sz="1800">
                <a:solidFill>
                  <a:srgbClr val="466269"/>
                </a:solidFill>
              </a:defRPr>
            </a:lvl4pPr>
            <a:lvl5pPr lvl="4" algn="ctr" rtl="0">
              <a:spcBef>
                <a:spcPts val="0"/>
              </a:spcBef>
              <a:spcAft>
                <a:spcPts val="0"/>
              </a:spcAft>
              <a:buClr>
                <a:srgbClr val="466269"/>
              </a:buClr>
              <a:buSzPts val="1800"/>
              <a:buNone/>
              <a:defRPr sz="1800">
                <a:solidFill>
                  <a:srgbClr val="466269"/>
                </a:solidFill>
              </a:defRPr>
            </a:lvl5pPr>
            <a:lvl6pPr lvl="5" algn="ctr" rtl="0">
              <a:spcBef>
                <a:spcPts val="0"/>
              </a:spcBef>
              <a:spcAft>
                <a:spcPts val="0"/>
              </a:spcAft>
              <a:buClr>
                <a:srgbClr val="466269"/>
              </a:buClr>
              <a:buSzPts val="1800"/>
              <a:buNone/>
              <a:defRPr sz="1800">
                <a:solidFill>
                  <a:srgbClr val="466269"/>
                </a:solidFill>
              </a:defRPr>
            </a:lvl6pPr>
            <a:lvl7pPr lvl="6" algn="ctr" rtl="0">
              <a:spcBef>
                <a:spcPts val="0"/>
              </a:spcBef>
              <a:spcAft>
                <a:spcPts val="0"/>
              </a:spcAft>
              <a:buClr>
                <a:srgbClr val="466269"/>
              </a:buClr>
              <a:buSzPts val="1800"/>
              <a:buNone/>
              <a:defRPr sz="1800">
                <a:solidFill>
                  <a:srgbClr val="466269"/>
                </a:solidFill>
              </a:defRPr>
            </a:lvl7pPr>
            <a:lvl8pPr lvl="7" algn="ctr" rtl="0">
              <a:spcBef>
                <a:spcPts val="0"/>
              </a:spcBef>
              <a:spcAft>
                <a:spcPts val="0"/>
              </a:spcAft>
              <a:buClr>
                <a:srgbClr val="466269"/>
              </a:buClr>
              <a:buSzPts val="1800"/>
              <a:buNone/>
              <a:defRPr sz="1800">
                <a:solidFill>
                  <a:srgbClr val="466269"/>
                </a:solidFill>
              </a:defRPr>
            </a:lvl8pPr>
            <a:lvl9pPr lvl="8" algn="ctr" rtl="0">
              <a:spcBef>
                <a:spcPts val="0"/>
              </a:spcBef>
              <a:spcAft>
                <a:spcPts val="0"/>
              </a:spcAft>
              <a:buClr>
                <a:srgbClr val="466269"/>
              </a:buClr>
              <a:buSzPts val="1800"/>
              <a:buNone/>
              <a:defRPr sz="1800">
                <a:solidFill>
                  <a:srgbClr val="466269"/>
                </a:solidFill>
              </a:defRPr>
            </a:lvl9pPr>
          </a:lstStyle>
          <a:p>
            <a:endParaRPr/>
          </a:p>
        </p:txBody>
      </p:sp>
      <p:sp>
        <p:nvSpPr>
          <p:cNvPr id="13" name="Google Shape;13;p3"/>
          <p:cNvSpPr txBox="1">
            <a:spLocks noGrp="1"/>
          </p:cNvSpPr>
          <p:nvPr>
            <p:ph type="title" idx="2" hasCustomPrompt="1"/>
          </p:nvPr>
        </p:nvSpPr>
        <p:spPr>
          <a:xfrm>
            <a:off x="2924688" y="1590625"/>
            <a:ext cx="1123200" cy="5778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Clr>
                <a:srgbClr val="466269"/>
              </a:buClr>
              <a:buSzPts val="3000"/>
              <a:buNone/>
              <a:defRPr sz="3000">
                <a:solidFill>
                  <a:srgbClr val="466269"/>
                </a:solidFill>
              </a:defRPr>
            </a:lvl1pPr>
            <a:lvl2pPr lvl="1"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9pPr>
          </a:lstStyle>
          <a:p>
            <a:r>
              <a:t>xx%</a:t>
            </a:r>
          </a:p>
        </p:txBody>
      </p:sp>
      <p:sp>
        <p:nvSpPr>
          <p:cNvPr id="14" name="Google Shape;14;p3"/>
          <p:cNvSpPr txBox="1">
            <a:spLocks noGrp="1"/>
          </p:cNvSpPr>
          <p:nvPr>
            <p:ph type="ctrTitle" idx="3"/>
          </p:nvPr>
        </p:nvSpPr>
        <p:spPr>
          <a:xfrm>
            <a:off x="4486813" y="2072050"/>
            <a:ext cx="2341800" cy="5778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466269"/>
              </a:buClr>
              <a:buSzPts val="1800"/>
              <a:buNone/>
              <a:defRPr sz="1800">
                <a:solidFill>
                  <a:srgbClr val="466269"/>
                </a:solidFill>
              </a:defRPr>
            </a:lvl1pPr>
            <a:lvl2pPr lvl="1" algn="ctr" rtl="0">
              <a:spcBef>
                <a:spcPts val="0"/>
              </a:spcBef>
              <a:spcAft>
                <a:spcPts val="0"/>
              </a:spcAft>
              <a:buClr>
                <a:srgbClr val="466269"/>
              </a:buClr>
              <a:buSzPts val="1800"/>
              <a:buNone/>
              <a:defRPr sz="1800">
                <a:solidFill>
                  <a:srgbClr val="466269"/>
                </a:solidFill>
              </a:defRPr>
            </a:lvl2pPr>
            <a:lvl3pPr lvl="2" algn="ctr" rtl="0">
              <a:spcBef>
                <a:spcPts val="0"/>
              </a:spcBef>
              <a:spcAft>
                <a:spcPts val="0"/>
              </a:spcAft>
              <a:buClr>
                <a:srgbClr val="466269"/>
              </a:buClr>
              <a:buSzPts val="1800"/>
              <a:buNone/>
              <a:defRPr sz="1800">
                <a:solidFill>
                  <a:srgbClr val="466269"/>
                </a:solidFill>
              </a:defRPr>
            </a:lvl3pPr>
            <a:lvl4pPr lvl="3" algn="ctr" rtl="0">
              <a:spcBef>
                <a:spcPts val="0"/>
              </a:spcBef>
              <a:spcAft>
                <a:spcPts val="0"/>
              </a:spcAft>
              <a:buClr>
                <a:srgbClr val="466269"/>
              </a:buClr>
              <a:buSzPts val="1800"/>
              <a:buNone/>
              <a:defRPr sz="1800">
                <a:solidFill>
                  <a:srgbClr val="466269"/>
                </a:solidFill>
              </a:defRPr>
            </a:lvl4pPr>
            <a:lvl5pPr lvl="4" algn="ctr" rtl="0">
              <a:spcBef>
                <a:spcPts val="0"/>
              </a:spcBef>
              <a:spcAft>
                <a:spcPts val="0"/>
              </a:spcAft>
              <a:buClr>
                <a:srgbClr val="466269"/>
              </a:buClr>
              <a:buSzPts val="1800"/>
              <a:buNone/>
              <a:defRPr sz="1800">
                <a:solidFill>
                  <a:srgbClr val="466269"/>
                </a:solidFill>
              </a:defRPr>
            </a:lvl5pPr>
            <a:lvl6pPr lvl="5" algn="ctr" rtl="0">
              <a:spcBef>
                <a:spcPts val="0"/>
              </a:spcBef>
              <a:spcAft>
                <a:spcPts val="0"/>
              </a:spcAft>
              <a:buClr>
                <a:srgbClr val="466269"/>
              </a:buClr>
              <a:buSzPts val="1800"/>
              <a:buNone/>
              <a:defRPr sz="1800">
                <a:solidFill>
                  <a:srgbClr val="466269"/>
                </a:solidFill>
              </a:defRPr>
            </a:lvl6pPr>
            <a:lvl7pPr lvl="6" algn="ctr" rtl="0">
              <a:spcBef>
                <a:spcPts val="0"/>
              </a:spcBef>
              <a:spcAft>
                <a:spcPts val="0"/>
              </a:spcAft>
              <a:buClr>
                <a:srgbClr val="466269"/>
              </a:buClr>
              <a:buSzPts val="1800"/>
              <a:buNone/>
              <a:defRPr sz="1800">
                <a:solidFill>
                  <a:srgbClr val="466269"/>
                </a:solidFill>
              </a:defRPr>
            </a:lvl7pPr>
            <a:lvl8pPr lvl="7" algn="ctr" rtl="0">
              <a:spcBef>
                <a:spcPts val="0"/>
              </a:spcBef>
              <a:spcAft>
                <a:spcPts val="0"/>
              </a:spcAft>
              <a:buClr>
                <a:srgbClr val="466269"/>
              </a:buClr>
              <a:buSzPts val="1800"/>
              <a:buNone/>
              <a:defRPr sz="1800">
                <a:solidFill>
                  <a:srgbClr val="466269"/>
                </a:solidFill>
              </a:defRPr>
            </a:lvl8pPr>
            <a:lvl9pPr lvl="8" algn="ctr" rtl="0">
              <a:spcBef>
                <a:spcPts val="0"/>
              </a:spcBef>
              <a:spcAft>
                <a:spcPts val="0"/>
              </a:spcAft>
              <a:buClr>
                <a:srgbClr val="466269"/>
              </a:buClr>
              <a:buSzPts val="1800"/>
              <a:buNone/>
              <a:defRPr sz="1800">
                <a:solidFill>
                  <a:srgbClr val="466269"/>
                </a:solidFill>
              </a:defRPr>
            </a:lvl9pPr>
          </a:lstStyle>
          <a:p>
            <a:endParaRPr/>
          </a:p>
        </p:txBody>
      </p:sp>
      <p:sp>
        <p:nvSpPr>
          <p:cNvPr id="15" name="Google Shape;15;p3"/>
          <p:cNvSpPr txBox="1">
            <a:spLocks noGrp="1"/>
          </p:cNvSpPr>
          <p:nvPr>
            <p:ph type="title" idx="4" hasCustomPrompt="1"/>
          </p:nvPr>
        </p:nvSpPr>
        <p:spPr>
          <a:xfrm>
            <a:off x="5096113" y="1590625"/>
            <a:ext cx="1123200" cy="5778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Clr>
                <a:srgbClr val="466269"/>
              </a:buClr>
              <a:buSzPts val="3000"/>
              <a:buNone/>
              <a:defRPr sz="3000">
                <a:solidFill>
                  <a:srgbClr val="466269"/>
                </a:solidFill>
              </a:defRPr>
            </a:lvl1pPr>
            <a:lvl2pPr lvl="1"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9pPr>
          </a:lstStyle>
          <a:p>
            <a:r>
              <a:t>xx%</a:t>
            </a:r>
          </a:p>
        </p:txBody>
      </p:sp>
      <p:sp>
        <p:nvSpPr>
          <p:cNvPr id="16" name="Google Shape;16;p3"/>
          <p:cNvSpPr txBox="1">
            <a:spLocks noGrp="1"/>
          </p:cNvSpPr>
          <p:nvPr>
            <p:ph type="ctrTitle" idx="5"/>
          </p:nvPr>
        </p:nvSpPr>
        <p:spPr>
          <a:xfrm>
            <a:off x="2315388" y="2975075"/>
            <a:ext cx="2341800" cy="5778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466269"/>
              </a:buClr>
              <a:buSzPts val="1800"/>
              <a:buNone/>
              <a:defRPr sz="1800">
                <a:solidFill>
                  <a:srgbClr val="466269"/>
                </a:solidFill>
              </a:defRPr>
            </a:lvl1pPr>
            <a:lvl2pPr lvl="1" algn="ctr" rtl="0">
              <a:spcBef>
                <a:spcPts val="0"/>
              </a:spcBef>
              <a:spcAft>
                <a:spcPts val="0"/>
              </a:spcAft>
              <a:buClr>
                <a:srgbClr val="466269"/>
              </a:buClr>
              <a:buSzPts val="1800"/>
              <a:buNone/>
              <a:defRPr sz="1800">
                <a:solidFill>
                  <a:srgbClr val="466269"/>
                </a:solidFill>
              </a:defRPr>
            </a:lvl2pPr>
            <a:lvl3pPr lvl="2" algn="ctr" rtl="0">
              <a:spcBef>
                <a:spcPts val="0"/>
              </a:spcBef>
              <a:spcAft>
                <a:spcPts val="0"/>
              </a:spcAft>
              <a:buClr>
                <a:srgbClr val="466269"/>
              </a:buClr>
              <a:buSzPts val="1800"/>
              <a:buNone/>
              <a:defRPr sz="1800">
                <a:solidFill>
                  <a:srgbClr val="466269"/>
                </a:solidFill>
              </a:defRPr>
            </a:lvl3pPr>
            <a:lvl4pPr lvl="3" algn="ctr" rtl="0">
              <a:spcBef>
                <a:spcPts val="0"/>
              </a:spcBef>
              <a:spcAft>
                <a:spcPts val="0"/>
              </a:spcAft>
              <a:buClr>
                <a:srgbClr val="466269"/>
              </a:buClr>
              <a:buSzPts val="1800"/>
              <a:buNone/>
              <a:defRPr sz="1800">
                <a:solidFill>
                  <a:srgbClr val="466269"/>
                </a:solidFill>
              </a:defRPr>
            </a:lvl4pPr>
            <a:lvl5pPr lvl="4" algn="ctr" rtl="0">
              <a:spcBef>
                <a:spcPts val="0"/>
              </a:spcBef>
              <a:spcAft>
                <a:spcPts val="0"/>
              </a:spcAft>
              <a:buClr>
                <a:srgbClr val="466269"/>
              </a:buClr>
              <a:buSzPts val="1800"/>
              <a:buNone/>
              <a:defRPr sz="1800">
                <a:solidFill>
                  <a:srgbClr val="466269"/>
                </a:solidFill>
              </a:defRPr>
            </a:lvl5pPr>
            <a:lvl6pPr lvl="5" algn="ctr" rtl="0">
              <a:spcBef>
                <a:spcPts val="0"/>
              </a:spcBef>
              <a:spcAft>
                <a:spcPts val="0"/>
              </a:spcAft>
              <a:buClr>
                <a:srgbClr val="466269"/>
              </a:buClr>
              <a:buSzPts val="1800"/>
              <a:buNone/>
              <a:defRPr sz="1800">
                <a:solidFill>
                  <a:srgbClr val="466269"/>
                </a:solidFill>
              </a:defRPr>
            </a:lvl6pPr>
            <a:lvl7pPr lvl="6" algn="ctr" rtl="0">
              <a:spcBef>
                <a:spcPts val="0"/>
              </a:spcBef>
              <a:spcAft>
                <a:spcPts val="0"/>
              </a:spcAft>
              <a:buClr>
                <a:srgbClr val="466269"/>
              </a:buClr>
              <a:buSzPts val="1800"/>
              <a:buNone/>
              <a:defRPr sz="1800">
                <a:solidFill>
                  <a:srgbClr val="466269"/>
                </a:solidFill>
              </a:defRPr>
            </a:lvl7pPr>
            <a:lvl8pPr lvl="7" algn="ctr" rtl="0">
              <a:spcBef>
                <a:spcPts val="0"/>
              </a:spcBef>
              <a:spcAft>
                <a:spcPts val="0"/>
              </a:spcAft>
              <a:buClr>
                <a:srgbClr val="466269"/>
              </a:buClr>
              <a:buSzPts val="1800"/>
              <a:buNone/>
              <a:defRPr sz="1800">
                <a:solidFill>
                  <a:srgbClr val="466269"/>
                </a:solidFill>
              </a:defRPr>
            </a:lvl8pPr>
            <a:lvl9pPr lvl="8" algn="ctr" rtl="0">
              <a:spcBef>
                <a:spcPts val="0"/>
              </a:spcBef>
              <a:spcAft>
                <a:spcPts val="0"/>
              </a:spcAft>
              <a:buClr>
                <a:srgbClr val="466269"/>
              </a:buClr>
              <a:buSzPts val="1800"/>
              <a:buNone/>
              <a:defRPr sz="1800">
                <a:solidFill>
                  <a:srgbClr val="466269"/>
                </a:solidFill>
              </a:defRPr>
            </a:lvl9pPr>
          </a:lstStyle>
          <a:p>
            <a:endParaRPr/>
          </a:p>
        </p:txBody>
      </p:sp>
      <p:sp>
        <p:nvSpPr>
          <p:cNvPr id="17" name="Google Shape;17;p3"/>
          <p:cNvSpPr txBox="1">
            <a:spLocks noGrp="1"/>
          </p:cNvSpPr>
          <p:nvPr>
            <p:ph type="title" idx="6" hasCustomPrompt="1"/>
          </p:nvPr>
        </p:nvSpPr>
        <p:spPr>
          <a:xfrm>
            <a:off x="2924688" y="2493650"/>
            <a:ext cx="1123200" cy="5778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Clr>
                <a:srgbClr val="466269"/>
              </a:buClr>
              <a:buSzPts val="3000"/>
              <a:buNone/>
              <a:defRPr sz="3000">
                <a:solidFill>
                  <a:srgbClr val="466269"/>
                </a:solidFill>
              </a:defRPr>
            </a:lvl1pPr>
            <a:lvl2pPr lvl="1"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9pPr>
          </a:lstStyle>
          <a:p>
            <a:r>
              <a:t>xx%</a:t>
            </a:r>
          </a:p>
        </p:txBody>
      </p:sp>
      <p:sp>
        <p:nvSpPr>
          <p:cNvPr id="18" name="Google Shape;18;p3"/>
          <p:cNvSpPr txBox="1">
            <a:spLocks noGrp="1"/>
          </p:cNvSpPr>
          <p:nvPr>
            <p:ph type="ctrTitle" idx="7"/>
          </p:nvPr>
        </p:nvSpPr>
        <p:spPr>
          <a:xfrm>
            <a:off x="4486813" y="2975075"/>
            <a:ext cx="2341800" cy="5778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466269"/>
              </a:buClr>
              <a:buSzPts val="1800"/>
              <a:buNone/>
              <a:defRPr sz="1800">
                <a:solidFill>
                  <a:srgbClr val="466269"/>
                </a:solidFill>
              </a:defRPr>
            </a:lvl1pPr>
            <a:lvl2pPr lvl="1" algn="ctr" rtl="0">
              <a:spcBef>
                <a:spcPts val="0"/>
              </a:spcBef>
              <a:spcAft>
                <a:spcPts val="0"/>
              </a:spcAft>
              <a:buClr>
                <a:srgbClr val="466269"/>
              </a:buClr>
              <a:buSzPts val="1800"/>
              <a:buNone/>
              <a:defRPr sz="1800">
                <a:solidFill>
                  <a:srgbClr val="466269"/>
                </a:solidFill>
              </a:defRPr>
            </a:lvl2pPr>
            <a:lvl3pPr lvl="2" algn="ctr" rtl="0">
              <a:spcBef>
                <a:spcPts val="0"/>
              </a:spcBef>
              <a:spcAft>
                <a:spcPts val="0"/>
              </a:spcAft>
              <a:buClr>
                <a:srgbClr val="466269"/>
              </a:buClr>
              <a:buSzPts val="1800"/>
              <a:buNone/>
              <a:defRPr sz="1800">
                <a:solidFill>
                  <a:srgbClr val="466269"/>
                </a:solidFill>
              </a:defRPr>
            </a:lvl3pPr>
            <a:lvl4pPr lvl="3" algn="ctr" rtl="0">
              <a:spcBef>
                <a:spcPts val="0"/>
              </a:spcBef>
              <a:spcAft>
                <a:spcPts val="0"/>
              </a:spcAft>
              <a:buClr>
                <a:srgbClr val="466269"/>
              </a:buClr>
              <a:buSzPts val="1800"/>
              <a:buNone/>
              <a:defRPr sz="1800">
                <a:solidFill>
                  <a:srgbClr val="466269"/>
                </a:solidFill>
              </a:defRPr>
            </a:lvl4pPr>
            <a:lvl5pPr lvl="4" algn="ctr" rtl="0">
              <a:spcBef>
                <a:spcPts val="0"/>
              </a:spcBef>
              <a:spcAft>
                <a:spcPts val="0"/>
              </a:spcAft>
              <a:buClr>
                <a:srgbClr val="466269"/>
              </a:buClr>
              <a:buSzPts val="1800"/>
              <a:buNone/>
              <a:defRPr sz="1800">
                <a:solidFill>
                  <a:srgbClr val="466269"/>
                </a:solidFill>
              </a:defRPr>
            </a:lvl5pPr>
            <a:lvl6pPr lvl="5" algn="ctr" rtl="0">
              <a:spcBef>
                <a:spcPts val="0"/>
              </a:spcBef>
              <a:spcAft>
                <a:spcPts val="0"/>
              </a:spcAft>
              <a:buClr>
                <a:srgbClr val="466269"/>
              </a:buClr>
              <a:buSzPts val="1800"/>
              <a:buNone/>
              <a:defRPr sz="1800">
                <a:solidFill>
                  <a:srgbClr val="466269"/>
                </a:solidFill>
              </a:defRPr>
            </a:lvl6pPr>
            <a:lvl7pPr lvl="6" algn="ctr" rtl="0">
              <a:spcBef>
                <a:spcPts val="0"/>
              </a:spcBef>
              <a:spcAft>
                <a:spcPts val="0"/>
              </a:spcAft>
              <a:buClr>
                <a:srgbClr val="466269"/>
              </a:buClr>
              <a:buSzPts val="1800"/>
              <a:buNone/>
              <a:defRPr sz="1800">
                <a:solidFill>
                  <a:srgbClr val="466269"/>
                </a:solidFill>
              </a:defRPr>
            </a:lvl7pPr>
            <a:lvl8pPr lvl="7" algn="ctr" rtl="0">
              <a:spcBef>
                <a:spcPts val="0"/>
              </a:spcBef>
              <a:spcAft>
                <a:spcPts val="0"/>
              </a:spcAft>
              <a:buClr>
                <a:srgbClr val="466269"/>
              </a:buClr>
              <a:buSzPts val="1800"/>
              <a:buNone/>
              <a:defRPr sz="1800">
                <a:solidFill>
                  <a:srgbClr val="466269"/>
                </a:solidFill>
              </a:defRPr>
            </a:lvl8pPr>
            <a:lvl9pPr lvl="8" algn="ctr" rtl="0">
              <a:spcBef>
                <a:spcPts val="0"/>
              </a:spcBef>
              <a:spcAft>
                <a:spcPts val="0"/>
              </a:spcAft>
              <a:buClr>
                <a:srgbClr val="466269"/>
              </a:buClr>
              <a:buSzPts val="1800"/>
              <a:buNone/>
              <a:defRPr sz="1800">
                <a:solidFill>
                  <a:srgbClr val="466269"/>
                </a:solidFill>
              </a:defRPr>
            </a:lvl9pPr>
          </a:lstStyle>
          <a:p>
            <a:endParaRPr/>
          </a:p>
        </p:txBody>
      </p:sp>
      <p:sp>
        <p:nvSpPr>
          <p:cNvPr id="19" name="Google Shape;19;p3"/>
          <p:cNvSpPr txBox="1">
            <a:spLocks noGrp="1"/>
          </p:cNvSpPr>
          <p:nvPr>
            <p:ph type="title" idx="8" hasCustomPrompt="1"/>
          </p:nvPr>
        </p:nvSpPr>
        <p:spPr>
          <a:xfrm>
            <a:off x="5096113" y="2493650"/>
            <a:ext cx="1123200" cy="5778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Clr>
                <a:srgbClr val="466269"/>
              </a:buClr>
              <a:buSzPts val="3000"/>
              <a:buNone/>
              <a:defRPr sz="3000">
                <a:solidFill>
                  <a:srgbClr val="466269"/>
                </a:solidFill>
              </a:defRPr>
            </a:lvl1pPr>
            <a:lvl2pPr lvl="1"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9pPr>
          </a:lstStyle>
          <a:p>
            <a:r>
              <a:t>xx%</a:t>
            </a:r>
          </a:p>
        </p:txBody>
      </p:sp>
    </p:spTree>
    <p:extLst>
      <p:ext uri="{BB962C8B-B14F-4D97-AF65-F5344CB8AC3E}">
        <p14:creationId xmlns:p14="http://schemas.microsoft.com/office/powerpoint/2010/main" val="3048061594"/>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009">
          <p15:clr>
            <a:srgbClr val="FA7B17"/>
          </p15:clr>
        </p15:guide>
        <p15:guide id="2" orient="horz" pos="1620">
          <p15:clr>
            <a:srgbClr val="FA7B17"/>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ABLE OF CONTENT">
  <p:cSld name="1_TABLE OF CONTENT">
    <p:bg>
      <p:bgPr>
        <a:noFill/>
        <a:effectLst/>
      </p:bgPr>
    </p:bg>
    <p:spTree>
      <p:nvGrpSpPr>
        <p:cNvPr id="1" name="Shape 11"/>
        <p:cNvGrpSpPr/>
        <p:nvPr/>
      </p:nvGrpSpPr>
      <p:grpSpPr>
        <a:xfrm>
          <a:off x="0" y="0"/>
          <a:ext cx="0" cy="0"/>
          <a:chOff x="0" y="0"/>
          <a:chExt cx="0" cy="0"/>
        </a:xfrm>
      </p:grpSpPr>
      <p:sp>
        <p:nvSpPr>
          <p:cNvPr id="12" name="Google Shape;12;p3"/>
          <p:cNvSpPr txBox="1">
            <a:spLocks noGrp="1"/>
          </p:cNvSpPr>
          <p:nvPr>
            <p:ph type="ctrTitle"/>
          </p:nvPr>
        </p:nvSpPr>
        <p:spPr>
          <a:xfrm>
            <a:off x="2315388" y="2072050"/>
            <a:ext cx="2341800" cy="5778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466269"/>
              </a:buClr>
              <a:buSzPts val="1800"/>
              <a:buNone/>
              <a:defRPr sz="1800">
                <a:solidFill>
                  <a:srgbClr val="466269"/>
                </a:solidFill>
              </a:defRPr>
            </a:lvl1pPr>
            <a:lvl2pPr lvl="1" algn="ctr" rtl="0">
              <a:spcBef>
                <a:spcPts val="0"/>
              </a:spcBef>
              <a:spcAft>
                <a:spcPts val="0"/>
              </a:spcAft>
              <a:buClr>
                <a:srgbClr val="466269"/>
              </a:buClr>
              <a:buSzPts val="1800"/>
              <a:buNone/>
              <a:defRPr sz="1800">
                <a:solidFill>
                  <a:srgbClr val="466269"/>
                </a:solidFill>
              </a:defRPr>
            </a:lvl2pPr>
            <a:lvl3pPr lvl="2" algn="ctr" rtl="0">
              <a:spcBef>
                <a:spcPts val="0"/>
              </a:spcBef>
              <a:spcAft>
                <a:spcPts val="0"/>
              </a:spcAft>
              <a:buClr>
                <a:srgbClr val="466269"/>
              </a:buClr>
              <a:buSzPts val="1800"/>
              <a:buNone/>
              <a:defRPr sz="1800">
                <a:solidFill>
                  <a:srgbClr val="466269"/>
                </a:solidFill>
              </a:defRPr>
            </a:lvl3pPr>
            <a:lvl4pPr lvl="3" algn="ctr" rtl="0">
              <a:spcBef>
                <a:spcPts val="0"/>
              </a:spcBef>
              <a:spcAft>
                <a:spcPts val="0"/>
              </a:spcAft>
              <a:buClr>
                <a:srgbClr val="466269"/>
              </a:buClr>
              <a:buSzPts val="1800"/>
              <a:buNone/>
              <a:defRPr sz="1800">
                <a:solidFill>
                  <a:srgbClr val="466269"/>
                </a:solidFill>
              </a:defRPr>
            </a:lvl4pPr>
            <a:lvl5pPr lvl="4" algn="ctr" rtl="0">
              <a:spcBef>
                <a:spcPts val="0"/>
              </a:spcBef>
              <a:spcAft>
                <a:spcPts val="0"/>
              </a:spcAft>
              <a:buClr>
                <a:srgbClr val="466269"/>
              </a:buClr>
              <a:buSzPts val="1800"/>
              <a:buNone/>
              <a:defRPr sz="1800">
                <a:solidFill>
                  <a:srgbClr val="466269"/>
                </a:solidFill>
              </a:defRPr>
            </a:lvl5pPr>
            <a:lvl6pPr lvl="5" algn="ctr" rtl="0">
              <a:spcBef>
                <a:spcPts val="0"/>
              </a:spcBef>
              <a:spcAft>
                <a:spcPts val="0"/>
              </a:spcAft>
              <a:buClr>
                <a:srgbClr val="466269"/>
              </a:buClr>
              <a:buSzPts val="1800"/>
              <a:buNone/>
              <a:defRPr sz="1800">
                <a:solidFill>
                  <a:srgbClr val="466269"/>
                </a:solidFill>
              </a:defRPr>
            </a:lvl6pPr>
            <a:lvl7pPr lvl="6" algn="ctr" rtl="0">
              <a:spcBef>
                <a:spcPts val="0"/>
              </a:spcBef>
              <a:spcAft>
                <a:spcPts val="0"/>
              </a:spcAft>
              <a:buClr>
                <a:srgbClr val="466269"/>
              </a:buClr>
              <a:buSzPts val="1800"/>
              <a:buNone/>
              <a:defRPr sz="1800">
                <a:solidFill>
                  <a:srgbClr val="466269"/>
                </a:solidFill>
              </a:defRPr>
            </a:lvl7pPr>
            <a:lvl8pPr lvl="7" algn="ctr" rtl="0">
              <a:spcBef>
                <a:spcPts val="0"/>
              </a:spcBef>
              <a:spcAft>
                <a:spcPts val="0"/>
              </a:spcAft>
              <a:buClr>
                <a:srgbClr val="466269"/>
              </a:buClr>
              <a:buSzPts val="1800"/>
              <a:buNone/>
              <a:defRPr sz="1800">
                <a:solidFill>
                  <a:srgbClr val="466269"/>
                </a:solidFill>
              </a:defRPr>
            </a:lvl8pPr>
            <a:lvl9pPr lvl="8" algn="ctr" rtl="0">
              <a:spcBef>
                <a:spcPts val="0"/>
              </a:spcBef>
              <a:spcAft>
                <a:spcPts val="0"/>
              </a:spcAft>
              <a:buClr>
                <a:srgbClr val="466269"/>
              </a:buClr>
              <a:buSzPts val="1800"/>
              <a:buNone/>
              <a:defRPr sz="1800">
                <a:solidFill>
                  <a:srgbClr val="466269"/>
                </a:solidFill>
              </a:defRPr>
            </a:lvl9pPr>
          </a:lstStyle>
          <a:p>
            <a:endParaRPr/>
          </a:p>
        </p:txBody>
      </p:sp>
      <p:sp>
        <p:nvSpPr>
          <p:cNvPr id="13" name="Google Shape;13;p3"/>
          <p:cNvSpPr txBox="1">
            <a:spLocks noGrp="1"/>
          </p:cNvSpPr>
          <p:nvPr>
            <p:ph type="title" idx="2" hasCustomPrompt="1"/>
          </p:nvPr>
        </p:nvSpPr>
        <p:spPr>
          <a:xfrm>
            <a:off x="2924688" y="1590625"/>
            <a:ext cx="1123200" cy="5778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Clr>
                <a:srgbClr val="466269"/>
              </a:buClr>
              <a:buSzPts val="3000"/>
              <a:buNone/>
              <a:defRPr sz="3000">
                <a:solidFill>
                  <a:srgbClr val="466269"/>
                </a:solidFill>
              </a:defRPr>
            </a:lvl1pPr>
            <a:lvl2pPr lvl="1"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9pPr>
          </a:lstStyle>
          <a:p>
            <a:r>
              <a:t>xx%</a:t>
            </a:r>
          </a:p>
        </p:txBody>
      </p:sp>
      <p:sp>
        <p:nvSpPr>
          <p:cNvPr id="14" name="Google Shape;14;p3"/>
          <p:cNvSpPr txBox="1">
            <a:spLocks noGrp="1"/>
          </p:cNvSpPr>
          <p:nvPr>
            <p:ph type="ctrTitle" idx="3"/>
          </p:nvPr>
        </p:nvSpPr>
        <p:spPr>
          <a:xfrm>
            <a:off x="4486813" y="2072050"/>
            <a:ext cx="2341800" cy="5778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466269"/>
              </a:buClr>
              <a:buSzPts val="1800"/>
              <a:buNone/>
              <a:defRPr sz="1800">
                <a:solidFill>
                  <a:srgbClr val="466269"/>
                </a:solidFill>
              </a:defRPr>
            </a:lvl1pPr>
            <a:lvl2pPr lvl="1" algn="ctr" rtl="0">
              <a:spcBef>
                <a:spcPts val="0"/>
              </a:spcBef>
              <a:spcAft>
                <a:spcPts val="0"/>
              </a:spcAft>
              <a:buClr>
                <a:srgbClr val="466269"/>
              </a:buClr>
              <a:buSzPts val="1800"/>
              <a:buNone/>
              <a:defRPr sz="1800">
                <a:solidFill>
                  <a:srgbClr val="466269"/>
                </a:solidFill>
              </a:defRPr>
            </a:lvl2pPr>
            <a:lvl3pPr lvl="2" algn="ctr" rtl="0">
              <a:spcBef>
                <a:spcPts val="0"/>
              </a:spcBef>
              <a:spcAft>
                <a:spcPts val="0"/>
              </a:spcAft>
              <a:buClr>
                <a:srgbClr val="466269"/>
              </a:buClr>
              <a:buSzPts val="1800"/>
              <a:buNone/>
              <a:defRPr sz="1800">
                <a:solidFill>
                  <a:srgbClr val="466269"/>
                </a:solidFill>
              </a:defRPr>
            </a:lvl3pPr>
            <a:lvl4pPr lvl="3" algn="ctr" rtl="0">
              <a:spcBef>
                <a:spcPts val="0"/>
              </a:spcBef>
              <a:spcAft>
                <a:spcPts val="0"/>
              </a:spcAft>
              <a:buClr>
                <a:srgbClr val="466269"/>
              </a:buClr>
              <a:buSzPts val="1800"/>
              <a:buNone/>
              <a:defRPr sz="1800">
                <a:solidFill>
                  <a:srgbClr val="466269"/>
                </a:solidFill>
              </a:defRPr>
            </a:lvl4pPr>
            <a:lvl5pPr lvl="4" algn="ctr" rtl="0">
              <a:spcBef>
                <a:spcPts val="0"/>
              </a:spcBef>
              <a:spcAft>
                <a:spcPts val="0"/>
              </a:spcAft>
              <a:buClr>
                <a:srgbClr val="466269"/>
              </a:buClr>
              <a:buSzPts val="1800"/>
              <a:buNone/>
              <a:defRPr sz="1800">
                <a:solidFill>
                  <a:srgbClr val="466269"/>
                </a:solidFill>
              </a:defRPr>
            </a:lvl5pPr>
            <a:lvl6pPr lvl="5" algn="ctr" rtl="0">
              <a:spcBef>
                <a:spcPts val="0"/>
              </a:spcBef>
              <a:spcAft>
                <a:spcPts val="0"/>
              </a:spcAft>
              <a:buClr>
                <a:srgbClr val="466269"/>
              </a:buClr>
              <a:buSzPts val="1800"/>
              <a:buNone/>
              <a:defRPr sz="1800">
                <a:solidFill>
                  <a:srgbClr val="466269"/>
                </a:solidFill>
              </a:defRPr>
            </a:lvl6pPr>
            <a:lvl7pPr lvl="6" algn="ctr" rtl="0">
              <a:spcBef>
                <a:spcPts val="0"/>
              </a:spcBef>
              <a:spcAft>
                <a:spcPts val="0"/>
              </a:spcAft>
              <a:buClr>
                <a:srgbClr val="466269"/>
              </a:buClr>
              <a:buSzPts val="1800"/>
              <a:buNone/>
              <a:defRPr sz="1800">
                <a:solidFill>
                  <a:srgbClr val="466269"/>
                </a:solidFill>
              </a:defRPr>
            </a:lvl7pPr>
            <a:lvl8pPr lvl="7" algn="ctr" rtl="0">
              <a:spcBef>
                <a:spcPts val="0"/>
              </a:spcBef>
              <a:spcAft>
                <a:spcPts val="0"/>
              </a:spcAft>
              <a:buClr>
                <a:srgbClr val="466269"/>
              </a:buClr>
              <a:buSzPts val="1800"/>
              <a:buNone/>
              <a:defRPr sz="1800">
                <a:solidFill>
                  <a:srgbClr val="466269"/>
                </a:solidFill>
              </a:defRPr>
            </a:lvl8pPr>
            <a:lvl9pPr lvl="8" algn="ctr" rtl="0">
              <a:spcBef>
                <a:spcPts val="0"/>
              </a:spcBef>
              <a:spcAft>
                <a:spcPts val="0"/>
              </a:spcAft>
              <a:buClr>
                <a:srgbClr val="466269"/>
              </a:buClr>
              <a:buSzPts val="1800"/>
              <a:buNone/>
              <a:defRPr sz="1800">
                <a:solidFill>
                  <a:srgbClr val="466269"/>
                </a:solidFill>
              </a:defRPr>
            </a:lvl9pPr>
          </a:lstStyle>
          <a:p>
            <a:endParaRPr/>
          </a:p>
        </p:txBody>
      </p:sp>
      <p:sp>
        <p:nvSpPr>
          <p:cNvPr id="15" name="Google Shape;15;p3"/>
          <p:cNvSpPr txBox="1">
            <a:spLocks noGrp="1"/>
          </p:cNvSpPr>
          <p:nvPr>
            <p:ph type="title" idx="4" hasCustomPrompt="1"/>
          </p:nvPr>
        </p:nvSpPr>
        <p:spPr>
          <a:xfrm>
            <a:off x="5096113" y="1590625"/>
            <a:ext cx="1123200" cy="5778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Clr>
                <a:srgbClr val="466269"/>
              </a:buClr>
              <a:buSzPts val="3000"/>
              <a:buNone/>
              <a:defRPr sz="3000">
                <a:solidFill>
                  <a:srgbClr val="466269"/>
                </a:solidFill>
              </a:defRPr>
            </a:lvl1pPr>
            <a:lvl2pPr lvl="1"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9pPr>
          </a:lstStyle>
          <a:p>
            <a:r>
              <a:t>xx%</a:t>
            </a:r>
          </a:p>
        </p:txBody>
      </p:sp>
      <p:sp>
        <p:nvSpPr>
          <p:cNvPr id="16" name="Google Shape;16;p3"/>
          <p:cNvSpPr txBox="1">
            <a:spLocks noGrp="1"/>
          </p:cNvSpPr>
          <p:nvPr>
            <p:ph type="ctrTitle" idx="5"/>
          </p:nvPr>
        </p:nvSpPr>
        <p:spPr>
          <a:xfrm>
            <a:off x="2315388" y="2975075"/>
            <a:ext cx="2341800" cy="5778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466269"/>
              </a:buClr>
              <a:buSzPts val="1800"/>
              <a:buNone/>
              <a:defRPr sz="1800">
                <a:solidFill>
                  <a:srgbClr val="466269"/>
                </a:solidFill>
              </a:defRPr>
            </a:lvl1pPr>
            <a:lvl2pPr lvl="1" algn="ctr" rtl="0">
              <a:spcBef>
                <a:spcPts val="0"/>
              </a:spcBef>
              <a:spcAft>
                <a:spcPts val="0"/>
              </a:spcAft>
              <a:buClr>
                <a:srgbClr val="466269"/>
              </a:buClr>
              <a:buSzPts val="1800"/>
              <a:buNone/>
              <a:defRPr sz="1800">
                <a:solidFill>
                  <a:srgbClr val="466269"/>
                </a:solidFill>
              </a:defRPr>
            </a:lvl2pPr>
            <a:lvl3pPr lvl="2" algn="ctr" rtl="0">
              <a:spcBef>
                <a:spcPts val="0"/>
              </a:spcBef>
              <a:spcAft>
                <a:spcPts val="0"/>
              </a:spcAft>
              <a:buClr>
                <a:srgbClr val="466269"/>
              </a:buClr>
              <a:buSzPts val="1800"/>
              <a:buNone/>
              <a:defRPr sz="1800">
                <a:solidFill>
                  <a:srgbClr val="466269"/>
                </a:solidFill>
              </a:defRPr>
            </a:lvl3pPr>
            <a:lvl4pPr lvl="3" algn="ctr" rtl="0">
              <a:spcBef>
                <a:spcPts val="0"/>
              </a:spcBef>
              <a:spcAft>
                <a:spcPts val="0"/>
              </a:spcAft>
              <a:buClr>
                <a:srgbClr val="466269"/>
              </a:buClr>
              <a:buSzPts val="1800"/>
              <a:buNone/>
              <a:defRPr sz="1800">
                <a:solidFill>
                  <a:srgbClr val="466269"/>
                </a:solidFill>
              </a:defRPr>
            </a:lvl4pPr>
            <a:lvl5pPr lvl="4" algn="ctr" rtl="0">
              <a:spcBef>
                <a:spcPts val="0"/>
              </a:spcBef>
              <a:spcAft>
                <a:spcPts val="0"/>
              </a:spcAft>
              <a:buClr>
                <a:srgbClr val="466269"/>
              </a:buClr>
              <a:buSzPts val="1800"/>
              <a:buNone/>
              <a:defRPr sz="1800">
                <a:solidFill>
                  <a:srgbClr val="466269"/>
                </a:solidFill>
              </a:defRPr>
            </a:lvl5pPr>
            <a:lvl6pPr lvl="5" algn="ctr" rtl="0">
              <a:spcBef>
                <a:spcPts val="0"/>
              </a:spcBef>
              <a:spcAft>
                <a:spcPts val="0"/>
              </a:spcAft>
              <a:buClr>
                <a:srgbClr val="466269"/>
              </a:buClr>
              <a:buSzPts val="1800"/>
              <a:buNone/>
              <a:defRPr sz="1800">
                <a:solidFill>
                  <a:srgbClr val="466269"/>
                </a:solidFill>
              </a:defRPr>
            </a:lvl6pPr>
            <a:lvl7pPr lvl="6" algn="ctr" rtl="0">
              <a:spcBef>
                <a:spcPts val="0"/>
              </a:spcBef>
              <a:spcAft>
                <a:spcPts val="0"/>
              </a:spcAft>
              <a:buClr>
                <a:srgbClr val="466269"/>
              </a:buClr>
              <a:buSzPts val="1800"/>
              <a:buNone/>
              <a:defRPr sz="1800">
                <a:solidFill>
                  <a:srgbClr val="466269"/>
                </a:solidFill>
              </a:defRPr>
            </a:lvl7pPr>
            <a:lvl8pPr lvl="7" algn="ctr" rtl="0">
              <a:spcBef>
                <a:spcPts val="0"/>
              </a:spcBef>
              <a:spcAft>
                <a:spcPts val="0"/>
              </a:spcAft>
              <a:buClr>
                <a:srgbClr val="466269"/>
              </a:buClr>
              <a:buSzPts val="1800"/>
              <a:buNone/>
              <a:defRPr sz="1800">
                <a:solidFill>
                  <a:srgbClr val="466269"/>
                </a:solidFill>
              </a:defRPr>
            </a:lvl8pPr>
            <a:lvl9pPr lvl="8" algn="ctr" rtl="0">
              <a:spcBef>
                <a:spcPts val="0"/>
              </a:spcBef>
              <a:spcAft>
                <a:spcPts val="0"/>
              </a:spcAft>
              <a:buClr>
                <a:srgbClr val="466269"/>
              </a:buClr>
              <a:buSzPts val="1800"/>
              <a:buNone/>
              <a:defRPr sz="1800">
                <a:solidFill>
                  <a:srgbClr val="466269"/>
                </a:solidFill>
              </a:defRPr>
            </a:lvl9pPr>
          </a:lstStyle>
          <a:p>
            <a:endParaRPr/>
          </a:p>
        </p:txBody>
      </p:sp>
      <p:sp>
        <p:nvSpPr>
          <p:cNvPr id="17" name="Google Shape;17;p3"/>
          <p:cNvSpPr txBox="1">
            <a:spLocks noGrp="1"/>
          </p:cNvSpPr>
          <p:nvPr>
            <p:ph type="title" idx="6" hasCustomPrompt="1"/>
          </p:nvPr>
        </p:nvSpPr>
        <p:spPr>
          <a:xfrm>
            <a:off x="2924688" y="2493650"/>
            <a:ext cx="1123200" cy="5778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Clr>
                <a:srgbClr val="466269"/>
              </a:buClr>
              <a:buSzPts val="3000"/>
              <a:buNone/>
              <a:defRPr sz="3000">
                <a:solidFill>
                  <a:srgbClr val="466269"/>
                </a:solidFill>
              </a:defRPr>
            </a:lvl1pPr>
            <a:lvl2pPr lvl="1"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9pPr>
          </a:lstStyle>
          <a:p>
            <a:r>
              <a:t>xx%</a:t>
            </a:r>
          </a:p>
        </p:txBody>
      </p:sp>
      <p:sp>
        <p:nvSpPr>
          <p:cNvPr id="18" name="Google Shape;18;p3"/>
          <p:cNvSpPr txBox="1">
            <a:spLocks noGrp="1"/>
          </p:cNvSpPr>
          <p:nvPr>
            <p:ph type="ctrTitle" idx="7"/>
          </p:nvPr>
        </p:nvSpPr>
        <p:spPr>
          <a:xfrm>
            <a:off x="4486813" y="2975075"/>
            <a:ext cx="2341800" cy="5778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466269"/>
              </a:buClr>
              <a:buSzPts val="1800"/>
              <a:buNone/>
              <a:defRPr sz="1800">
                <a:solidFill>
                  <a:srgbClr val="466269"/>
                </a:solidFill>
              </a:defRPr>
            </a:lvl1pPr>
            <a:lvl2pPr lvl="1" algn="ctr" rtl="0">
              <a:spcBef>
                <a:spcPts val="0"/>
              </a:spcBef>
              <a:spcAft>
                <a:spcPts val="0"/>
              </a:spcAft>
              <a:buClr>
                <a:srgbClr val="466269"/>
              </a:buClr>
              <a:buSzPts val="1800"/>
              <a:buNone/>
              <a:defRPr sz="1800">
                <a:solidFill>
                  <a:srgbClr val="466269"/>
                </a:solidFill>
              </a:defRPr>
            </a:lvl2pPr>
            <a:lvl3pPr lvl="2" algn="ctr" rtl="0">
              <a:spcBef>
                <a:spcPts val="0"/>
              </a:spcBef>
              <a:spcAft>
                <a:spcPts val="0"/>
              </a:spcAft>
              <a:buClr>
                <a:srgbClr val="466269"/>
              </a:buClr>
              <a:buSzPts val="1800"/>
              <a:buNone/>
              <a:defRPr sz="1800">
                <a:solidFill>
                  <a:srgbClr val="466269"/>
                </a:solidFill>
              </a:defRPr>
            </a:lvl3pPr>
            <a:lvl4pPr lvl="3" algn="ctr" rtl="0">
              <a:spcBef>
                <a:spcPts val="0"/>
              </a:spcBef>
              <a:spcAft>
                <a:spcPts val="0"/>
              </a:spcAft>
              <a:buClr>
                <a:srgbClr val="466269"/>
              </a:buClr>
              <a:buSzPts val="1800"/>
              <a:buNone/>
              <a:defRPr sz="1800">
                <a:solidFill>
                  <a:srgbClr val="466269"/>
                </a:solidFill>
              </a:defRPr>
            </a:lvl4pPr>
            <a:lvl5pPr lvl="4" algn="ctr" rtl="0">
              <a:spcBef>
                <a:spcPts val="0"/>
              </a:spcBef>
              <a:spcAft>
                <a:spcPts val="0"/>
              </a:spcAft>
              <a:buClr>
                <a:srgbClr val="466269"/>
              </a:buClr>
              <a:buSzPts val="1800"/>
              <a:buNone/>
              <a:defRPr sz="1800">
                <a:solidFill>
                  <a:srgbClr val="466269"/>
                </a:solidFill>
              </a:defRPr>
            </a:lvl5pPr>
            <a:lvl6pPr lvl="5" algn="ctr" rtl="0">
              <a:spcBef>
                <a:spcPts val="0"/>
              </a:spcBef>
              <a:spcAft>
                <a:spcPts val="0"/>
              </a:spcAft>
              <a:buClr>
                <a:srgbClr val="466269"/>
              </a:buClr>
              <a:buSzPts val="1800"/>
              <a:buNone/>
              <a:defRPr sz="1800">
                <a:solidFill>
                  <a:srgbClr val="466269"/>
                </a:solidFill>
              </a:defRPr>
            </a:lvl6pPr>
            <a:lvl7pPr lvl="6" algn="ctr" rtl="0">
              <a:spcBef>
                <a:spcPts val="0"/>
              </a:spcBef>
              <a:spcAft>
                <a:spcPts val="0"/>
              </a:spcAft>
              <a:buClr>
                <a:srgbClr val="466269"/>
              </a:buClr>
              <a:buSzPts val="1800"/>
              <a:buNone/>
              <a:defRPr sz="1800">
                <a:solidFill>
                  <a:srgbClr val="466269"/>
                </a:solidFill>
              </a:defRPr>
            </a:lvl7pPr>
            <a:lvl8pPr lvl="7" algn="ctr" rtl="0">
              <a:spcBef>
                <a:spcPts val="0"/>
              </a:spcBef>
              <a:spcAft>
                <a:spcPts val="0"/>
              </a:spcAft>
              <a:buClr>
                <a:srgbClr val="466269"/>
              </a:buClr>
              <a:buSzPts val="1800"/>
              <a:buNone/>
              <a:defRPr sz="1800">
                <a:solidFill>
                  <a:srgbClr val="466269"/>
                </a:solidFill>
              </a:defRPr>
            </a:lvl8pPr>
            <a:lvl9pPr lvl="8" algn="ctr" rtl="0">
              <a:spcBef>
                <a:spcPts val="0"/>
              </a:spcBef>
              <a:spcAft>
                <a:spcPts val="0"/>
              </a:spcAft>
              <a:buClr>
                <a:srgbClr val="466269"/>
              </a:buClr>
              <a:buSzPts val="1800"/>
              <a:buNone/>
              <a:defRPr sz="1800">
                <a:solidFill>
                  <a:srgbClr val="466269"/>
                </a:solidFill>
              </a:defRPr>
            </a:lvl9pPr>
          </a:lstStyle>
          <a:p>
            <a:endParaRPr/>
          </a:p>
        </p:txBody>
      </p:sp>
      <p:sp>
        <p:nvSpPr>
          <p:cNvPr id="19" name="Google Shape;19;p3"/>
          <p:cNvSpPr txBox="1">
            <a:spLocks noGrp="1"/>
          </p:cNvSpPr>
          <p:nvPr>
            <p:ph type="title" idx="8" hasCustomPrompt="1"/>
          </p:nvPr>
        </p:nvSpPr>
        <p:spPr>
          <a:xfrm>
            <a:off x="5096113" y="2493650"/>
            <a:ext cx="1123200" cy="5778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Clr>
                <a:srgbClr val="466269"/>
              </a:buClr>
              <a:buSzPts val="3000"/>
              <a:buNone/>
              <a:defRPr sz="3000">
                <a:solidFill>
                  <a:srgbClr val="466269"/>
                </a:solidFill>
              </a:defRPr>
            </a:lvl1pPr>
            <a:lvl2pPr lvl="1"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9pPr>
          </a:lstStyle>
          <a:p>
            <a:r>
              <a:t>xx%</a:t>
            </a:r>
          </a:p>
        </p:txBody>
      </p:sp>
    </p:spTree>
    <p:extLst>
      <p:ext uri="{BB962C8B-B14F-4D97-AF65-F5344CB8AC3E}">
        <p14:creationId xmlns:p14="http://schemas.microsoft.com/office/powerpoint/2010/main" val="235529413"/>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009">
          <p15:clr>
            <a:srgbClr val="FA7B17"/>
          </p15:clr>
        </p15:guide>
        <p15:guide id="2" orient="horz" pos="1620">
          <p15:clr>
            <a:srgbClr val="FA7B17"/>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ABLE OF CONTENT">
  <p:cSld name="1_TABLE OF CONTENT">
    <p:bg>
      <p:bgPr>
        <a:noFill/>
        <a:effectLst/>
      </p:bgPr>
    </p:bg>
    <p:spTree>
      <p:nvGrpSpPr>
        <p:cNvPr id="1" name="Shape 11"/>
        <p:cNvGrpSpPr/>
        <p:nvPr/>
      </p:nvGrpSpPr>
      <p:grpSpPr>
        <a:xfrm>
          <a:off x="0" y="0"/>
          <a:ext cx="0" cy="0"/>
          <a:chOff x="0" y="0"/>
          <a:chExt cx="0" cy="0"/>
        </a:xfrm>
      </p:grpSpPr>
      <p:sp>
        <p:nvSpPr>
          <p:cNvPr id="12" name="Google Shape;12;p3"/>
          <p:cNvSpPr txBox="1">
            <a:spLocks noGrp="1"/>
          </p:cNvSpPr>
          <p:nvPr>
            <p:ph type="ctrTitle"/>
          </p:nvPr>
        </p:nvSpPr>
        <p:spPr>
          <a:xfrm>
            <a:off x="2315388" y="2072050"/>
            <a:ext cx="2341800" cy="5778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466269"/>
              </a:buClr>
              <a:buSzPts val="1800"/>
              <a:buNone/>
              <a:defRPr sz="1800">
                <a:solidFill>
                  <a:srgbClr val="466269"/>
                </a:solidFill>
              </a:defRPr>
            </a:lvl1pPr>
            <a:lvl2pPr lvl="1" algn="ctr" rtl="0">
              <a:spcBef>
                <a:spcPts val="0"/>
              </a:spcBef>
              <a:spcAft>
                <a:spcPts val="0"/>
              </a:spcAft>
              <a:buClr>
                <a:srgbClr val="466269"/>
              </a:buClr>
              <a:buSzPts val="1800"/>
              <a:buNone/>
              <a:defRPr sz="1800">
                <a:solidFill>
                  <a:srgbClr val="466269"/>
                </a:solidFill>
              </a:defRPr>
            </a:lvl2pPr>
            <a:lvl3pPr lvl="2" algn="ctr" rtl="0">
              <a:spcBef>
                <a:spcPts val="0"/>
              </a:spcBef>
              <a:spcAft>
                <a:spcPts val="0"/>
              </a:spcAft>
              <a:buClr>
                <a:srgbClr val="466269"/>
              </a:buClr>
              <a:buSzPts val="1800"/>
              <a:buNone/>
              <a:defRPr sz="1800">
                <a:solidFill>
                  <a:srgbClr val="466269"/>
                </a:solidFill>
              </a:defRPr>
            </a:lvl3pPr>
            <a:lvl4pPr lvl="3" algn="ctr" rtl="0">
              <a:spcBef>
                <a:spcPts val="0"/>
              </a:spcBef>
              <a:spcAft>
                <a:spcPts val="0"/>
              </a:spcAft>
              <a:buClr>
                <a:srgbClr val="466269"/>
              </a:buClr>
              <a:buSzPts val="1800"/>
              <a:buNone/>
              <a:defRPr sz="1800">
                <a:solidFill>
                  <a:srgbClr val="466269"/>
                </a:solidFill>
              </a:defRPr>
            </a:lvl4pPr>
            <a:lvl5pPr lvl="4" algn="ctr" rtl="0">
              <a:spcBef>
                <a:spcPts val="0"/>
              </a:spcBef>
              <a:spcAft>
                <a:spcPts val="0"/>
              </a:spcAft>
              <a:buClr>
                <a:srgbClr val="466269"/>
              </a:buClr>
              <a:buSzPts val="1800"/>
              <a:buNone/>
              <a:defRPr sz="1800">
                <a:solidFill>
                  <a:srgbClr val="466269"/>
                </a:solidFill>
              </a:defRPr>
            </a:lvl5pPr>
            <a:lvl6pPr lvl="5" algn="ctr" rtl="0">
              <a:spcBef>
                <a:spcPts val="0"/>
              </a:spcBef>
              <a:spcAft>
                <a:spcPts val="0"/>
              </a:spcAft>
              <a:buClr>
                <a:srgbClr val="466269"/>
              </a:buClr>
              <a:buSzPts val="1800"/>
              <a:buNone/>
              <a:defRPr sz="1800">
                <a:solidFill>
                  <a:srgbClr val="466269"/>
                </a:solidFill>
              </a:defRPr>
            </a:lvl6pPr>
            <a:lvl7pPr lvl="6" algn="ctr" rtl="0">
              <a:spcBef>
                <a:spcPts val="0"/>
              </a:spcBef>
              <a:spcAft>
                <a:spcPts val="0"/>
              </a:spcAft>
              <a:buClr>
                <a:srgbClr val="466269"/>
              </a:buClr>
              <a:buSzPts val="1800"/>
              <a:buNone/>
              <a:defRPr sz="1800">
                <a:solidFill>
                  <a:srgbClr val="466269"/>
                </a:solidFill>
              </a:defRPr>
            </a:lvl7pPr>
            <a:lvl8pPr lvl="7" algn="ctr" rtl="0">
              <a:spcBef>
                <a:spcPts val="0"/>
              </a:spcBef>
              <a:spcAft>
                <a:spcPts val="0"/>
              </a:spcAft>
              <a:buClr>
                <a:srgbClr val="466269"/>
              </a:buClr>
              <a:buSzPts val="1800"/>
              <a:buNone/>
              <a:defRPr sz="1800">
                <a:solidFill>
                  <a:srgbClr val="466269"/>
                </a:solidFill>
              </a:defRPr>
            </a:lvl8pPr>
            <a:lvl9pPr lvl="8" algn="ctr" rtl="0">
              <a:spcBef>
                <a:spcPts val="0"/>
              </a:spcBef>
              <a:spcAft>
                <a:spcPts val="0"/>
              </a:spcAft>
              <a:buClr>
                <a:srgbClr val="466269"/>
              </a:buClr>
              <a:buSzPts val="1800"/>
              <a:buNone/>
              <a:defRPr sz="1800">
                <a:solidFill>
                  <a:srgbClr val="466269"/>
                </a:solidFill>
              </a:defRPr>
            </a:lvl9pPr>
          </a:lstStyle>
          <a:p>
            <a:endParaRPr/>
          </a:p>
        </p:txBody>
      </p:sp>
      <p:sp>
        <p:nvSpPr>
          <p:cNvPr id="13" name="Google Shape;13;p3"/>
          <p:cNvSpPr txBox="1">
            <a:spLocks noGrp="1"/>
          </p:cNvSpPr>
          <p:nvPr>
            <p:ph type="title" idx="2" hasCustomPrompt="1"/>
          </p:nvPr>
        </p:nvSpPr>
        <p:spPr>
          <a:xfrm>
            <a:off x="2924688" y="1590625"/>
            <a:ext cx="1123200" cy="5778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Clr>
                <a:srgbClr val="466269"/>
              </a:buClr>
              <a:buSzPts val="3000"/>
              <a:buNone/>
              <a:defRPr sz="3000">
                <a:solidFill>
                  <a:srgbClr val="466269"/>
                </a:solidFill>
              </a:defRPr>
            </a:lvl1pPr>
            <a:lvl2pPr lvl="1"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9pPr>
          </a:lstStyle>
          <a:p>
            <a:r>
              <a:t>xx%</a:t>
            </a:r>
          </a:p>
        </p:txBody>
      </p:sp>
      <p:sp>
        <p:nvSpPr>
          <p:cNvPr id="14" name="Google Shape;14;p3"/>
          <p:cNvSpPr txBox="1">
            <a:spLocks noGrp="1"/>
          </p:cNvSpPr>
          <p:nvPr>
            <p:ph type="ctrTitle" idx="3"/>
          </p:nvPr>
        </p:nvSpPr>
        <p:spPr>
          <a:xfrm>
            <a:off x="4486813" y="2072050"/>
            <a:ext cx="2341800" cy="5778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466269"/>
              </a:buClr>
              <a:buSzPts val="1800"/>
              <a:buNone/>
              <a:defRPr sz="1800">
                <a:solidFill>
                  <a:srgbClr val="466269"/>
                </a:solidFill>
              </a:defRPr>
            </a:lvl1pPr>
            <a:lvl2pPr lvl="1" algn="ctr" rtl="0">
              <a:spcBef>
                <a:spcPts val="0"/>
              </a:spcBef>
              <a:spcAft>
                <a:spcPts val="0"/>
              </a:spcAft>
              <a:buClr>
                <a:srgbClr val="466269"/>
              </a:buClr>
              <a:buSzPts val="1800"/>
              <a:buNone/>
              <a:defRPr sz="1800">
                <a:solidFill>
                  <a:srgbClr val="466269"/>
                </a:solidFill>
              </a:defRPr>
            </a:lvl2pPr>
            <a:lvl3pPr lvl="2" algn="ctr" rtl="0">
              <a:spcBef>
                <a:spcPts val="0"/>
              </a:spcBef>
              <a:spcAft>
                <a:spcPts val="0"/>
              </a:spcAft>
              <a:buClr>
                <a:srgbClr val="466269"/>
              </a:buClr>
              <a:buSzPts val="1800"/>
              <a:buNone/>
              <a:defRPr sz="1800">
                <a:solidFill>
                  <a:srgbClr val="466269"/>
                </a:solidFill>
              </a:defRPr>
            </a:lvl3pPr>
            <a:lvl4pPr lvl="3" algn="ctr" rtl="0">
              <a:spcBef>
                <a:spcPts val="0"/>
              </a:spcBef>
              <a:spcAft>
                <a:spcPts val="0"/>
              </a:spcAft>
              <a:buClr>
                <a:srgbClr val="466269"/>
              </a:buClr>
              <a:buSzPts val="1800"/>
              <a:buNone/>
              <a:defRPr sz="1800">
                <a:solidFill>
                  <a:srgbClr val="466269"/>
                </a:solidFill>
              </a:defRPr>
            </a:lvl4pPr>
            <a:lvl5pPr lvl="4" algn="ctr" rtl="0">
              <a:spcBef>
                <a:spcPts val="0"/>
              </a:spcBef>
              <a:spcAft>
                <a:spcPts val="0"/>
              </a:spcAft>
              <a:buClr>
                <a:srgbClr val="466269"/>
              </a:buClr>
              <a:buSzPts val="1800"/>
              <a:buNone/>
              <a:defRPr sz="1800">
                <a:solidFill>
                  <a:srgbClr val="466269"/>
                </a:solidFill>
              </a:defRPr>
            </a:lvl5pPr>
            <a:lvl6pPr lvl="5" algn="ctr" rtl="0">
              <a:spcBef>
                <a:spcPts val="0"/>
              </a:spcBef>
              <a:spcAft>
                <a:spcPts val="0"/>
              </a:spcAft>
              <a:buClr>
                <a:srgbClr val="466269"/>
              </a:buClr>
              <a:buSzPts val="1800"/>
              <a:buNone/>
              <a:defRPr sz="1800">
                <a:solidFill>
                  <a:srgbClr val="466269"/>
                </a:solidFill>
              </a:defRPr>
            </a:lvl6pPr>
            <a:lvl7pPr lvl="6" algn="ctr" rtl="0">
              <a:spcBef>
                <a:spcPts val="0"/>
              </a:spcBef>
              <a:spcAft>
                <a:spcPts val="0"/>
              </a:spcAft>
              <a:buClr>
                <a:srgbClr val="466269"/>
              </a:buClr>
              <a:buSzPts val="1800"/>
              <a:buNone/>
              <a:defRPr sz="1800">
                <a:solidFill>
                  <a:srgbClr val="466269"/>
                </a:solidFill>
              </a:defRPr>
            </a:lvl7pPr>
            <a:lvl8pPr lvl="7" algn="ctr" rtl="0">
              <a:spcBef>
                <a:spcPts val="0"/>
              </a:spcBef>
              <a:spcAft>
                <a:spcPts val="0"/>
              </a:spcAft>
              <a:buClr>
                <a:srgbClr val="466269"/>
              </a:buClr>
              <a:buSzPts val="1800"/>
              <a:buNone/>
              <a:defRPr sz="1800">
                <a:solidFill>
                  <a:srgbClr val="466269"/>
                </a:solidFill>
              </a:defRPr>
            </a:lvl8pPr>
            <a:lvl9pPr lvl="8" algn="ctr" rtl="0">
              <a:spcBef>
                <a:spcPts val="0"/>
              </a:spcBef>
              <a:spcAft>
                <a:spcPts val="0"/>
              </a:spcAft>
              <a:buClr>
                <a:srgbClr val="466269"/>
              </a:buClr>
              <a:buSzPts val="1800"/>
              <a:buNone/>
              <a:defRPr sz="1800">
                <a:solidFill>
                  <a:srgbClr val="466269"/>
                </a:solidFill>
              </a:defRPr>
            </a:lvl9pPr>
          </a:lstStyle>
          <a:p>
            <a:endParaRPr/>
          </a:p>
        </p:txBody>
      </p:sp>
      <p:sp>
        <p:nvSpPr>
          <p:cNvPr id="15" name="Google Shape;15;p3"/>
          <p:cNvSpPr txBox="1">
            <a:spLocks noGrp="1"/>
          </p:cNvSpPr>
          <p:nvPr>
            <p:ph type="title" idx="4" hasCustomPrompt="1"/>
          </p:nvPr>
        </p:nvSpPr>
        <p:spPr>
          <a:xfrm>
            <a:off x="5096113" y="1590625"/>
            <a:ext cx="1123200" cy="5778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Clr>
                <a:srgbClr val="466269"/>
              </a:buClr>
              <a:buSzPts val="3000"/>
              <a:buNone/>
              <a:defRPr sz="3000">
                <a:solidFill>
                  <a:srgbClr val="466269"/>
                </a:solidFill>
              </a:defRPr>
            </a:lvl1pPr>
            <a:lvl2pPr lvl="1"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9pPr>
          </a:lstStyle>
          <a:p>
            <a:r>
              <a:t>xx%</a:t>
            </a:r>
          </a:p>
        </p:txBody>
      </p:sp>
      <p:sp>
        <p:nvSpPr>
          <p:cNvPr id="16" name="Google Shape;16;p3"/>
          <p:cNvSpPr txBox="1">
            <a:spLocks noGrp="1"/>
          </p:cNvSpPr>
          <p:nvPr>
            <p:ph type="ctrTitle" idx="5"/>
          </p:nvPr>
        </p:nvSpPr>
        <p:spPr>
          <a:xfrm>
            <a:off x="2315388" y="2975075"/>
            <a:ext cx="2341800" cy="5778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466269"/>
              </a:buClr>
              <a:buSzPts val="1800"/>
              <a:buNone/>
              <a:defRPr sz="1800">
                <a:solidFill>
                  <a:srgbClr val="466269"/>
                </a:solidFill>
              </a:defRPr>
            </a:lvl1pPr>
            <a:lvl2pPr lvl="1" algn="ctr" rtl="0">
              <a:spcBef>
                <a:spcPts val="0"/>
              </a:spcBef>
              <a:spcAft>
                <a:spcPts val="0"/>
              </a:spcAft>
              <a:buClr>
                <a:srgbClr val="466269"/>
              </a:buClr>
              <a:buSzPts val="1800"/>
              <a:buNone/>
              <a:defRPr sz="1800">
                <a:solidFill>
                  <a:srgbClr val="466269"/>
                </a:solidFill>
              </a:defRPr>
            </a:lvl2pPr>
            <a:lvl3pPr lvl="2" algn="ctr" rtl="0">
              <a:spcBef>
                <a:spcPts val="0"/>
              </a:spcBef>
              <a:spcAft>
                <a:spcPts val="0"/>
              </a:spcAft>
              <a:buClr>
                <a:srgbClr val="466269"/>
              </a:buClr>
              <a:buSzPts val="1800"/>
              <a:buNone/>
              <a:defRPr sz="1800">
                <a:solidFill>
                  <a:srgbClr val="466269"/>
                </a:solidFill>
              </a:defRPr>
            </a:lvl3pPr>
            <a:lvl4pPr lvl="3" algn="ctr" rtl="0">
              <a:spcBef>
                <a:spcPts val="0"/>
              </a:spcBef>
              <a:spcAft>
                <a:spcPts val="0"/>
              </a:spcAft>
              <a:buClr>
                <a:srgbClr val="466269"/>
              </a:buClr>
              <a:buSzPts val="1800"/>
              <a:buNone/>
              <a:defRPr sz="1800">
                <a:solidFill>
                  <a:srgbClr val="466269"/>
                </a:solidFill>
              </a:defRPr>
            </a:lvl4pPr>
            <a:lvl5pPr lvl="4" algn="ctr" rtl="0">
              <a:spcBef>
                <a:spcPts val="0"/>
              </a:spcBef>
              <a:spcAft>
                <a:spcPts val="0"/>
              </a:spcAft>
              <a:buClr>
                <a:srgbClr val="466269"/>
              </a:buClr>
              <a:buSzPts val="1800"/>
              <a:buNone/>
              <a:defRPr sz="1800">
                <a:solidFill>
                  <a:srgbClr val="466269"/>
                </a:solidFill>
              </a:defRPr>
            </a:lvl5pPr>
            <a:lvl6pPr lvl="5" algn="ctr" rtl="0">
              <a:spcBef>
                <a:spcPts val="0"/>
              </a:spcBef>
              <a:spcAft>
                <a:spcPts val="0"/>
              </a:spcAft>
              <a:buClr>
                <a:srgbClr val="466269"/>
              </a:buClr>
              <a:buSzPts val="1800"/>
              <a:buNone/>
              <a:defRPr sz="1800">
                <a:solidFill>
                  <a:srgbClr val="466269"/>
                </a:solidFill>
              </a:defRPr>
            </a:lvl6pPr>
            <a:lvl7pPr lvl="6" algn="ctr" rtl="0">
              <a:spcBef>
                <a:spcPts val="0"/>
              </a:spcBef>
              <a:spcAft>
                <a:spcPts val="0"/>
              </a:spcAft>
              <a:buClr>
                <a:srgbClr val="466269"/>
              </a:buClr>
              <a:buSzPts val="1800"/>
              <a:buNone/>
              <a:defRPr sz="1800">
                <a:solidFill>
                  <a:srgbClr val="466269"/>
                </a:solidFill>
              </a:defRPr>
            </a:lvl7pPr>
            <a:lvl8pPr lvl="7" algn="ctr" rtl="0">
              <a:spcBef>
                <a:spcPts val="0"/>
              </a:spcBef>
              <a:spcAft>
                <a:spcPts val="0"/>
              </a:spcAft>
              <a:buClr>
                <a:srgbClr val="466269"/>
              </a:buClr>
              <a:buSzPts val="1800"/>
              <a:buNone/>
              <a:defRPr sz="1800">
                <a:solidFill>
                  <a:srgbClr val="466269"/>
                </a:solidFill>
              </a:defRPr>
            </a:lvl8pPr>
            <a:lvl9pPr lvl="8" algn="ctr" rtl="0">
              <a:spcBef>
                <a:spcPts val="0"/>
              </a:spcBef>
              <a:spcAft>
                <a:spcPts val="0"/>
              </a:spcAft>
              <a:buClr>
                <a:srgbClr val="466269"/>
              </a:buClr>
              <a:buSzPts val="1800"/>
              <a:buNone/>
              <a:defRPr sz="1800">
                <a:solidFill>
                  <a:srgbClr val="466269"/>
                </a:solidFill>
              </a:defRPr>
            </a:lvl9pPr>
          </a:lstStyle>
          <a:p>
            <a:endParaRPr/>
          </a:p>
        </p:txBody>
      </p:sp>
      <p:sp>
        <p:nvSpPr>
          <p:cNvPr id="17" name="Google Shape;17;p3"/>
          <p:cNvSpPr txBox="1">
            <a:spLocks noGrp="1"/>
          </p:cNvSpPr>
          <p:nvPr>
            <p:ph type="title" idx="6" hasCustomPrompt="1"/>
          </p:nvPr>
        </p:nvSpPr>
        <p:spPr>
          <a:xfrm>
            <a:off x="2924688" y="2493650"/>
            <a:ext cx="1123200" cy="5778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Clr>
                <a:srgbClr val="466269"/>
              </a:buClr>
              <a:buSzPts val="3000"/>
              <a:buNone/>
              <a:defRPr sz="3000">
                <a:solidFill>
                  <a:srgbClr val="466269"/>
                </a:solidFill>
              </a:defRPr>
            </a:lvl1pPr>
            <a:lvl2pPr lvl="1"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9pPr>
          </a:lstStyle>
          <a:p>
            <a:r>
              <a:t>xx%</a:t>
            </a:r>
          </a:p>
        </p:txBody>
      </p:sp>
      <p:sp>
        <p:nvSpPr>
          <p:cNvPr id="18" name="Google Shape;18;p3"/>
          <p:cNvSpPr txBox="1">
            <a:spLocks noGrp="1"/>
          </p:cNvSpPr>
          <p:nvPr>
            <p:ph type="ctrTitle" idx="7"/>
          </p:nvPr>
        </p:nvSpPr>
        <p:spPr>
          <a:xfrm>
            <a:off x="4486813" y="2975075"/>
            <a:ext cx="2341800" cy="5778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466269"/>
              </a:buClr>
              <a:buSzPts val="1800"/>
              <a:buNone/>
              <a:defRPr sz="1800">
                <a:solidFill>
                  <a:srgbClr val="466269"/>
                </a:solidFill>
              </a:defRPr>
            </a:lvl1pPr>
            <a:lvl2pPr lvl="1" algn="ctr" rtl="0">
              <a:spcBef>
                <a:spcPts val="0"/>
              </a:spcBef>
              <a:spcAft>
                <a:spcPts val="0"/>
              </a:spcAft>
              <a:buClr>
                <a:srgbClr val="466269"/>
              </a:buClr>
              <a:buSzPts val="1800"/>
              <a:buNone/>
              <a:defRPr sz="1800">
                <a:solidFill>
                  <a:srgbClr val="466269"/>
                </a:solidFill>
              </a:defRPr>
            </a:lvl2pPr>
            <a:lvl3pPr lvl="2" algn="ctr" rtl="0">
              <a:spcBef>
                <a:spcPts val="0"/>
              </a:spcBef>
              <a:spcAft>
                <a:spcPts val="0"/>
              </a:spcAft>
              <a:buClr>
                <a:srgbClr val="466269"/>
              </a:buClr>
              <a:buSzPts val="1800"/>
              <a:buNone/>
              <a:defRPr sz="1800">
                <a:solidFill>
                  <a:srgbClr val="466269"/>
                </a:solidFill>
              </a:defRPr>
            </a:lvl3pPr>
            <a:lvl4pPr lvl="3" algn="ctr" rtl="0">
              <a:spcBef>
                <a:spcPts val="0"/>
              </a:spcBef>
              <a:spcAft>
                <a:spcPts val="0"/>
              </a:spcAft>
              <a:buClr>
                <a:srgbClr val="466269"/>
              </a:buClr>
              <a:buSzPts val="1800"/>
              <a:buNone/>
              <a:defRPr sz="1800">
                <a:solidFill>
                  <a:srgbClr val="466269"/>
                </a:solidFill>
              </a:defRPr>
            </a:lvl4pPr>
            <a:lvl5pPr lvl="4" algn="ctr" rtl="0">
              <a:spcBef>
                <a:spcPts val="0"/>
              </a:spcBef>
              <a:spcAft>
                <a:spcPts val="0"/>
              </a:spcAft>
              <a:buClr>
                <a:srgbClr val="466269"/>
              </a:buClr>
              <a:buSzPts val="1800"/>
              <a:buNone/>
              <a:defRPr sz="1800">
                <a:solidFill>
                  <a:srgbClr val="466269"/>
                </a:solidFill>
              </a:defRPr>
            </a:lvl5pPr>
            <a:lvl6pPr lvl="5" algn="ctr" rtl="0">
              <a:spcBef>
                <a:spcPts val="0"/>
              </a:spcBef>
              <a:spcAft>
                <a:spcPts val="0"/>
              </a:spcAft>
              <a:buClr>
                <a:srgbClr val="466269"/>
              </a:buClr>
              <a:buSzPts val="1800"/>
              <a:buNone/>
              <a:defRPr sz="1800">
                <a:solidFill>
                  <a:srgbClr val="466269"/>
                </a:solidFill>
              </a:defRPr>
            </a:lvl6pPr>
            <a:lvl7pPr lvl="6" algn="ctr" rtl="0">
              <a:spcBef>
                <a:spcPts val="0"/>
              </a:spcBef>
              <a:spcAft>
                <a:spcPts val="0"/>
              </a:spcAft>
              <a:buClr>
                <a:srgbClr val="466269"/>
              </a:buClr>
              <a:buSzPts val="1800"/>
              <a:buNone/>
              <a:defRPr sz="1800">
                <a:solidFill>
                  <a:srgbClr val="466269"/>
                </a:solidFill>
              </a:defRPr>
            </a:lvl7pPr>
            <a:lvl8pPr lvl="7" algn="ctr" rtl="0">
              <a:spcBef>
                <a:spcPts val="0"/>
              </a:spcBef>
              <a:spcAft>
                <a:spcPts val="0"/>
              </a:spcAft>
              <a:buClr>
                <a:srgbClr val="466269"/>
              </a:buClr>
              <a:buSzPts val="1800"/>
              <a:buNone/>
              <a:defRPr sz="1800">
                <a:solidFill>
                  <a:srgbClr val="466269"/>
                </a:solidFill>
              </a:defRPr>
            </a:lvl8pPr>
            <a:lvl9pPr lvl="8" algn="ctr" rtl="0">
              <a:spcBef>
                <a:spcPts val="0"/>
              </a:spcBef>
              <a:spcAft>
                <a:spcPts val="0"/>
              </a:spcAft>
              <a:buClr>
                <a:srgbClr val="466269"/>
              </a:buClr>
              <a:buSzPts val="1800"/>
              <a:buNone/>
              <a:defRPr sz="1800">
                <a:solidFill>
                  <a:srgbClr val="466269"/>
                </a:solidFill>
              </a:defRPr>
            </a:lvl9pPr>
          </a:lstStyle>
          <a:p>
            <a:endParaRPr/>
          </a:p>
        </p:txBody>
      </p:sp>
      <p:sp>
        <p:nvSpPr>
          <p:cNvPr id="19" name="Google Shape;19;p3"/>
          <p:cNvSpPr txBox="1">
            <a:spLocks noGrp="1"/>
          </p:cNvSpPr>
          <p:nvPr>
            <p:ph type="title" idx="8" hasCustomPrompt="1"/>
          </p:nvPr>
        </p:nvSpPr>
        <p:spPr>
          <a:xfrm>
            <a:off x="5096113" y="2493650"/>
            <a:ext cx="1123200" cy="5778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Clr>
                <a:srgbClr val="466269"/>
              </a:buClr>
              <a:buSzPts val="3000"/>
              <a:buNone/>
              <a:defRPr sz="3000">
                <a:solidFill>
                  <a:srgbClr val="466269"/>
                </a:solidFill>
              </a:defRPr>
            </a:lvl1pPr>
            <a:lvl2pPr lvl="1"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9pPr>
          </a:lstStyle>
          <a:p>
            <a:r>
              <a:t>xx%</a:t>
            </a:r>
          </a:p>
        </p:txBody>
      </p:sp>
    </p:spTree>
    <p:extLst>
      <p:ext uri="{BB962C8B-B14F-4D97-AF65-F5344CB8AC3E}">
        <p14:creationId xmlns:p14="http://schemas.microsoft.com/office/powerpoint/2010/main" val="4145609399"/>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009">
          <p15:clr>
            <a:srgbClr val="FA7B17"/>
          </p15:clr>
        </p15:guide>
        <p15:guide id="2" orient="horz" pos="1620">
          <p15:clr>
            <a:srgbClr val="FA7B17"/>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ABLE OF CONTENT">
  <p:cSld name="1_TABLE OF CONTENT">
    <p:bg>
      <p:bgPr>
        <a:noFill/>
        <a:effectLst/>
      </p:bgPr>
    </p:bg>
    <p:spTree>
      <p:nvGrpSpPr>
        <p:cNvPr id="1" name="Shape 11"/>
        <p:cNvGrpSpPr/>
        <p:nvPr/>
      </p:nvGrpSpPr>
      <p:grpSpPr>
        <a:xfrm>
          <a:off x="0" y="0"/>
          <a:ext cx="0" cy="0"/>
          <a:chOff x="0" y="0"/>
          <a:chExt cx="0" cy="0"/>
        </a:xfrm>
      </p:grpSpPr>
      <p:sp>
        <p:nvSpPr>
          <p:cNvPr id="12" name="Google Shape;12;p3"/>
          <p:cNvSpPr txBox="1">
            <a:spLocks noGrp="1"/>
          </p:cNvSpPr>
          <p:nvPr>
            <p:ph type="ctrTitle"/>
          </p:nvPr>
        </p:nvSpPr>
        <p:spPr>
          <a:xfrm>
            <a:off x="2315388" y="2072050"/>
            <a:ext cx="2341800" cy="5778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466269"/>
              </a:buClr>
              <a:buSzPts val="1800"/>
              <a:buNone/>
              <a:defRPr sz="1800">
                <a:solidFill>
                  <a:srgbClr val="466269"/>
                </a:solidFill>
              </a:defRPr>
            </a:lvl1pPr>
            <a:lvl2pPr lvl="1" algn="ctr" rtl="0">
              <a:spcBef>
                <a:spcPts val="0"/>
              </a:spcBef>
              <a:spcAft>
                <a:spcPts val="0"/>
              </a:spcAft>
              <a:buClr>
                <a:srgbClr val="466269"/>
              </a:buClr>
              <a:buSzPts val="1800"/>
              <a:buNone/>
              <a:defRPr sz="1800">
                <a:solidFill>
                  <a:srgbClr val="466269"/>
                </a:solidFill>
              </a:defRPr>
            </a:lvl2pPr>
            <a:lvl3pPr lvl="2" algn="ctr" rtl="0">
              <a:spcBef>
                <a:spcPts val="0"/>
              </a:spcBef>
              <a:spcAft>
                <a:spcPts val="0"/>
              </a:spcAft>
              <a:buClr>
                <a:srgbClr val="466269"/>
              </a:buClr>
              <a:buSzPts val="1800"/>
              <a:buNone/>
              <a:defRPr sz="1800">
                <a:solidFill>
                  <a:srgbClr val="466269"/>
                </a:solidFill>
              </a:defRPr>
            </a:lvl3pPr>
            <a:lvl4pPr lvl="3" algn="ctr" rtl="0">
              <a:spcBef>
                <a:spcPts val="0"/>
              </a:spcBef>
              <a:spcAft>
                <a:spcPts val="0"/>
              </a:spcAft>
              <a:buClr>
                <a:srgbClr val="466269"/>
              </a:buClr>
              <a:buSzPts val="1800"/>
              <a:buNone/>
              <a:defRPr sz="1800">
                <a:solidFill>
                  <a:srgbClr val="466269"/>
                </a:solidFill>
              </a:defRPr>
            </a:lvl4pPr>
            <a:lvl5pPr lvl="4" algn="ctr" rtl="0">
              <a:spcBef>
                <a:spcPts val="0"/>
              </a:spcBef>
              <a:spcAft>
                <a:spcPts val="0"/>
              </a:spcAft>
              <a:buClr>
                <a:srgbClr val="466269"/>
              </a:buClr>
              <a:buSzPts val="1800"/>
              <a:buNone/>
              <a:defRPr sz="1800">
                <a:solidFill>
                  <a:srgbClr val="466269"/>
                </a:solidFill>
              </a:defRPr>
            </a:lvl5pPr>
            <a:lvl6pPr lvl="5" algn="ctr" rtl="0">
              <a:spcBef>
                <a:spcPts val="0"/>
              </a:spcBef>
              <a:spcAft>
                <a:spcPts val="0"/>
              </a:spcAft>
              <a:buClr>
                <a:srgbClr val="466269"/>
              </a:buClr>
              <a:buSzPts val="1800"/>
              <a:buNone/>
              <a:defRPr sz="1800">
                <a:solidFill>
                  <a:srgbClr val="466269"/>
                </a:solidFill>
              </a:defRPr>
            </a:lvl6pPr>
            <a:lvl7pPr lvl="6" algn="ctr" rtl="0">
              <a:spcBef>
                <a:spcPts val="0"/>
              </a:spcBef>
              <a:spcAft>
                <a:spcPts val="0"/>
              </a:spcAft>
              <a:buClr>
                <a:srgbClr val="466269"/>
              </a:buClr>
              <a:buSzPts val="1800"/>
              <a:buNone/>
              <a:defRPr sz="1800">
                <a:solidFill>
                  <a:srgbClr val="466269"/>
                </a:solidFill>
              </a:defRPr>
            </a:lvl7pPr>
            <a:lvl8pPr lvl="7" algn="ctr" rtl="0">
              <a:spcBef>
                <a:spcPts val="0"/>
              </a:spcBef>
              <a:spcAft>
                <a:spcPts val="0"/>
              </a:spcAft>
              <a:buClr>
                <a:srgbClr val="466269"/>
              </a:buClr>
              <a:buSzPts val="1800"/>
              <a:buNone/>
              <a:defRPr sz="1800">
                <a:solidFill>
                  <a:srgbClr val="466269"/>
                </a:solidFill>
              </a:defRPr>
            </a:lvl8pPr>
            <a:lvl9pPr lvl="8" algn="ctr" rtl="0">
              <a:spcBef>
                <a:spcPts val="0"/>
              </a:spcBef>
              <a:spcAft>
                <a:spcPts val="0"/>
              </a:spcAft>
              <a:buClr>
                <a:srgbClr val="466269"/>
              </a:buClr>
              <a:buSzPts val="1800"/>
              <a:buNone/>
              <a:defRPr sz="1800">
                <a:solidFill>
                  <a:srgbClr val="466269"/>
                </a:solidFill>
              </a:defRPr>
            </a:lvl9pPr>
          </a:lstStyle>
          <a:p>
            <a:endParaRPr/>
          </a:p>
        </p:txBody>
      </p:sp>
      <p:sp>
        <p:nvSpPr>
          <p:cNvPr id="13" name="Google Shape;13;p3"/>
          <p:cNvSpPr txBox="1">
            <a:spLocks noGrp="1"/>
          </p:cNvSpPr>
          <p:nvPr>
            <p:ph type="title" idx="2" hasCustomPrompt="1"/>
          </p:nvPr>
        </p:nvSpPr>
        <p:spPr>
          <a:xfrm>
            <a:off x="2924688" y="1590625"/>
            <a:ext cx="1123200" cy="5778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Clr>
                <a:srgbClr val="466269"/>
              </a:buClr>
              <a:buSzPts val="3000"/>
              <a:buNone/>
              <a:defRPr sz="3000">
                <a:solidFill>
                  <a:srgbClr val="466269"/>
                </a:solidFill>
              </a:defRPr>
            </a:lvl1pPr>
            <a:lvl2pPr lvl="1"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9pPr>
          </a:lstStyle>
          <a:p>
            <a:r>
              <a:t>xx%</a:t>
            </a:r>
          </a:p>
        </p:txBody>
      </p:sp>
      <p:sp>
        <p:nvSpPr>
          <p:cNvPr id="14" name="Google Shape;14;p3"/>
          <p:cNvSpPr txBox="1">
            <a:spLocks noGrp="1"/>
          </p:cNvSpPr>
          <p:nvPr>
            <p:ph type="ctrTitle" idx="3"/>
          </p:nvPr>
        </p:nvSpPr>
        <p:spPr>
          <a:xfrm>
            <a:off x="4486813" y="2072050"/>
            <a:ext cx="2341800" cy="5778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466269"/>
              </a:buClr>
              <a:buSzPts val="1800"/>
              <a:buNone/>
              <a:defRPr sz="1800">
                <a:solidFill>
                  <a:srgbClr val="466269"/>
                </a:solidFill>
              </a:defRPr>
            </a:lvl1pPr>
            <a:lvl2pPr lvl="1" algn="ctr" rtl="0">
              <a:spcBef>
                <a:spcPts val="0"/>
              </a:spcBef>
              <a:spcAft>
                <a:spcPts val="0"/>
              </a:spcAft>
              <a:buClr>
                <a:srgbClr val="466269"/>
              </a:buClr>
              <a:buSzPts val="1800"/>
              <a:buNone/>
              <a:defRPr sz="1800">
                <a:solidFill>
                  <a:srgbClr val="466269"/>
                </a:solidFill>
              </a:defRPr>
            </a:lvl2pPr>
            <a:lvl3pPr lvl="2" algn="ctr" rtl="0">
              <a:spcBef>
                <a:spcPts val="0"/>
              </a:spcBef>
              <a:spcAft>
                <a:spcPts val="0"/>
              </a:spcAft>
              <a:buClr>
                <a:srgbClr val="466269"/>
              </a:buClr>
              <a:buSzPts val="1800"/>
              <a:buNone/>
              <a:defRPr sz="1800">
                <a:solidFill>
                  <a:srgbClr val="466269"/>
                </a:solidFill>
              </a:defRPr>
            </a:lvl3pPr>
            <a:lvl4pPr lvl="3" algn="ctr" rtl="0">
              <a:spcBef>
                <a:spcPts val="0"/>
              </a:spcBef>
              <a:spcAft>
                <a:spcPts val="0"/>
              </a:spcAft>
              <a:buClr>
                <a:srgbClr val="466269"/>
              </a:buClr>
              <a:buSzPts val="1800"/>
              <a:buNone/>
              <a:defRPr sz="1800">
                <a:solidFill>
                  <a:srgbClr val="466269"/>
                </a:solidFill>
              </a:defRPr>
            </a:lvl4pPr>
            <a:lvl5pPr lvl="4" algn="ctr" rtl="0">
              <a:spcBef>
                <a:spcPts val="0"/>
              </a:spcBef>
              <a:spcAft>
                <a:spcPts val="0"/>
              </a:spcAft>
              <a:buClr>
                <a:srgbClr val="466269"/>
              </a:buClr>
              <a:buSzPts val="1800"/>
              <a:buNone/>
              <a:defRPr sz="1800">
                <a:solidFill>
                  <a:srgbClr val="466269"/>
                </a:solidFill>
              </a:defRPr>
            </a:lvl5pPr>
            <a:lvl6pPr lvl="5" algn="ctr" rtl="0">
              <a:spcBef>
                <a:spcPts val="0"/>
              </a:spcBef>
              <a:spcAft>
                <a:spcPts val="0"/>
              </a:spcAft>
              <a:buClr>
                <a:srgbClr val="466269"/>
              </a:buClr>
              <a:buSzPts val="1800"/>
              <a:buNone/>
              <a:defRPr sz="1800">
                <a:solidFill>
                  <a:srgbClr val="466269"/>
                </a:solidFill>
              </a:defRPr>
            </a:lvl6pPr>
            <a:lvl7pPr lvl="6" algn="ctr" rtl="0">
              <a:spcBef>
                <a:spcPts val="0"/>
              </a:spcBef>
              <a:spcAft>
                <a:spcPts val="0"/>
              </a:spcAft>
              <a:buClr>
                <a:srgbClr val="466269"/>
              </a:buClr>
              <a:buSzPts val="1800"/>
              <a:buNone/>
              <a:defRPr sz="1800">
                <a:solidFill>
                  <a:srgbClr val="466269"/>
                </a:solidFill>
              </a:defRPr>
            </a:lvl7pPr>
            <a:lvl8pPr lvl="7" algn="ctr" rtl="0">
              <a:spcBef>
                <a:spcPts val="0"/>
              </a:spcBef>
              <a:spcAft>
                <a:spcPts val="0"/>
              </a:spcAft>
              <a:buClr>
                <a:srgbClr val="466269"/>
              </a:buClr>
              <a:buSzPts val="1800"/>
              <a:buNone/>
              <a:defRPr sz="1800">
                <a:solidFill>
                  <a:srgbClr val="466269"/>
                </a:solidFill>
              </a:defRPr>
            </a:lvl8pPr>
            <a:lvl9pPr lvl="8" algn="ctr" rtl="0">
              <a:spcBef>
                <a:spcPts val="0"/>
              </a:spcBef>
              <a:spcAft>
                <a:spcPts val="0"/>
              </a:spcAft>
              <a:buClr>
                <a:srgbClr val="466269"/>
              </a:buClr>
              <a:buSzPts val="1800"/>
              <a:buNone/>
              <a:defRPr sz="1800">
                <a:solidFill>
                  <a:srgbClr val="466269"/>
                </a:solidFill>
              </a:defRPr>
            </a:lvl9pPr>
          </a:lstStyle>
          <a:p>
            <a:endParaRPr/>
          </a:p>
        </p:txBody>
      </p:sp>
      <p:sp>
        <p:nvSpPr>
          <p:cNvPr id="15" name="Google Shape;15;p3"/>
          <p:cNvSpPr txBox="1">
            <a:spLocks noGrp="1"/>
          </p:cNvSpPr>
          <p:nvPr>
            <p:ph type="title" idx="4" hasCustomPrompt="1"/>
          </p:nvPr>
        </p:nvSpPr>
        <p:spPr>
          <a:xfrm>
            <a:off x="5096113" y="1590625"/>
            <a:ext cx="1123200" cy="5778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Clr>
                <a:srgbClr val="466269"/>
              </a:buClr>
              <a:buSzPts val="3000"/>
              <a:buNone/>
              <a:defRPr sz="3000">
                <a:solidFill>
                  <a:srgbClr val="466269"/>
                </a:solidFill>
              </a:defRPr>
            </a:lvl1pPr>
            <a:lvl2pPr lvl="1"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9pPr>
          </a:lstStyle>
          <a:p>
            <a:r>
              <a:t>xx%</a:t>
            </a:r>
          </a:p>
        </p:txBody>
      </p:sp>
      <p:sp>
        <p:nvSpPr>
          <p:cNvPr id="16" name="Google Shape;16;p3"/>
          <p:cNvSpPr txBox="1">
            <a:spLocks noGrp="1"/>
          </p:cNvSpPr>
          <p:nvPr>
            <p:ph type="ctrTitle" idx="5"/>
          </p:nvPr>
        </p:nvSpPr>
        <p:spPr>
          <a:xfrm>
            <a:off x="2315388" y="2975075"/>
            <a:ext cx="2341800" cy="5778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466269"/>
              </a:buClr>
              <a:buSzPts val="1800"/>
              <a:buNone/>
              <a:defRPr sz="1800">
                <a:solidFill>
                  <a:srgbClr val="466269"/>
                </a:solidFill>
              </a:defRPr>
            </a:lvl1pPr>
            <a:lvl2pPr lvl="1" algn="ctr" rtl="0">
              <a:spcBef>
                <a:spcPts val="0"/>
              </a:spcBef>
              <a:spcAft>
                <a:spcPts val="0"/>
              </a:spcAft>
              <a:buClr>
                <a:srgbClr val="466269"/>
              </a:buClr>
              <a:buSzPts val="1800"/>
              <a:buNone/>
              <a:defRPr sz="1800">
                <a:solidFill>
                  <a:srgbClr val="466269"/>
                </a:solidFill>
              </a:defRPr>
            </a:lvl2pPr>
            <a:lvl3pPr lvl="2" algn="ctr" rtl="0">
              <a:spcBef>
                <a:spcPts val="0"/>
              </a:spcBef>
              <a:spcAft>
                <a:spcPts val="0"/>
              </a:spcAft>
              <a:buClr>
                <a:srgbClr val="466269"/>
              </a:buClr>
              <a:buSzPts val="1800"/>
              <a:buNone/>
              <a:defRPr sz="1800">
                <a:solidFill>
                  <a:srgbClr val="466269"/>
                </a:solidFill>
              </a:defRPr>
            </a:lvl3pPr>
            <a:lvl4pPr lvl="3" algn="ctr" rtl="0">
              <a:spcBef>
                <a:spcPts val="0"/>
              </a:spcBef>
              <a:spcAft>
                <a:spcPts val="0"/>
              </a:spcAft>
              <a:buClr>
                <a:srgbClr val="466269"/>
              </a:buClr>
              <a:buSzPts val="1800"/>
              <a:buNone/>
              <a:defRPr sz="1800">
                <a:solidFill>
                  <a:srgbClr val="466269"/>
                </a:solidFill>
              </a:defRPr>
            </a:lvl4pPr>
            <a:lvl5pPr lvl="4" algn="ctr" rtl="0">
              <a:spcBef>
                <a:spcPts val="0"/>
              </a:spcBef>
              <a:spcAft>
                <a:spcPts val="0"/>
              </a:spcAft>
              <a:buClr>
                <a:srgbClr val="466269"/>
              </a:buClr>
              <a:buSzPts val="1800"/>
              <a:buNone/>
              <a:defRPr sz="1800">
                <a:solidFill>
                  <a:srgbClr val="466269"/>
                </a:solidFill>
              </a:defRPr>
            </a:lvl5pPr>
            <a:lvl6pPr lvl="5" algn="ctr" rtl="0">
              <a:spcBef>
                <a:spcPts val="0"/>
              </a:spcBef>
              <a:spcAft>
                <a:spcPts val="0"/>
              </a:spcAft>
              <a:buClr>
                <a:srgbClr val="466269"/>
              </a:buClr>
              <a:buSzPts val="1800"/>
              <a:buNone/>
              <a:defRPr sz="1800">
                <a:solidFill>
                  <a:srgbClr val="466269"/>
                </a:solidFill>
              </a:defRPr>
            </a:lvl6pPr>
            <a:lvl7pPr lvl="6" algn="ctr" rtl="0">
              <a:spcBef>
                <a:spcPts val="0"/>
              </a:spcBef>
              <a:spcAft>
                <a:spcPts val="0"/>
              </a:spcAft>
              <a:buClr>
                <a:srgbClr val="466269"/>
              </a:buClr>
              <a:buSzPts val="1800"/>
              <a:buNone/>
              <a:defRPr sz="1800">
                <a:solidFill>
                  <a:srgbClr val="466269"/>
                </a:solidFill>
              </a:defRPr>
            </a:lvl7pPr>
            <a:lvl8pPr lvl="7" algn="ctr" rtl="0">
              <a:spcBef>
                <a:spcPts val="0"/>
              </a:spcBef>
              <a:spcAft>
                <a:spcPts val="0"/>
              </a:spcAft>
              <a:buClr>
                <a:srgbClr val="466269"/>
              </a:buClr>
              <a:buSzPts val="1800"/>
              <a:buNone/>
              <a:defRPr sz="1800">
                <a:solidFill>
                  <a:srgbClr val="466269"/>
                </a:solidFill>
              </a:defRPr>
            </a:lvl8pPr>
            <a:lvl9pPr lvl="8" algn="ctr" rtl="0">
              <a:spcBef>
                <a:spcPts val="0"/>
              </a:spcBef>
              <a:spcAft>
                <a:spcPts val="0"/>
              </a:spcAft>
              <a:buClr>
                <a:srgbClr val="466269"/>
              </a:buClr>
              <a:buSzPts val="1800"/>
              <a:buNone/>
              <a:defRPr sz="1800">
                <a:solidFill>
                  <a:srgbClr val="466269"/>
                </a:solidFill>
              </a:defRPr>
            </a:lvl9pPr>
          </a:lstStyle>
          <a:p>
            <a:endParaRPr/>
          </a:p>
        </p:txBody>
      </p:sp>
      <p:sp>
        <p:nvSpPr>
          <p:cNvPr id="17" name="Google Shape;17;p3"/>
          <p:cNvSpPr txBox="1">
            <a:spLocks noGrp="1"/>
          </p:cNvSpPr>
          <p:nvPr>
            <p:ph type="title" idx="6" hasCustomPrompt="1"/>
          </p:nvPr>
        </p:nvSpPr>
        <p:spPr>
          <a:xfrm>
            <a:off x="2924688" y="2493650"/>
            <a:ext cx="1123200" cy="5778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Clr>
                <a:srgbClr val="466269"/>
              </a:buClr>
              <a:buSzPts val="3000"/>
              <a:buNone/>
              <a:defRPr sz="3000">
                <a:solidFill>
                  <a:srgbClr val="466269"/>
                </a:solidFill>
              </a:defRPr>
            </a:lvl1pPr>
            <a:lvl2pPr lvl="1"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9pPr>
          </a:lstStyle>
          <a:p>
            <a:r>
              <a:t>xx%</a:t>
            </a:r>
          </a:p>
        </p:txBody>
      </p:sp>
      <p:sp>
        <p:nvSpPr>
          <p:cNvPr id="18" name="Google Shape;18;p3"/>
          <p:cNvSpPr txBox="1">
            <a:spLocks noGrp="1"/>
          </p:cNvSpPr>
          <p:nvPr>
            <p:ph type="ctrTitle" idx="7"/>
          </p:nvPr>
        </p:nvSpPr>
        <p:spPr>
          <a:xfrm>
            <a:off x="4486813" y="2975075"/>
            <a:ext cx="2341800" cy="5778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466269"/>
              </a:buClr>
              <a:buSzPts val="1800"/>
              <a:buNone/>
              <a:defRPr sz="1800">
                <a:solidFill>
                  <a:srgbClr val="466269"/>
                </a:solidFill>
              </a:defRPr>
            </a:lvl1pPr>
            <a:lvl2pPr lvl="1" algn="ctr" rtl="0">
              <a:spcBef>
                <a:spcPts val="0"/>
              </a:spcBef>
              <a:spcAft>
                <a:spcPts val="0"/>
              </a:spcAft>
              <a:buClr>
                <a:srgbClr val="466269"/>
              </a:buClr>
              <a:buSzPts val="1800"/>
              <a:buNone/>
              <a:defRPr sz="1800">
                <a:solidFill>
                  <a:srgbClr val="466269"/>
                </a:solidFill>
              </a:defRPr>
            </a:lvl2pPr>
            <a:lvl3pPr lvl="2" algn="ctr" rtl="0">
              <a:spcBef>
                <a:spcPts val="0"/>
              </a:spcBef>
              <a:spcAft>
                <a:spcPts val="0"/>
              </a:spcAft>
              <a:buClr>
                <a:srgbClr val="466269"/>
              </a:buClr>
              <a:buSzPts val="1800"/>
              <a:buNone/>
              <a:defRPr sz="1800">
                <a:solidFill>
                  <a:srgbClr val="466269"/>
                </a:solidFill>
              </a:defRPr>
            </a:lvl3pPr>
            <a:lvl4pPr lvl="3" algn="ctr" rtl="0">
              <a:spcBef>
                <a:spcPts val="0"/>
              </a:spcBef>
              <a:spcAft>
                <a:spcPts val="0"/>
              </a:spcAft>
              <a:buClr>
                <a:srgbClr val="466269"/>
              </a:buClr>
              <a:buSzPts val="1800"/>
              <a:buNone/>
              <a:defRPr sz="1800">
                <a:solidFill>
                  <a:srgbClr val="466269"/>
                </a:solidFill>
              </a:defRPr>
            </a:lvl4pPr>
            <a:lvl5pPr lvl="4" algn="ctr" rtl="0">
              <a:spcBef>
                <a:spcPts val="0"/>
              </a:spcBef>
              <a:spcAft>
                <a:spcPts val="0"/>
              </a:spcAft>
              <a:buClr>
                <a:srgbClr val="466269"/>
              </a:buClr>
              <a:buSzPts val="1800"/>
              <a:buNone/>
              <a:defRPr sz="1800">
                <a:solidFill>
                  <a:srgbClr val="466269"/>
                </a:solidFill>
              </a:defRPr>
            </a:lvl5pPr>
            <a:lvl6pPr lvl="5" algn="ctr" rtl="0">
              <a:spcBef>
                <a:spcPts val="0"/>
              </a:spcBef>
              <a:spcAft>
                <a:spcPts val="0"/>
              </a:spcAft>
              <a:buClr>
                <a:srgbClr val="466269"/>
              </a:buClr>
              <a:buSzPts val="1800"/>
              <a:buNone/>
              <a:defRPr sz="1800">
                <a:solidFill>
                  <a:srgbClr val="466269"/>
                </a:solidFill>
              </a:defRPr>
            </a:lvl6pPr>
            <a:lvl7pPr lvl="6" algn="ctr" rtl="0">
              <a:spcBef>
                <a:spcPts val="0"/>
              </a:spcBef>
              <a:spcAft>
                <a:spcPts val="0"/>
              </a:spcAft>
              <a:buClr>
                <a:srgbClr val="466269"/>
              </a:buClr>
              <a:buSzPts val="1800"/>
              <a:buNone/>
              <a:defRPr sz="1800">
                <a:solidFill>
                  <a:srgbClr val="466269"/>
                </a:solidFill>
              </a:defRPr>
            </a:lvl7pPr>
            <a:lvl8pPr lvl="7" algn="ctr" rtl="0">
              <a:spcBef>
                <a:spcPts val="0"/>
              </a:spcBef>
              <a:spcAft>
                <a:spcPts val="0"/>
              </a:spcAft>
              <a:buClr>
                <a:srgbClr val="466269"/>
              </a:buClr>
              <a:buSzPts val="1800"/>
              <a:buNone/>
              <a:defRPr sz="1800">
                <a:solidFill>
                  <a:srgbClr val="466269"/>
                </a:solidFill>
              </a:defRPr>
            </a:lvl8pPr>
            <a:lvl9pPr lvl="8" algn="ctr" rtl="0">
              <a:spcBef>
                <a:spcPts val="0"/>
              </a:spcBef>
              <a:spcAft>
                <a:spcPts val="0"/>
              </a:spcAft>
              <a:buClr>
                <a:srgbClr val="466269"/>
              </a:buClr>
              <a:buSzPts val="1800"/>
              <a:buNone/>
              <a:defRPr sz="1800">
                <a:solidFill>
                  <a:srgbClr val="466269"/>
                </a:solidFill>
              </a:defRPr>
            </a:lvl9pPr>
          </a:lstStyle>
          <a:p>
            <a:endParaRPr/>
          </a:p>
        </p:txBody>
      </p:sp>
      <p:sp>
        <p:nvSpPr>
          <p:cNvPr id="19" name="Google Shape;19;p3"/>
          <p:cNvSpPr txBox="1">
            <a:spLocks noGrp="1"/>
          </p:cNvSpPr>
          <p:nvPr>
            <p:ph type="title" idx="8" hasCustomPrompt="1"/>
          </p:nvPr>
        </p:nvSpPr>
        <p:spPr>
          <a:xfrm>
            <a:off x="5096113" y="2493650"/>
            <a:ext cx="1123200" cy="5778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Clr>
                <a:srgbClr val="466269"/>
              </a:buClr>
              <a:buSzPts val="3000"/>
              <a:buNone/>
              <a:defRPr sz="3000">
                <a:solidFill>
                  <a:srgbClr val="466269"/>
                </a:solidFill>
              </a:defRPr>
            </a:lvl1pPr>
            <a:lvl2pPr lvl="1"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9pPr>
          </a:lstStyle>
          <a:p>
            <a:r>
              <a:t>xx%</a:t>
            </a:r>
          </a:p>
        </p:txBody>
      </p:sp>
    </p:spTree>
    <p:extLst>
      <p:ext uri="{BB962C8B-B14F-4D97-AF65-F5344CB8AC3E}">
        <p14:creationId xmlns:p14="http://schemas.microsoft.com/office/powerpoint/2010/main" val="3068050444"/>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009">
          <p15:clr>
            <a:srgbClr val="FA7B17"/>
          </p15:clr>
        </p15:guide>
        <p15:guide id="2" orient="horz" pos="1620">
          <p15:clr>
            <a:srgbClr val="FA7B17"/>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 CONTENT">
  <p:cSld name="TITLE_1_1">
    <p:bg>
      <p:bgPr>
        <a:noFill/>
        <a:effectLst/>
      </p:bgPr>
    </p:bg>
    <p:spTree>
      <p:nvGrpSpPr>
        <p:cNvPr id="1" name="Shape 20"/>
        <p:cNvGrpSpPr/>
        <p:nvPr/>
      </p:nvGrpSpPr>
      <p:grpSpPr>
        <a:xfrm>
          <a:off x="0" y="0"/>
          <a:ext cx="0" cy="0"/>
          <a:chOff x="0" y="0"/>
          <a:chExt cx="0" cy="0"/>
        </a:xfrm>
      </p:grpSpPr>
      <p:sp>
        <p:nvSpPr>
          <p:cNvPr id="21" name="Google Shape;21;p4"/>
          <p:cNvSpPr txBox="1">
            <a:spLocks noGrp="1"/>
          </p:cNvSpPr>
          <p:nvPr>
            <p:ph type="subTitle" idx="1"/>
          </p:nvPr>
        </p:nvSpPr>
        <p:spPr>
          <a:xfrm flipH="1">
            <a:off x="2848475" y="2263275"/>
            <a:ext cx="3447000" cy="860400"/>
          </a:xfrm>
          <a:prstGeom prst="rect">
            <a:avLst/>
          </a:prstGeom>
        </p:spPr>
        <p:txBody>
          <a:bodyPr spcFirstLastPara="1" wrap="square" lIns="91425" tIns="91425" rIns="91425" bIns="91425" anchor="b" anchorCtr="0">
            <a:noAutofit/>
          </a:bodyPr>
          <a:lstStyle>
            <a:lvl1pPr lvl="0" algn="ctr">
              <a:lnSpc>
                <a:spcPct val="100000"/>
              </a:lnSpc>
              <a:spcBef>
                <a:spcPts val="0"/>
              </a:spcBef>
              <a:spcAft>
                <a:spcPts val="0"/>
              </a:spcAft>
              <a:buNone/>
              <a:defRPr sz="1400">
                <a:solidFill>
                  <a:srgbClr val="466269"/>
                </a:solidFill>
              </a:defRPr>
            </a:lvl1pPr>
            <a:lvl2pPr lvl="1">
              <a:lnSpc>
                <a:spcPct val="100000"/>
              </a:lnSpc>
              <a:spcBef>
                <a:spcPts val="1600"/>
              </a:spcBef>
              <a:spcAft>
                <a:spcPts val="0"/>
              </a:spcAft>
              <a:buNone/>
              <a:defRPr sz="1400">
                <a:solidFill>
                  <a:srgbClr val="466269"/>
                </a:solidFill>
              </a:defRPr>
            </a:lvl2pPr>
            <a:lvl3pPr lvl="2">
              <a:lnSpc>
                <a:spcPct val="100000"/>
              </a:lnSpc>
              <a:spcBef>
                <a:spcPts val="1600"/>
              </a:spcBef>
              <a:spcAft>
                <a:spcPts val="0"/>
              </a:spcAft>
              <a:buNone/>
              <a:defRPr sz="1400">
                <a:solidFill>
                  <a:srgbClr val="466269"/>
                </a:solidFill>
              </a:defRPr>
            </a:lvl3pPr>
            <a:lvl4pPr lvl="3">
              <a:lnSpc>
                <a:spcPct val="100000"/>
              </a:lnSpc>
              <a:spcBef>
                <a:spcPts val="1600"/>
              </a:spcBef>
              <a:spcAft>
                <a:spcPts val="0"/>
              </a:spcAft>
              <a:buNone/>
              <a:defRPr sz="1400">
                <a:solidFill>
                  <a:srgbClr val="466269"/>
                </a:solidFill>
              </a:defRPr>
            </a:lvl4pPr>
            <a:lvl5pPr lvl="4">
              <a:lnSpc>
                <a:spcPct val="100000"/>
              </a:lnSpc>
              <a:spcBef>
                <a:spcPts val="1600"/>
              </a:spcBef>
              <a:spcAft>
                <a:spcPts val="0"/>
              </a:spcAft>
              <a:buNone/>
              <a:defRPr sz="1400">
                <a:solidFill>
                  <a:srgbClr val="466269"/>
                </a:solidFill>
              </a:defRPr>
            </a:lvl5pPr>
            <a:lvl6pPr lvl="5">
              <a:lnSpc>
                <a:spcPct val="100000"/>
              </a:lnSpc>
              <a:spcBef>
                <a:spcPts val="1600"/>
              </a:spcBef>
              <a:spcAft>
                <a:spcPts val="0"/>
              </a:spcAft>
              <a:buNone/>
              <a:defRPr sz="1400">
                <a:solidFill>
                  <a:srgbClr val="466269"/>
                </a:solidFill>
              </a:defRPr>
            </a:lvl6pPr>
            <a:lvl7pPr lvl="6">
              <a:lnSpc>
                <a:spcPct val="100000"/>
              </a:lnSpc>
              <a:spcBef>
                <a:spcPts val="1600"/>
              </a:spcBef>
              <a:spcAft>
                <a:spcPts val="0"/>
              </a:spcAft>
              <a:buNone/>
              <a:defRPr sz="1400">
                <a:solidFill>
                  <a:srgbClr val="466269"/>
                </a:solidFill>
              </a:defRPr>
            </a:lvl7pPr>
            <a:lvl8pPr lvl="7">
              <a:lnSpc>
                <a:spcPct val="100000"/>
              </a:lnSpc>
              <a:spcBef>
                <a:spcPts val="1600"/>
              </a:spcBef>
              <a:spcAft>
                <a:spcPts val="0"/>
              </a:spcAft>
              <a:buNone/>
              <a:defRPr sz="1400">
                <a:solidFill>
                  <a:srgbClr val="466269"/>
                </a:solidFill>
              </a:defRPr>
            </a:lvl8pPr>
            <a:lvl9pPr lvl="8">
              <a:lnSpc>
                <a:spcPct val="100000"/>
              </a:lnSpc>
              <a:spcBef>
                <a:spcPts val="1600"/>
              </a:spcBef>
              <a:spcAft>
                <a:spcPts val="1600"/>
              </a:spcAft>
              <a:buNone/>
              <a:defRPr sz="1400">
                <a:solidFill>
                  <a:srgbClr val="466269"/>
                </a:solidFill>
              </a:defRPr>
            </a:lvl9pPr>
          </a:lstStyle>
          <a:p>
            <a:endParaRPr/>
          </a:p>
        </p:txBody>
      </p:sp>
      <p:sp>
        <p:nvSpPr>
          <p:cNvPr id="22" name="Google Shape;22;p4"/>
          <p:cNvSpPr txBox="1">
            <a:spLocks noGrp="1"/>
          </p:cNvSpPr>
          <p:nvPr>
            <p:ph type="ctrTitle"/>
          </p:nvPr>
        </p:nvSpPr>
        <p:spPr>
          <a:xfrm>
            <a:off x="1420950" y="1603325"/>
            <a:ext cx="63021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466269"/>
              </a:buClr>
              <a:buSzPts val="2600"/>
              <a:buNone/>
              <a:defRPr sz="2600">
                <a:solidFill>
                  <a:srgbClr val="466269"/>
                </a:solidFill>
              </a:defRPr>
            </a:lvl1pPr>
            <a:lvl2pPr lvl="1" algn="ctr" rtl="0">
              <a:spcBef>
                <a:spcPts val="0"/>
              </a:spcBef>
              <a:spcAft>
                <a:spcPts val="0"/>
              </a:spcAft>
              <a:buClr>
                <a:srgbClr val="466269"/>
              </a:buClr>
              <a:buSzPts val="2600"/>
              <a:buNone/>
              <a:defRPr sz="2600">
                <a:solidFill>
                  <a:srgbClr val="466269"/>
                </a:solidFill>
              </a:defRPr>
            </a:lvl2pPr>
            <a:lvl3pPr lvl="2" algn="ctr" rtl="0">
              <a:spcBef>
                <a:spcPts val="0"/>
              </a:spcBef>
              <a:spcAft>
                <a:spcPts val="0"/>
              </a:spcAft>
              <a:buClr>
                <a:srgbClr val="466269"/>
              </a:buClr>
              <a:buSzPts val="2600"/>
              <a:buNone/>
              <a:defRPr sz="2600">
                <a:solidFill>
                  <a:srgbClr val="466269"/>
                </a:solidFill>
              </a:defRPr>
            </a:lvl3pPr>
            <a:lvl4pPr lvl="3" algn="ctr" rtl="0">
              <a:spcBef>
                <a:spcPts val="0"/>
              </a:spcBef>
              <a:spcAft>
                <a:spcPts val="0"/>
              </a:spcAft>
              <a:buClr>
                <a:srgbClr val="466269"/>
              </a:buClr>
              <a:buSzPts val="2600"/>
              <a:buNone/>
              <a:defRPr sz="2600">
                <a:solidFill>
                  <a:srgbClr val="466269"/>
                </a:solidFill>
              </a:defRPr>
            </a:lvl4pPr>
            <a:lvl5pPr lvl="4" algn="ctr" rtl="0">
              <a:spcBef>
                <a:spcPts val="0"/>
              </a:spcBef>
              <a:spcAft>
                <a:spcPts val="0"/>
              </a:spcAft>
              <a:buClr>
                <a:srgbClr val="466269"/>
              </a:buClr>
              <a:buSzPts val="2600"/>
              <a:buNone/>
              <a:defRPr sz="2600">
                <a:solidFill>
                  <a:srgbClr val="466269"/>
                </a:solidFill>
              </a:defRPr>
            </a:lvl5pPr>
            <a:lvl6pPr lvl="5" algn="ctr" rtl="0">
              <a:spcBef>
                <a:spcPts val="0"/>
              </a:spcBef>
              <a:spcAft>
                <a:spcPts val="0"/>
              </a:spcAft>
              <a:buClr>
                <a:srgbClr val="466269"/>
              </a:buClr>
              <a:buSzPts val="2600"/>
              <a:buNone/>
              <a:defRPr sz="2600">
                <a:solidFill>
                  <a:srgbClr val="466269"/>
                </a:solidFill>
              </a:defRPr>
            </a:lvl6pPr>
            <a:lvl7pPr lvl="6" algn="ctr" rtl="0">
              <a:spcBef>
                <a:spcPts val="0"/>
              </a:spcBef>
              <a:spcAft>
                <a:spcPts val="0"/>
              </a:spcAft>
              <a:buClr>
                <a:srgbClr val="466269"/>
              </a:buClr>
              <a:buSzPts val="2600"/>
              <a:buNone/>
              <a:defRPr sz="2600">
                <a:solidFill>
                  <a:srgbClr val="466269"/>
                </a:solidFill>
              </a:defRPr>
            </a:lvl7pPr>
            <a:lvl8pPr lvl="7" algn="ctr" rtl="0">
              <a:spcBef>
                <a:spcPts val="0"/>
              </a:spcBef>
              <a:spcAft>
                <a:spcPts val="0"/>
              </a:spcAft>
              <a:buClr>
                <a:srgbClr val="466269"/>
              </a:buClr>
              <a:buSzPts val="2600"/>
              <a:buNone/>
              <a:defRPr sz="2600">
                <a:solidFill>
                  <a:srgbClr val="466269"/>
                </a:solidFill>
              </a:defRPr>
            </a:lvl8pPr>
            <a:lvl9pPr lvl="8" algn="ctr" rtl="0">
              <a:spcBef>
                <a:spcPts val="0"/>
              </a:spcBef>
              <a:spcAft>
                <a:spcPts val="0"/>
              </a:spcAft>
              <a:buClr>
                <a:srgbClr val="466269"/>
              </a:buClr>
              <a:buSzPts val="2600"/>
              <a:buNone/>
              <a:defRPr sz="2600">
                <a:solidFill>
                  <a:srgbClr val="466269"/>
                </a:solidFill>
              </a:defRPr>
            </a:lvl9pPr>
          </a:lstStyle>
          <a:p>
            <a:endParaRPr/>
          </a:p>
        </p:txBody>
      </p:sp>
    </p:spTree>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2381">
          <p15:clr>
            <a:srgbClr val="FA7B17"/>
          </p15:clr>
        </p15:guide>
        <p15:guide id="2" orient="horz" pos="1448">
          <p15:clr>
            <a:srgbClr val="FA7B17"/>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 CONTENT">
  <p:cSld name="1_TITLE + CONTENT">
    <p:bg>
      <p:bgPr>
        <a:noFill/>
        <a:effectLst/>
      </p:bgPr>
    </p:bg>
    <p:spTree>
      <p:nvGrpSpPr>
        <p:cNvPr id="1" name="Shape 20"/>
        <p:cNvGrpSpPr/>
        <p:nvPr/>
      </p:nvGrpSpPr>
      <p:grpSpPr>
        <a:xfrm>
          <a:off x="0" y="0"/>
          <a:ext cx="0" cy="0"/>
          <a:chOff x="0" y="0"/>
          <a:chExt cx="0" cy="0"/>
        </a:xfrm>
      </p:grpSpPr>
      <p:sp>
        <p:nvSpPr>
          <p:cNvPr id="21" name="Google Shape;21;p4"/>
          <p:cNvSpPr txBox="1">
            <a:spLocks noGrp="1"/>
          </p:cNvSpPr>
          <p:nvPr>
            <p:ph type="subTitle" idx="1"/>
          </p:nvPr>
        </p:nvSpPr>
        <p:spPr>
          <a:xfrm flipH="1">
            <a:off x="2848475" y="2263275"/>
            <a:ext cx="3447000" cy="860400"/>
          </a:xfrm>
          <a:prstGeom prst="rect">
            <a:avLst/>
          </a:prstGeom>
        </p:spPr>
        <p:txBody>
          <a:bodyPr spcFirstLastPara="1" wrap="square" lIns="91425" tIns="91425" rIns="91425" bIns="91425" anchor="b" anchorCtr="0">
            <a:noAutofit/>
          </a:bodyPr>
          <a:lstStyle>
            <a:lvl1pPr lvl="0" algn="ctr">
              <a:lnSpc>
                <a:spcPct val="100000"/>
              </a:lnSpc>
              <a:spcBef>
                <a:spcPts val="0"/>
              </a:spcBef>
              <a:spcAft>
                <a:spcPts val="0"/>
              </a:spcAft>
              <a:buNone/>
              <a:defRPr sz="1400">
                <a:solidFill>
                  <a:srgbClr val="466269"/>
                </a:solidFill>
              </a:defRPr>
            </a:lvl1pPr>
            <a:lvl2pPr lvl="1">
              <a:lnSpc>
                <a:spcPct val="100000"/>
              </a:lnSpc>
              <a:spcBef>
                <a:spcPts val="1600"/>
              </a:spcBef>
              <a:spcAft>
                <a:spcPts val="0"/>
              </a:spcAft>
              <a:buNone/>
              <a:defRPr sz="1400">
                <a:solidFill>
                  <a:srgbClr val="466269"/>
                </a:solidFill>
              </a:defRPr>
            </a:lvl2pPr>
            <a:lvl3pPr lvl="2">
              <a:lnSpc>
                <a:spcPct val="100000"/>
              </a:lnSpc>
              <a:spcBef>
                <a:spcPts val="1600"/>
              </a:spcBef>
              <a:spcAft>
                <a:spcPts val="0"/>
              </a:spcAft>
              <a:buNone/>
              <a:defRPr sz="1400">
                <a:solidFill>
                  <a:srgbClr val="466269"/>
                </a:solidFill>
              </a:defRPr>
            </a:lvl3pPr>
            <a:lvl4pPr lvl="3">
              <a:lnSpc>
                <a:spcPct val="100000"/>
              </a:lnSpc>
              <a:spcBef>
                <a:spcPts val="1600"/>
              </a:spcBef>
              <a:spcAft>
                <a:spcPts val="0"/>
              </a:spcAft>
              <a:buNone/>
              <a:defRPr sz="1400">
                <a:solidFill>
                  <a:srgbClr val="466269"/>
                </a:solidFill>
              </a:defRPr>
            </a:lvl4pPr>
            <a:lvl5pPr lvl="4">
              <a:lnSpc>
                <a:spcPct val="100000"/>
              </a:lnSpc>
              <a:spcBef>
                <a:spcPts val="1600"/>
              </a:spcBef>
              <a:spcAft>
                <a:spcPts val="0"/>
              </a:spcAft>
              <a:buNone/>
              <a:defRPr sz="1400">
                <a:solidFill>
                  <a:srgbClr val="466269"/>
                </a:solidFill>
              </a:defRPr>
            </a:lvl5pPr>
            <a:lvl6pPr lvl="5">
              <a:lnSpc>
                <a:spcPct val="100000"/>
              </a:lnSpc>
              <a:spcBef>
                <a:spcPts val="1600"/>
              </a:spcBef>
              <a:spcAft>
                <a:spcPts val="0"/>
              </a:spcAft>
              <a:buNone/>
              <a:defRPr sz="1400">
                <a:solidFill>
                  <a:srgbClr val="466269"/>
                </a:solidFill>
              </a:defRPr>
            </a:lvl6pPr>
            <a:lvl7pPr lvl="6">
              <a:lnSpc>
                <a:spcPct val="100000"/>
              </a:lnSpc>
              <a:spcBef>
                <a:spcPts val="1600"/>
              </a:spcBef>
              <a:spcAft>
                <a:spcPts val="0"/>
              </a:spcAft>
              <a:buNone/>
              <a:defRPr sz="1400">
                <a:solidFill>
                  <a:srgbClr val="466269"/>
                </a:solidFill>
              </a:defRPr>
            </a:lvl7pPr>
            <a:lvl8pPr lvl="7">
              <a:lnSpc>
                <a:spcPct val="100000"/>
              </a:lnSpc>
              <a:spcBef>
                <a:spcPts val="1600"/>
              </a:spcBef>
              <a:spcAft>
                <a:spcPts val="0"/>
              </a:spcAft>
              <a:buNone/>
              <a:defRPr sz="1400">
                <a:solidFill>
                  <a:srgbClr val="466269"/>
                </a:solidFill>
              </a:defRPr>
            </a:lvl8pPr>
            <a:lvl9pPr lvl="8">
              <a:lnSpc>
                <a:spcPct val="100000"/>
              </a:lnSpc>
              <a:spcBef>
                <a:spcPts val="1600"/>
              </a:spcBef>
              <a:spcAft>
                <a:spcPts val="1600"/>
              </a:spcAft>
              <a:buNone/>
              <a:defRPr sz="1400">
                <a:solidFill>
                  <a:srgbClr val="466269"/>
                </a:solidFill>
              </a:defRPr>
            </a:lvl9pPr>
          </a:lstStyle>
          <a:p>
            <a:endParaRPr/>
          </a:p>
        </p:txBody>
      </p:sp>
      <p:sp>
        <p:nvSpPr>
          <p:cNvPr id="22" name="Google Shape;22;p4"/>
          <p:cNvSpPr txBox="1">
            <a:spLocks noGrp="1"/>
          </p:cNvSpPr>
          <p:nvPr>
            <p:ph type="ctrTitle"/>
          </p:nvPr>
        </p:nvSpPr>
        <p:spPr>
          <a:xfrm>
            <a:off x="1420950" y="1603325"/>
            <a:ext cx="63021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466269"/>
              </a:buClr>
              <a:buSzPts val="2600"/>
              <a:buNone/>
              <a:defRPr sz="2600">
                <a:solidFill>
                  <a:srgbClr val="466269"/>
                </a:solidFill>
              </a:defRPr>
            </a:lvl1pPr>
            <a:lvl2pPr lvl="1" algn="ctr" rtl="0">
              <a:spcBef>
                <a:spcPts val="0"/>
              </a:spcBef>
              <a:spcAft>
                <a:spcPts val="0"/>
              </a:spcAft>
              <a:buClr>
                <a:srgbClr val="466269"/>
              </a:buClr>
              <a:buSzPts val="2600"/>
              <a:buNone/>
              <a:defRPr sz="2600">
                <a:solidFill>
                  <a:srgbClr val="466269"/>
                </a:solidFill>
              </a:defRPr>
            </a:lvl2pPr>
            <a:lvl3pPr lvl="2" algn="ctr" rtl="0">
              <a:spcBef>
                <a:spcPts val="0"/>
              </a:spcBef>
              <a:spcAft>
                <a:spcPts val="0"/>
              </a:spcAft>
              <a:buClr>
                <a:srgbClr val="466269"/>
              </a:buClr>
              <a:buSzPts val="2600"/>
              <a:buNone/>
              <a:defRPr sz="2600">
                <a:solidFill>
                  <a:srgbClr val="466269"/>
                </a:solidFill>
              </a:defRPr>
            </a:lvl3pPr>
            <a:lvl4pPr lvl="3" algn="ctr" rtl="0">
              <a:spcBef>
                <a:spcPts val="0"/>
              </a:spcBef>
              <a:spcAft>
                <a:spcPts val="0"/>
              </a:spcAft>
              <a:buClr>
                <a:srgbClr val="466269"/>
              </a:buClr>
              <a:buSzPts val="2600"/>
              <a:buNone/>
              <a:defRPr sz="2600">
                <a:solidFill>
                  <a:srgbClr val="466269"/>
                </a:solidFill>
              </a:defRPr>
            </a:lvl4pPr>
            <a:lvl5pPr lvl="4" algn="ctr" rtl="0">
              <a:spcBef>
                <a:spcPts val="0"/>
              </a:spcBef>
              <a:spcAft>
                <a:spcPts val="0"/>
              </a:spcAft>
              <a:buClr>
                <a:srgbClr val="466269"/>
              </a:buClr>
              <a:buSzPts val="2600"/>
              <a:buNone/>
              <a:defRPr sz="2600">
                <a:solidFill>
                  <a:srgbClr val="466269"/>
                </a:solidFill>
              </a:defRPr>
            </a:lvl5pPr>
            <a:lvl6pPr lvl="5" algn="ctr" rtl="0">
              <a:spcBef>
                <a:spcPts val="0"/>
              </a:spcBef>
              <a:spcAft>
                <a:spcPts val="0"/>
              </a:spcAft>
              <a:buClr>
                <a:srgbClr val="466269"/>
              </a:buClr>
              <a:buSzPts val="2600"/>
              <a:buNone/>
              <a:defRPr sz="2600">
                <a:solidFill>
                  <a:srgbClr val="466269"/>
                </a:solidFill>
              </a:defRPr>
            </a:lvl6pPr>
            <a:lvl7pPr lvl="6" algn="ctr" rtl="0">
              <a:spcBef>
                <a:spcPts val="0"/>
              </a:spcBef>
              <a:spcAft>
                <a:spcPts val="0"/>
              </a:spcAft>
              <a:buClr>
                <a:srgbClr val="466269"/>
              </a:buClr>
              <a:buSzPts val="2600"/>
              <a:buNone/>
              <a:defRPr sz="2600">
                <a:solidFill>
                  <a:srgbClr val="466269"/>
                </a:solidFill>
              </a:defRPr>
            </a:lvl7pPr>
            <a:lvl8pPr lvl="7" algn="ctr" rtl="0">
              <a:spcBef>
                <a:spcPts val="0"/>
              </a:spcBef>
              <a:spcAft>
                <a:spcPts val="0"/>
              </a:spcAft>
              <a:buClr>
                <a:srgbClr val="466269"/>
              </a:buClr>
              <a:buSzPts val="2600"/>
              <a:buNone/>
              <a:defRPr sz="2600">
                <a:solidFill>
                  <a:srgbClr val="466269"/>
                </a:solidFill>
              </a:defRPr>
            </a:lvl8pPr>
            <a:lvl9pPr lvl="8" algn="ctr" rtl="0">
              <a:spcBef>
                <a:spcPts val="0"/>
              </a:spcBef>
              <a:spcAft>
                <a:spcPts val="0"/>
              </a:spcAft>
              <a:buClr>
                <a:srgbClr val="466269"/>
              </a:buClr>
              <a:buSzPts val="2600"/>
              <a:buNone/>
              <a:defRPr sz="2600">
                <a:solidFill>
                  <a:srgbClr val="466269"/>
                </a:solidFill>
              </a:defRPr>
            </a:lvl9pPr>
          </a:lstStyle>
          <a:p>
            <a:endParaRPr/>
          </a:p>
        </p:txBody>
      </p:sp>
    </p:spTree>
    <p:extLst>
      <p:ext uri="{BB962C8B-B14F-4D97-AF65-F5344CB8AC3E}">
        <p14:creationId xmlns:p14="http://schemas.microsoft.com/office/powerpoint/2010/main" val="220538618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381">
          <p15:clr>
            <a:srgbClr val="FA7B17"/>
          </p15:clr>
        </p15:guide>
        <p15:guide id="2" orient="horz" pos="1448">
          <p15:clr>
            <a:srgbClr val="FA7B17"/>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 CONTENT">
  <p:cSld name="1_TITLE + CONTENT">
    <p:bg>
      <p:bgPr>
        <a:noFill/>
        <a:effectLst/>
      </p:bgPr>
    </p:bg>
    <p:spTree>
      <p:nvGrpSpPr>
        <p:cNvPr id="1" name="Shape 20"/>
        <p:cNvGrpSpPr/>
        <p:nvPr/>
      </p:nvGrpSpPr>
      <p:grpSpPr>
        <a:xfrm>
          <a:off x="0" y="0"/>
          <a:ext cx="0" cy="0"/>
          <a:chOff x="0" y="0"/>
          <a:chExt cx="0" cy="0"/>
        </a:xfrm>
      </p:grpSpPr>
      <p:sp>
        <p:nvSpPr>
          <p:cNvPr id="21" name="Google Shape;21;p4"/>
          <p:cNvSpPr txBox="1">
            <a:spLocks noGrp="1"/>
          </p:cNvSpPr>
          <p:nvPr>
            <p:ph type="subTitle" idx="1"/>
          </p:nvPr>
        </p:nvSpPr>
        <p:spPr>
          <a:xfrm flipH="1">
            <a:off x="2848475" y="2263275"/>
            <a:ext cx="3447000" cy="860400"/>
          </a:xfrm>
          <a:prstGeom prst="rect">
            <a:avLst/>
          </a:prstGeom>
        </p:spPr>
        <p:txBody>
          <a:bodyPr spcFirstLastPara="1" wrap="square" lIns="91425" tIns="91425" rIns="91425" bIns="91425" anchor="b" anchorCtr="0">
            <a:noAutofit/>
          </a:bodyPr>
          <a:lstStyle>
            <a:lvl1pPr lvl="0" algn="ctr">
              <a:lnSpc>
                <a:spcPct val="100000"/>
              </a:lnSpc>
              <a:spcBef>
                <a:spcPts val="0"/>
              </a:spcBef>
              <a:spcAft>
                <a:spcPts val="0"/>
              </a:spcAft>
              <a:buNone/>
              <a:defRPr sz="1400">
                <a:solidFill>
                  <a:srgbClr val="466269"/>
                </a:solidFill>
              </a:defRPr>
            </a:lvl1pPr>
            <a:lvl2pPr lvl="1">
              <a:lnSpc>
                <a:spcPct val="100000"/>
              </a:lnSpc>
              <a:spcBef>
                <a:spcPts val="1600"/>
              </a:spcBef>
              <a:spcAft>
                <a:spcPts val="0"/>
              </a:spcAft>
              <a:buNone/>
              <a:defRPr sz="1400">
                <a:solidFill>
                  <a:srgbClr val="466269"/>
                </a:solidFill>
              </a:defRPr>
            </a:lvl2pPr>
            <a:lvl3pPr lvl="2">
              <a:lnSpc>
                <a:spcPct val="100000"/>
              </a:lnSpc>
              <a:spcBef>
                <a:spcPts val="1600"/>
              </a:spcBef>
              <a:spcAft>
                <a:spcPts val="0"/>
              </a:spcAft>
              <a:buNone/>
              <a:defRPr sz="1400">
                <a:solidFill>
                  <a:srgbClr val="466269"/>
                </a:solidFill>
              </a:defRPr>
            </a:lvl3pPr>
            <a:lvl4pPr lvl="3">
              <a:lnSpc>
                <a:spcPct val="100000"/>
              </a:lnSpc>
              <a:spcBef>
                <a:spcPts val="1600"/>
              </a:spcBef>
              <a:spcAft>
                <a:spcPts val="0"/>
              </a:spcAft>
              <a:buNone/>
              <a:defRPr sz="1400">
                <a:solidFill>
                  <a:srgbClr val="466269"/>
                </a:solidFill>
              </a:defRPr>
            </a:lvl4pPr>
            <a:lvl5pPr lvl="4">
              <a:lnSpc>
                <a:spcPct val="100000"/>
              </a:lnSpc>
              <a:spcBef>
                <a:spcPts val="1600"/>
              </a:spcBef>
              <a:spcAft>
                <a:spcPts val="0"/>
              </a:spcAft>
              <a:buNone/>
              <a:defRPr sz="1400">
                <a:solidFill>
                  <a:srgbClr val="466269"/>
                </a:solidFill>
              </a:defRPr>
            </a:lvl5pPr>
            <a:lvl6pPr lvl="5">
              <a:lnSpc>
                <a:spcPct val="100000"/>
              </a:lnSpc>
              <a:spcBef>
                <a:spcPts val="1600"/>
              </a:spcBef>
              <a:spcAft>
                <a:spcPts val="0"/>
              </a:spcAft>
              <a:buNone/>
              <a:defRPr sz="1400">
                <a:solidFill>
                  <a:srgbClr val="466269"/>
                </a:solidFill>
              </a:defRPr>
            </a:lvl6pPr>
            <a:lvl7pPr lvl="6">
              <a:lnSpc>
                <a:spcPct val="100000"/>
              </a:lnSpc>
              <a:spcBef>
                <a:spcPts val="1600"/>
              </a:spcBef>
              <a:spcAft>
                <a:spcPts val="0"/>
              </a:spcAft>
              <a:buNone/>
              <a:defRPr sz="1400">
                <a:solidFill>
                  <a:srgbClr val="466269"/>
                </a:solidFill>
              </a:defRPr>
            </a:lvl7pPr>
            <a:lvl8pPr lvl="7">
              <a:lnSpc>
                <a:spcPct val="100000"/>
              </a:lnSpc>
              <a:spcBef>
                <a:spcPts val="1600"/>
              </a:spcBef>
              <a:spcAft>
                <a:spcPts val="0"/>
              </a:spcAft>
              <a:buNone/>
              <a:defRPr sz="1400">
                <a:solidFill>
                  <a:srgbClr val="466269"/>
                </a:solidFill>
              </a:defRPr>
            </a:lvl8pPr>
            <a:lvl9pPr lvl="8">
              <a:lnSpc>
                <a:spcPct val="100000"/>
              </a:lnSpc>
              <a:spcBef>
                <a:spcPts val="1600"/>
              </a:spcBef>
              <a:spcAft>
                <a:spcPts val="1600"/>
              </a:spcAft>
              <a:buNone/>
              <a:defRPr sz="1400">
                <a:solidFill>
                  <a:srgbClr val="466269"/>
                </a:solidFill>
              </a:defRPr>
            </a:lvl9pPr>
          </a:lstStyle>
          <a:p>
            <a:endParaRPr/>
          </a:p>
        </p:txBody>
      </p:sp>
      <p:sp>
        <p:nvSpPr>
          <p:cNvPr id="22" name="Google Shape;22;p4"/>
          <p:cNvSpPr txBox="1">
            <a:spLocks noGrp="1"/>
          </p:cNvSpPr>
          <p:nvPr>
            <p:ph type="ctrTitle"/>
          </p:nvPr>
        </p:nvSpPr>
        <p:spPr>
          <a:xfrm>
            <a:off x="1420950" y="1603325"/>
            <a:ext cx="63021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466269"/>
              </a:buClr>
              <a:buSzPts val="2600"/>
              <a:buNone/>
              <a:defRPr sz="2600">
                <a:solidFill>
                  <a:srgbClr val="466269"/>
                </a:solidFill>
              </a:defRPr>
            </a:lvl1pPr>
            <a:lvl2pPr lvl="1" algn="ctr" rtl="0">
              <a:spcBef>
                <a:spcPts val="0"/>
              </a:spcBef>
              <a:spcAft>
                <a:spcPts val="0"/>
              </a:spcAft>
              <a:buClr>
                <a:srgbClr val="466269"/>
              </a:buClr>
              <a:buSzPts val="2600"/>
              <a:buNone/>
              <a:defRPr sz="2600">
                <a:solidFill>
                  <a:srgbClr val="466269"/>
                </a:solidFill>
              </a:defRPr>
            </a:lvl2pPr>
            <a:lvl3pPr lvl="2" algn="ctr" rtl="0">
              <a:spcBef>
                <a:spcPts val="0"/>
              </a:spcBef>
              <a:spcAft>
                <a:spcPts val="0"/>
              </a:spcAft>
              <a:buClr>
                <a:srgbClr val="466269"/>
              </a:buClr>
              <a:buSzPts val="2600"/>
              <a:buNone/>
              <a:defRPr sz="2600">
                <a:solidFill>
                  <a:srgbClr val="466269"/>
                </a:solidFill>
              </a:defRPr>
            </a:lvl3pPr>
            <a:lvl4pPr lvl="3" algn="ctr" rtl="0">
              <a:spcBef>
                <a:spcPts val="0"/>
              </a:spcBef>
              <a:spcAft>
                <a:spcPts val="0"/>
              </a:spcAft>
              <a:buClr>
                <a:srgbClr val="466269"/>
              </a:buClr>
              <a:buSzPts val="2600"/>
              <a:buNone/>
              <a:defRPr sz="2600">
                <a:solidFill>
                  <a:srgbClr val="466269"/>
                </a:solidFill>
              </a:defRPr>
            </a:lvl4pPr>
            <a:lvl5pPr lvl="4" algn="ctr" rtl="0">
              <a:spcBef>
                <a:spcPts val="0"/>
              </a:spcBef>
              <a:spcAft>
                <a:spcPts val="0"/>
              </a:spcAft>
              <a:buClr>
                <a:srgbClr val="466269"/>
              </a:buClr>
              <a:buSzPts val="2600"/>
              <a:buNone/>
              <a:defRPr sz="2600">
                <a:solidFill>
                  <a:srgbClr val="466269"/>
                </a:solidFill>
              </a:defRPr>
            </a:lvl5pPr>
            <a:lvl6pPr lvl="5" algn="ctr" rtl="0">
              <a:spcBef>
                <a:spcPts val="0"/>
              </a:spcBef>
              <a:spcAft>
                <a:spcPts val="0"/>
              </a:spcAft>
              <a:buClr>
                <a:srgbClr val="466269"/>
              </a:buClr>
              <a:buSzPts val="2600"/>
              <a:buNone/>
              <a:defRPr sz="2600">
                <a:solidFill>
                  <a:srgbClr val="466269"/>
                </a:solidFill>
              </a:defRPr>
            </a:lvl6pPr>
            <a:lvl7pPr lvl="6" algn="ctr" rtl="0">
              <a:spcBef>
                <a:spcPts val="0"/>
              </a:spcBef>
              <a:spcAft>
                <a:spcPts val="0"/>
              </a:spcAft>
              <a:buClr>
                <a:srgbClr val="466269"/>
              </a:buClr>
              <a:buSzPts val="2600"/>
              <a:buNone/>
              <a:defRPr sz="2600">
                <a:solidFill>
                  <a:srgbClr val="466269"/>
                </a:solidFill>
              </a:defRPr>
            </a:lvl7pPr>
            <a:lvl8pPr lvl="7" algn="ctr" rtl="0">
              <a:spcBef>
                <a:spcPts val="0"/>
              </a:spcBef>
              <a:spcAft>
                <a:spcPts val="0"/>
              </a:spcAft>
              <a:buClr>
                <a:srgbClr val="466269"/>
              </a:buClr>
              <a:buSzPts val="2600"/>
              <a:buNone/>
              <a:defRPr sz="2600">
                <a:solidFill>
                  <a:srgbClr val="466269"/>
                </a:solidFill>
              </a:defRPr>
            </a:lvl8pPr>
            <a:lvl9pPr lvl="8" algn="ctr" rtl="0">
              <a:spcBef>
                <a:spcPts val="0"/>
              </a:spcBef>
              <a:spcAft>
                <a:spcPts val="0"/>
              </a:spcAft>
              <a:buClr>
                <a:srgbClr val="466269"/>
              </a:buClr>
              <a:buSzPts val="2600"/>
              <a:buNone/>
              <a:defRPr sz="2600">
                <a:solidFill>
                  <a:srgbClr val="466269"/>
                </a:solidFill>
              </a:defRPr>
            </a:lvl9pPr>
          </a:lstStyle>
          <a:p>
            <a:endParaRPr/>
          </a:p>
        </p:txBody>
      </p:sp>
    </p:spTree>
    <p:extLst>
      <p:ext uri="{BB962C8B-B14F-4D97-AF65-F5344CB8AC3E}">
        <p14:creationId xmlns:p14="http://schemas.microsoft.com/office/powerpoint/2010/main" val="314815963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381">
          <p15:clr>
            <a:srgbClr val="FA7B17"/>
          </p15:clr>
        </p15:guide>
        <p15:guide id="2" orient="horz" pos="1448">
          <p15:clr>
            <a:srgbClr val="FA7B17"/>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 CONTENT">
  <p:cSld name="1_TITLE + CONTENT">
    <p:bg>
      <p:bgPr>
        <a:noFill/>
        <a:effectLst/>
      </p:bgPr>
    </p:bg>
    <p:spTree>
      <p:nvGrpSpPr>
        <p:cNvPr id="1" name="Shape 20"/>
        <p:cNvGrpSpPr/>
        <p:nvPr/>
      </p:nvGrpSpPr>
      <p:grpSpPr>
        <a:xfrm>
          <a:off x="0" y="0"/>
          <a:ext cx="0" cy="0"/>
          <a:chOff x="0" y="0"/>
          <a:chExt cx="0" cy="0"/>
        </a:xfrm>
      </p:grpSpPr>
      <p:sp>
        <p:nvSpPr>
          <p:cNvPr id="21" name="Google Shape;21;p4"/>
          <p:cNvSpPr txBox="1">
            <a:spLocks noGrp="1"/>
          </p:cNvSpPr>
          <p:nvPr>
            <p:ph type="subTitle" idx="1"/>
          </p:nvPr>
        </p:nvSpPr>
        <p:spPr>
          <a:xfrm flipH="1">
            <a:off x="2848475" y="2263275"/>
            <a:ext cx="3447000" cy="860400"/>
          </a:xfrm>
          <a:prstGeom prst="rect">
            <a:avLst/>
          </a:prstGeom>
        </p:spPr>
        <p:txBody>
          <a:bodyPr spcFirstLastPara="1" wrap="square" lIns="91425" tIns="91425" rIns="91425" bIns="91425" anchor="b" anchorCtr="0">
            <a:noAutofit/>
          </a:bodyPr>
          <a:lstStyle>
            <a:lvl1pPr lvl="0" algn="ctr">
              <a:lnSpc>
                <a:spcPct val="100000"/>
              </a:lnSpc>
              <a:spcBef>
                <a:spcPts val="0"/>
              </a:spcBef>
              <a:spcAft>
                <a:spcPts val="0"/>
              </a:spcAft>
              <a:buNone/>
              <a:defRPr sz="1400">
                <a:solidFill>
                  <a:srgbClr val="466269"/>
                </a:solidFill>
              </a:defRPr>
            </a:lvl1pPr>
            <a:lvl2pPr lvl="1">
              <a:lnSpc>
                <a:spcPct val="100000"/>
              </a:lnSpc>
              <a:spcBef>
                <a:spcPts val="1600"/>
              </a:spcBef>
              <a:spcAft>
                <a:spcPts val="0"/>
              </a:spcAft>
              <a:buNone/>
              <a:defRPr sz="1400">
                <a:solidFill>
                  <a:srgbClr val="466269"/>
                </a:solidFill>
              </a:defRPr>
            </a:lvl2pPr>
            <a:lvl3pPr lvl="2">
              <a:lnSpc>
                <a:spcPct val="100000"/>
              </a:lnSpc>
              <a:spcBef>
                <a:spcPts val="1600"/>
              </a:spcBef>
              <a:spcAft>
                <a:spcPts val="0"/>
              </a:spcAft>
              <a:buNone/>
              <a:defRPr sz="1400">
                <a:solidFill>
                  <a:srgbClr val="466269"/>
                </a:solidFill>
              </a:defRPr>
            </a:lvl3pPr>
            <a:lvl4pPr lvl="3">
              <a:lnSpc>
                <a:spcPct val="100000"/>
              </a:lnSpc>
              <a:spcBef>
                <a:spcPts val="1600"/>
              </a:spcBef>
              <a:spcAft>
                <a:spcPts val="0"/>
              </a:spcAft>
              <a:buNone/>
              <a:defRPr sz="1400">
                <a:solidFill>
                  <a:srgbClr val="466269"/>
                </a:solidFill>
              </a:defRPr>
            </a:lvl4pPr>
            <a:lvl5pPr lvl="4">
              <a:lnSpc>
                <a:spcPct val="100000"/>
              </a:lnSpc>
              <a:spcBef>
                <a:spcPts val="1600"/>
              </a:spcBef>
              <a:spcAft>
                <a:spcPts val="0"/>
              </a:spcAft>
              <a:buNone/>
              <a:defRPr sz="1400">
                <a:solidFill>
                  <a:srgbClr val="466269"/>
                </a:solidFill>
              </a:defRPr>
            </a:lvl5pPr>
            <a:lvl6pPr lvl="5">
              <a:lnSpc>
                <a:spcPct val="100000"/>
              </a:lnSpc>
              <a:spcBef>
                <a:spcPts val="1600"/>
              </a:spcBef>
              <a:spcAft>
                <a:spcPts val="0"/>
              </a:spcAft>
              <a:buNone/>
              <a:defRPr sz="1400">
                <a:solidFill>
                  <a:srgbClr val="466269"/>
                </a:solidFill>
              </a:defRPr>
            </a:lvl6pPr>
            <a:lvl7pPr lvl="6">
              <a:lnSpc>
                <a:spcPct val="100000"/>
              </a:lnSpc>
              <a:spcBef>
                <a:spcPts val="1600"/>
              </a:spcBef>
              <a:spcAft>
                <a:spcPts val="0"/>
              </a:spcAft>
              <a:buNone/>
              <a:defRPr sz="1400">
                <a:solidFill>
                  <a:srgbClr val="466269"/>
                </a:solidFill>
              </a:defRPr>
            </a:lvl7pPr>
            <a:lvl8pPr lvl="7">
              <a:lnSpc>
                <a:spcPct val="100000"/>
              </a:lnSpc>
              <a:spcBef>
                <a:spcPts val="1600"/>
              </a:spcBef>
              <a:spcAft>
                <a:spcPts val="0"/>
              </a:spcAft>
              <a:buNone/>
              <a:defRPr sz="1400">
                <a:solidFill>
                  <a:srgbClr val="466269"/>
                </a:solidFill>
              </a:defRPr>
            </a:lvl8pPr>
            <a:lvl9pPr lvl="8">
              <a:lnSpc>
                <a:spcPct val="100000"/>
              </a:lnSpc>
              <a:spcBef>
                <a:spcPts val="1600"/>
              </a:spcBef>
              <a:spcAft>
                <a:spcPts val="1600"/>
              </a:spcAft>
              <a:buNone/>
              <a:defRPr sz="1400">
                <a:solidFill>
                  <a:srgbClr val="466269"/>
                </a:solidFill>
              </a:defRPr>
            </a:lvl9pPr>
          </a:lstStyle>
          <a:p>
            <a:endParaRPr/>
          </a:p>
        </p:txBody>
      </p:sp>
      <p:sp>
        <p:nvSpPr>
          <p:cNvPr id="22" name="Google Shape;22;p4"/>
          <p:cNvSpPr txBox="1">
            <a:spLocks noGrp="1"/>
          </p:cNvSpPr>
          <p:nvPr>
            <p:ph type="ctrTitle"/>
          </p:nvPr>
        </p:nvSpPr>
        <p:spPr>
          <a:xfrm>
            <a:off x="1420950" y="1603325"/>
            <a:ext cx="63021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466269"/>
              </a:buClr>
              <a:buSzPts val="2600"/>
              <a:buNone/>
              <a:defRPr sz="2600">
                <a:solidFill>
                  <a:srgbClr val="466269"/>
                </a:solidFill>
              </a:defRPr>
            </a:lvl1pPr>
            <a:lvl2pPr lvl="1" algn="ctr" rtl="0">
              <a:spcBef>
                <a:spcPts val="0"/>
              </a:spcBef>
              <a:spcAft>
                <a:spcPts val="0"/>
              </a:spcAft>
              <a:buClr>
                <a:srgbClr val="466269"/>
              </a:buClr>
              <a:buSzPts val="2600"/>
              <a:buNone/>
              <a:defRPr sz="2600">
                <a:solidFill>
                  <a:srgbClr val="466269"/>
                </a:solidFill>
              </a:defRPr>
            </a:lvl2pPr>
            <a:lvl3pPr lvl="2" algn="ctr" rtl="0">
              <a:spcBef>
                <a:spcPts val="0"/>
              </a:spcBef>
              <a:spcAft>
                <a:spcPts val="0"/>
              </a:spcAft>
              <a:buClr>
                <a:srgbClr val="466269"/>
              </a:buClr>
              <a:buSzPts val="2600"/>
              <a:buNone/>
              <a:defRPr sz="2600">
                <a:solidFill>
                  <a:srgbClr val="466269"/>
                </a:solidFill>
              </a:defRPr>
            </a:lvl3pPr>
            <a:lvl4pPr lvl="3" algn="ctr" rtl="0">
              <a:spcBef>
                <a:spcPts val="0"/>
              </a:spcBef>
              <a:spcAft>
                <a:spcPts val="0"/>
              </a:spcAft>
              <a:buClr>
                <a:srgbClr val="466269"/>
              </a:buClr>
              <a:buSzPts val="2600"/>
              <a:buNone/>
              <a:defRPr sz="2600">
                <a:solidFill>
                  <a:srgbClr val="466269"/>
                </a:solidFill>
              </a:defRPr>
            </a:lvl4pPr>
            <a:lvl5pPr lvl="4" algn="ctr" rtl="0">
              <a:spcBef>
                <a:spcPts val="0"/>
              </a:spcBef>
              <a:spcAft>
                <a:spcPts val="0"/>
              </a:spcAft>
              <a:buClr>
                <a:srgbClr val="466269"/>
              </a:buClr>
              <a:buSzPts val="2600"/>
              <a:buNone/>
              <a:defRPr sz="2600">
                <a:solidFill>
                  <a:srgbClr val="466269"/>
                </a:solidFill>
              </a:defRPr>
            </a:lvl5pPr>
            <a:lvl6pPr lvl="5" algn="ctr" rtl="0">
              <a:spcBef>
                <a:spcPts val="0"/>
              </a:spcBef>
              <a:spcAft>
                <a:spcPts val="0"/>
              </a:spcAft>
              <a:buClr>
                <a:srgbClr val="466269"/>
              </a:buClr>
              <a:buSzPts val="2600"/>
              <a:buNone/>
              <a:defRPr sz="2600">
                <a:solidFill>
                  <a:srgbClr val="466269"/>
                </a:solidFill>
              </a:defRPr>
            </a:lvl6pPr>
            <a:lvl7pPr lvl="6" algn="ctr" rtl="0">
              <a:spcBef>
                <a:spcPts val="0"/>
              </a:spcBef>
              <a:spcAft>
                <a:spcPts val="0"/>
              </a:spcAft>
              <a:buClr>
                <a:srgbClr val="466269"/>
              </a:buClr>
              <a:buSzPts val="2600"/>
              <a:buNone/>
              <a:defRPr sz="2600">
                <a:solidFill>
                  <a:srgbClr val="466269"/>
                </a:solidFill>
              </a:defRPr>
            </a:lvl7pPr>
            <a:lvl8pPr lvl="7" algn="ctr" rtl="0">
              <a:spcBef>
                <a:spcPts val="0"/>
              </a:spcBef>
              <a:spcAft>
                <a:spcPts val="0"/>
              </a:spcAft>
              <a:buClr>
                <a:srgbClr val="466269"/>
              </a:buClr>
              <a:buSzPts val="2600"/>
              <a:buNone/>
              <a:defRPr sz="2600">
                <a:solidFill>
                  <a:srgbClr val="466269"/>
                </a:solidFill>
              </a:defRPr>
            </a:lvl8pPr>
            <a:lvl9pPr lvl="8" algn="ctr" rtl="0">
              <a:spcBef>
                <a:spcPts val="0"/>
              </a:spcBef>
              <a:spcAft>
                <a:spcPts val="0"/>
              </a:spcAft>
              <a:buClr>
                <a:srgbClr val="466269"/>
              </a:buClr>
              <a:buSzPts val="2600"/>
              <a:buNone/>
              <a:defRPr sz="2600">
                <a:solidFill>
                  <a:srgbClr val="466269"/>
                </a:solidFill>
              </a:defRPr>
            </a:lvl9pPr>
          </a:lstStyle>
          <a:p>
            <a:endParaRPr/>
          </a:p>
        </p:txBody>
      </p:sp>
    </p:spTree>
    <p:extLst>
      <p:ext uri="{BB962C8B-B14F-4D97-AF65-F5344CB8AC3E}">
        <p14:creationId xmlns:p14="http://schemas.microsoft.com/office/powerpoint/2010/main" val="178221181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381">
          <p15:clr>
            <a:srgbClr val="FA7B17"/>
          </p15:clr>
        </p15:guide>
        <p15:guide id="2" orient="horz" pos="1448">
          <p15:clr>
            <a:srgbClr val="FA7B17"/>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 CONTENT">
  <p:cSld name="1_TITLE + CONTENT">
    <p:bg>
      <p:bgPr>
        <a:noFill/>
        <a:effectLst/>
      </p:bgPr>
    </p:bg>
    <p:spTree>
      <p:nvGrpSpPr>
        <p:cNvPr id="1" name="Shape 20"/>
        <p:cNvGrpSpPr/>
        <p:nvPr/>
      </p:nvGrpSpPr>
      <p:grpSpPr>
        <a:xfrm>
          <a:off x="0" y="0"/>
          <a:ext cx="0" cy="0"/>
          <a:chOff x="0" y="0"/>
          <a:chExt cx="0" cy="0"/>
        </a:xfrm>
      </p:grpSpPr>
      <p:sp>
        <p:nvSpPr>
          <p:cNvPr id="21" name="Google Shape;21;p4"/>
          <p:cNvSpPr txBox="1">
            <a:spLocks noGrp="1"/>
          </p:cNvSpPr>
          <p:nvPr>
            <p:ph type="subTitle" idx="1"/>
          </p:nvPr>
        </p:nvSpPr>
        <p:spPr>
          <a:xfrm flipH="1">
            <a:off x="2848475" y="2263275"/>
            <a:ext cx="3447000" cy="860400"/>
          </a:xfrm>
          <a:prstGeom prst="rect">
            <a:avLst/>
          </a:prstGeom>
        </p:spPr>
        <p:txBody>
          <a:bodyPr spcFirstLastPara="1" wrap="square" lIns="91425" tIns="91425" rIns="91425" bIns="91425" anchor="b" anchorCtr="0">
            <a:noAutofit/>
          </a:bodyPr>
          <a:lstStyle>
            <a:lvl1pPr lvl="0" algn="ctr">
              <a:lnSpc>
                <a:spcPct val="100000"/>
              </a:lnSpc>
              <a:spcBef>
                <a:spcPts val="0"/>
              </a:spcBef>
              <a:spcAft>
                <a:spcPts val="0"/>
              </a:spcAft>
              <a:buNone/>
              <a:defRPr sz="1400">
                <a:solidFill>
                  <a:srgbClr val="466269"/>
                </a:solidFill>
              </a:defRPr>
            </a:lvl1pPr>
            <a:lvl2pPr lvl="1">
              <a:lnSpc>
                <a:spcPct val="100000"/>
              </a:lnSpc>
              <a:spcBef>
                <a:spcPts val="1600"/>
              </a:spcBef>
              <a:spcAft>
                <a:spcPts val="0"/>
              </a:spcAft>
              <a:buNone/>
              <a:defRPr sz="1400">
                <a:solidFill>
                  <a:srgbClr val="466269"/>
                </a:solidFill>
              </a:defRPr>
            </a:lvl2pPr>
            <a:lvl3pPr lvl="2">
              <a:lnSpc>
                <a:spcPct val="100000"/>
              </a:lnSpc>
              <a:spcBef>
                <a:spcPts val="1600"/>
              </a:spcBef>
              <a:spcAft>
                <a:spcPts val="0"/>
              </a:spcAft>
              <a:buNone/>
              <a:defRPr sz="1400">
                <a:solidFill>
                  <a:srgbClr val="466269"/>
                </a:solidFill>
              </a:defRPr>
            </a:lvl3pPr>
            <a:lvl4pPr lvl="3">
              <a:lnSpc>
                <a:spcPct val="100000"/>
              </a:lnSpc>
              <a:spcBef>
                <a:spcPts val="1600"/>
              </a:spcBef>
              <a:spcAft>
                <a:spcPts val="0"/>
              </a:spcAft>
              <a:buNone/>
              <a:defRPr sz="1400">
                <a:solidFill>
                  <a:srgbClr val="466269"/>
                </a:solidFill>
              </a:defRPr>
            </a:lvl4pPr>
            <a:lvl5pPr lvl="4">
              <a:lnSpc>
                <a:spcPct val="100000"/>
              </a:lnSpc>
              <a:spcBef>
                <a:spcPts val="1600"/>
              </a:spcBef>
              <a:spcAft>
                <a:spcPts val="0"/>
              </a:spcAft>
              <a:buNone/>
              <a:defRPr sz="1400">
                <a:solidFill>
                  <a:srgbClr val="466269"/>
                </a:solidFill>
              </a:defRPr>
            </a:lvl5pPr>
            <a:lvl6pPr lvl="5">
              <a:lnSpc>
                <a:spcPct val="100000"/>
              </a:lnSpc>
              <a:spcBef>
                <a:spcPts val="1600"/>
              </a:spcBef>
              <a:spcAft>
                <a:spcPts val="0"/>
              </a:spcAft>
              <a:buNone/>
              <a:defRPr sz="1400">
                <a:solidFill>
                  <a:srgbClr val="466269"/>
                </a:solidFill>
              </a:defRPr>
            </a:lvl6pPr>
            <a:lvl7pPr lvl="6">
              <a:lnSpc>
                <a:spcPct val="100000"/>
              </a:lnSpc>
              <a:spcBef>
                <a:spcPts val="1600"/>
              </a:spcBef>
              <a:spcAft>
                <a:spcPts val="0"/>
              </a:spcAft>
              <a:buNone/>
              <a:defRPr sz="1400">
                <a:solidFill>
                  <a:srgbClr val="466269"/>
                </a:solidFill>
              </a:defRPr>
            </a:lvl7pPr>
            <a:lvl8pPr lvl="7">
              <a:lnSpc>
                <a:spcPct val="100000"/>
              </a:lnSpc>
              <a:spcBef>
                <a:spcPts val="1600"/>
              </a:spcBef>
              <a:spcAft>
                <a:spcPts val="0"/>
              </a:spcAft>
              <a:buNone/>
              <a:defRPr sz="1400">
                <a:solidFill>
                  <a:srgbClr val="466269"/>
                </a:solidFill>
              </a:defRPr>
            </a:lvl8pPr>
            <a:lvl9pPr lvl="8">
              <a:lnSpc>
                <a:spcPct val="100000"/>
              </a:lnSpc>
              <a:spcBef>
                <a:spcPts val="1600"/>
              </a:spcBef>
              <a:spcAft>
                <a:spcPts val="1600"/>
              </a:spcAft>
              <a:buNone/>
              <a:defRPr sz="1400">
                <a:solidFill>
                  <a:srgbClr val="466269"/>
                </a:solidFill>
              </a:defRPr>
            </a:lvl9pPr>
          </a:lstStyle>
          <a:p>
            <a:endParaRPr/>
          </a:p>
        </p:txBody>
      </p:sp>
      <p:sp>
        <p:nvSpPr>
          <p:cNvPr id="22" name="Google Shape;22;p4"/>
          <p:cNvSpPr txBox="1">
            <a:spLocks noGrp="1"/>
          </p:cNvSpPr>
          <p:nvPr>
            <p:ph type="ctrTitle"/>
          </p:nvPr>
        </p:nvSpPr>
        <p:spPr>
          <a:xfrm>
            <a:off x="1420950" y="1603325"/>
            <a:ext cx="63021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466269"/>
              </a:buClr>
              <a:buSzPts val="2600"/>
              <a:buNone/>
              <a:defRPr sz="2600">
                <a:solidFill>
                  <a:srgbClr val="466269"/>
                </a:solidFill>
              </a:defRPr>
            </a:lvl1pPr>
            <a:lvl2pPr lvl="1" algn="ctr" rtl="0">
              <a:spcBef>
                <a:spcPts val="0"/>
              </a:spcBef>
              <a:spcAft>
                <a:spcPts val="0"/>
              </a:spcAft>
              <a:buClr>
                <a:srgbClr val="466269"/>
              </a:buClr>
              <a:buSzPts val="2600"/>
              <a:buNone/>
              <a:defRPr sz="2600">
                <a:solidFill>
                  <a:srgbClr val="466269"/>
                </a:solidFill>
              </a:defRPr>
            </a:lvl2pPr>
            <a:lvl3pPr lvl="2" algn="ctr" rtl="0">
              <a:spcBef>
                <a:spcPts val="0"/>
              </a:spcBef>
              <a:spcAft>
                <a:spcPts val="0"/>
              </a:spcAft>
              <a:buClr>
                <a:srgbClr val="466269"/>
              </a:buClr>
              <a:buSzPts val="2600"/>
              <a:buNone/>
              <a:defRPr sz="2600">
                <a:solidFill>
                  <a:srgbClr val="466269"/>
                </a:solidFill>
              </a:defRPr>
            </a:lvl3pPr>
            <a:lvl4pPr lvl="3" algn="ctr" rtl="0">
              <a:spcBef>
                <a:spcPts val="0"/>
              </a:spcBef>
              <a:spcAft>
                <a:spcPts val="0"/>
              </a:spcAft>
              <a:buClr>
                <a:srgbClr val="466269"/>
              </a:buClr>
              <a:buSzPts val="2600"/>
              <a:buNone/>
              <a:defRPr sz="2600">
                <a:solidFill>
                  <a:srgbClr val="466269"/>
                </a:solidFill>
              </a:defRPr>
            </a:lvl4pPr>
            <a:lvl5pPr lvl="4" algn="ctr" rtl="0">
              <a:spcBef>
                <a:spcPts val="0"/>
              </a:spcBef>
              <a:spcAft>
                <a:spcPts val="0"/>
              </a:spcAft>
              <a:buClr>
                <a:srgbClr val="466269"/>
              </a:buClr>
              <a:buSzPts val="2600"/>
              <a:buNone/>
              <a:defRPr sz="2600">
                <a:solidFill>
                  <a:srgbClr val="466269"/>
                </a:solidFill>
              </a:defRPr>
            </a:lvl5pPr>
            <a:lvl6pPr lvl="5" algn="ctr" rtl="0">
              <a:spcBef>
                <a:spcPts val="0"/>
              </a:spcBef>
              <a:spcAft>
                <a:spcPts val="0"/>
              </a:spcAft>
              <a:buClr>
                <a:srgbClr val="466269"/>
              </a:buClr>
              <a:buSzPts val="2600"/>
              <a:buNone/>
              <a:defRPr sz="2600">
                <a:solidFill>
                  <a:srgbClr val="466269"/>
                </a:solidFill>
              </a:defRPr>
            </a:lvl6pPr>
            <a:lvl7pPr lvl="6" algn="ctr" rtl="0">
              <a:spcBef>
                <a:spcPts val="0"/>
              </a:spcBef>
              <a:spcAft>
                <a:spcPts val="0"/>
              </a:spcAft>
              <a:buClr>
                <a:srgbClr val="466269"/>
              </a:buClr>
              <a:buSzPts val="2600"/>
              <a:buNone/>
              <a:defRPr sz="2600">
                <a:solidFill>
                  <a:srgbClr val="466269"/>
                </a:solidFill>
              </a:defRPr>
            </a:lvl7pPr>
            <a:lvl8pPr lvl="7" algn="ctr" rtl="0">
              <a:spcBef>
                <a:spcPts val="0"/>
              </a:spcBef>
              <a:spcAft>
                <a:spcPts val="0"/>
              </a:spcAft>
              <a:buClr>
                <a:srgbClr val="466269"/>
              </a:buClr>
              <a:buSzPts val="2600"/>
              <a:buNone/>
              <a:defRPr sz="2600">
                <a:solidFill>
                  <a:srgbClr val="466269"/>
                </a:solidFill>
              </a:defRPr>
            </a:lvl8pPr>
            <a:lvl9pPr lvl="8" algn="ctr" rtl="0">
              <a:spcBef>
                <a:spcPts val="0"/>
              </a:spcBef>
              <a:spcAft>
                <a:spcPts val="0"/>
              </a:spcAft>
              <a:buClr>
                <a:srgbClr val="466269"/>
              </a:buClr>
              <a:buSzPts val="2600"/>
              <a:buNone/>
              <a:defRPr sz="2600">
                <a:solidFill>
                  <a:srgbClr val="466269"/>
                </a:solidFill>
              </a:defRPr>
            </a:lvl9pPr>
          </a:lstStyle>
          <a:p>
            <a:endParaRPr/>
          </a:p>
        </p:txBody>
      </p:sp>
    </p:spTree>
    <p:extLst>
      <p:ext uri="{BB962C8B-B14F-4D97-AF65-F5344CB8AC3E}">
        <p14:creationId xmlns:p14="http://schemas.microsoft.com/office/powerpoint/2010/main" val="3481270208"/>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381">
          <p15:clr>
            <a:srgbClr val="FA7B17"/>
          </p15:clr>
        </p15:guide>
        <p15:guide id="2" orient="horz" pos="1448">
          <p15:clr>
            <a:srgbClr val="FA7B17"/>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 CONTENT">
  <p:cSld name="1_TITLE + CONTENT">
    <p:bg>
      <p:bgPr>
        <a:noFill/>
        <a:effectLst/>
      </p:bgPr>
    </p:bg>
    <p:spTree>
      <p:nvGrpSpPr>
        <p:cNvPr id="1" name="Shape 20"/>
        <p:cNvGrpSpPr/>
        <p:nvPr/>
      </p:nvGrpSpPr>
      <p:grpSpPr>
        <a:xfrm>
          <a:off x="0" y="0"/>
          <a:ext cx="0" cy="0"/>
          <a:chOff x="0" y="0"/>
          <a:chExt cx="0" cy="0"/>
        </a:xfrm>
      </p:grpSpPr>
      <p:sp>
        <p:nvSpPr>
          <p:cNvPr id="21" name="Google Shape;21;p4"/>
          <p:cNvSpPr txBox="1">
            <a:spLocks noGrp="1"/>
          </p:cNvSpPr>
          <p:nvPr>
            <p:ph type="subTitle" idx="1"/>
          </p:nvPr>
        </p:nvSpPr>
        <p:spPr>
          <a:xfrm flipH="1">
            <a:off x="2848475" y="2263275"/>
            <a:ext cx="3447000" cy="860400"/>
          </a:xfrm>
          <a:prstGeom prst="rect">
            <a:avLst/>
          </a:prstGeom>
        </p:spPr>
        <p:txBody>
          <a:bodyPr spcFirstLastPara="1" wrap="square" lIns="91425" tIns="91425" rIns="91425" bIns="91425" anchor="b" anchorCtr="0">
            <a:noAutofit/>
          </a:bodyPr>
          <a:lstStyle>
            <a:lvl1pPr lvl="0" algn="ctr">
              <a:lnSpc>
                <a:spcPct val="100000"/>
              </a:lnSpc>
              <a:spcBef>
                <a:spcPts val="0"/>
              </a:spcBef>
              <a:spcAft>
                <a:spcPts val="0"/>
              </a:spcAft>
              <a:buNone/>
              <a:defRPr sz="1400">
                <a:solidFill>
                  <a:srgbClr val="466269"/>
                </a:solidFill>
              </a:defRPr>
            </a:lvl1pPr>
            <a:lvl2pPr lvl="1">
              <a:lnSpc>
                <a:spcPct val="100000"/>
              </a:lnSpc>
              <a:spcBef>
                <a:spcPts val="1600"/>
              </a:spcBef>
              <a:spcAft>
                <a:spcPts val="0"/>
              </a:spcAft>
              <a:buNone/>
              <a:defRPr sz="1400">
                <a:solidFill>
                  <a:srgbClr val="466269"/>
                </a:solidFill>
              </a:defRPr>
            </a:lvl2pPr>
            <a:lvl3pPr lvl="2">
              <a:lnSpc>
                <a:spcPct val="100000"/>
              </a:lnSpc>
              <a:spcBef>
                <a:spcPts val="1600"/>
              </a:spcBef>
              <a:spcAft>
                <a:spcPts val="0"/>
              </a:spcAft>
              <a:buNone/>
              <a:defRPr sz="1400">
                <a:solidFill>
                  <a:srgbClr val="466269"/>
                </a:solidFill>
              </a:defRPr>
            </a:lvl3pPr>
            <a:lvl4pPr lvl="3">
              <a:lnSpc>
                <a:spcPct val="100000"/>
              </a:lnSpc>
              <a:spcBef>
                <a:spcPts val="1600"/>
              </a:spcBef>
              <a:spcAft>
                <a:spcPts val="0"/>
              </a:spcAft>
              <a:buNone/>
              <a:defRPr sz="1400">
                <a:solidFill>
                  <a:srgbClr val="466269"/>
                </a:solidFill>
              </a:defRPr>
            </a:lvl4pPr>
            <a:lvl5pPr lvl="4">
              <a:lnSpc>
                <a:spcPct val="100000"/>
              </a:lnSpc>
              <a:spcBef>
                <a:spcPts val="1600"/>
              </a:spcBef>
              <a:spcAft>
                <a:spcPts val="0"/>
              </a:spcAft>
              <a:buNone/>
              <a:defRPr sz="1400">
                <a:solidFill>
                  <a:srgbClr val="466269"/>
                </a:solidFill>
              </a:defRPr>
            </a:lvl5pPr>
            <a:lvl6pPr lvl="5">
              <a:lnSpc>
                <a:spcPct val="100000"/>
              </a:lnSpc>
              <a:spcBef>
                <a:spcPts val="1600"/>
              </a:spcBef>
              <a:spcAft>
                <a:spcPts val="0"/>
              </a:spcAft>
              <a:buNone/>
              <a:defRPr sz="1400">
                <a:solidFill>
                  <a:srgbClr val="466269"/>
                </a:solidFill>
              </a:defRPr>
            </a:lvl6pPr>
            <a:lvl7pPr lvl="6">
              <a:lnSpc>
                <a:spcPct val="100000"/>
              </a:lnSpc>
              <a:spcBef>
                <a:spcPts val="1600"/>
              </a:spcBef>
              <a:spcAft>
                <a:spcPts val="0"/>
              </a:spcAft>
              <a:buNone/>
              <a:defRPr sz="1400">
                <a:solidFill>
                  <a:srgbClr val="466269"/>
                </a:solidFill>
              </a:defRPr>
            </a:lvl7pPr>
            <a:lvl8pPr lvl="7">
              <a:lnSpc>
                <a:spcPct val="100000"/>
              </a:lnSpc>
              <a:spcBef>
                <a:spcPts val="1600"/>
              </a:spcBef>
              <a:spcAft>
                <a:spcPts val="0"/>
              </a:spcAft>
              <a:buNone/>
              <a:defRPr sz="1400">
                <a:solidFill>
                  <a:srgbClr val="466269"/>
                </a:solidFill>
              </a:defRPr>
            </a:lvl8pPr>
            <a:lvl9pPr lvl="8">
              <a:lnSpc>
                <a:spcPct val="100000"/>
              </a:lnSpc>
              <a:spcBef>
                <a:spcPts val="1600"/>
              </a:spcBef>
              <a:spcAft>
                <a:spcPts val="1600"/>
              </a:spcAft>
              <a:buNone/>
              <a:defRPr sz="1400">
                <a:solidFill>
                  <a:srgbClr val="466269"/>
                </a:solidFill>
              </a:defRPr>
            </a:lvl9pPr>
          </a:lstStyle>
          <a:p>
            <a:endParaRPr/>
          </a:p>
        </p:txBody>
      </p:sp>
      <p:sp>
        <p:nvSpPr>
          <p:cNvPr id="22" name="Google Shape;22;p4"/>
          <p:cNvSpPr txBox="1">
            <a:spLocks noGrp="1"/>
          </p:cNvSpPr>
          <p:nvPr>
            <p:ph type="ctrTitle"/>
          </p:nvPr>
        </p:nvSpPr>
        <p:spPr>
          <a:xfrm>
            <a:off x="1420950" y="1603325"/>
            <a:ext cx="63021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466269"/>
              </a:buClr>
              <a:buSzPts val="2600"/>
              <a:buNone/>
              <a:defRPr sz="2600">
                <a:solidFill>
                  <a:srgbClr val="466269"/>
                </a:solidFill>
              </a:defRPr>
            </a:lvl1pPr>
            <a:lvl2pPr lvl="1" algn="ctr" rtl="0">
              <a:spcBef>
                <a:spcPts val="0"/>
              </a:spcBef>
              <a:spcAft>
                <a:spcPts val="0"/>
              </a:spcAft>
              <a:buClr>
                <a:srgbClr val="466269"/>
              </a:buClr>
              <a:buSzPts val="2600"/>
              <a:buNone/>
              <a:defRPr sz="2600">
                <a:solidFill>
                  <a:srgbClr val="466269"/>
                </a:solidFill>
              </a:defRPr>
            </a:lvl2pPr>
            <a:lvl3pPr lvl="2" algn="ctr" rtl="0">
              <a:spcBef>
                <a:spcPts val="0"/>
              </a:spcBef>
              <a:spcAft>
                <a:spcPts val="0"/>
              </a:spcAft>
              <a:buClr>
                <a:srgbClr val="466269"/>
              </a:buClr>
              <a:buSzPts val="2600"/>
              <a:buNone/>
              <a:defRPr sz="2600">
                <a:solidFill>
                  <a:srgbClr val="466269"/>
                </a:solidFill>
              </a:defRPr>
            </a:lvl3pPr>
            <a:lvl4pPr lvl="3" algn="ctr" rtl="0">
              <a:spcBef>
                <a:spcPts val="0"/>
              </a:spcBef>
              <a:spcAft>
                <a:spcPts val="0"/>
              </a:spcAft>
              <a:buClr>
                <a:srgbClr val="466269"/>
              </a:buClr>
              <a:buSzPts val="2600"/>
              <a:buNone/>
              <a:defRPr sz="2600">
                <a:solidFill>
                  <a:srgbClr val="466269"/>
                </a:solidFill>
              </a:defRPr>
            </a:lvl4pPr>
            <a:lvl5pPr lvl="4" algn="ctr" rtl="0">
              <a:spcBef>
                <a:spcPts val="0"/>
              </a:spcBef>
              <a:spcAft>
                <a:spcPts val="0"/>
              </a:spcAft>
              <a:buClr>
                <a:srgbClr val="466269"/>
              </a:buClr>
              <a:buSzPts val="2600"/>
              <a:buNone/>
              <a:defRPr sz="2600">
                <a:solidFill>
                  <a:srgbClr val="466269"/>
                </a:solidFill>
              </a:defRPr>
            </a:lvl5pPr>
            <a:lvl6pPr lvl="5" algn="ctr" rtl="0">
              <a:spcBef>
                <a:spcPts val="0"/>
              </a:spcBef>
              <a:spcAft>
                <a:spcPts val="0"/>
              </a:spcAft>
              <a:buClr>
                <a:srgbClr val="466269"/>
              </a:buClr>
              <a:buSzPts val="2600"/>
              <a:buNone/>
              <a:defRPr sz="2600">
                <a:solidFill>
                  <a:srgbClr val="466269"/>
                </a:solidFill>
              </a:defRPr>
            </a:lvl6pPr>
            <a:lvl7pPr lvl="6" algn="ctr" rtl="0">
              <a:spcBef>
                <a:spcPts val="0"/>
              </a:spcBef>
              <a:spcAft>
                <a:spcPts val="0"/>
              </a:spcAft>
              <a:buClr>
                <a:srgbClr val="466269"/>
              </a:buClr>
              <a:buSzPts val="2600"/>
              <a:buNone/>
              <a:defRPr sz="2600">
                <a:solidFill>
                  <a:srgbClr val="466269"/>
                </a:solidFill>
              </a:defRPr>
            </a:lvl7pPr>
            <a:lvl8pPr lvl="7" algn="ctr" rtl="0">
              <a:spcBef>
                <a:spcPts val="0"/>
              </a:spcBef>
              <a:spcAft>
                <a:spcPts val="0"/>
              </a:spcAft>
              <a:buClr>
                <a:srgbClr val="466269"/>
              </a:buClr>
              <a:buSzPts val="2600"/>
              <a:buNone/>
              <a:defRPr sz="2600">
                <a:solidFill>
                  <a:srgbClr val="466269"/>
                </a:solidFill>
              </a:defRPr>
            </a:lvl8pPr>
            <a:lvl9pPr lvl="8" algn="ctr" rtl="0">
              <a:spcBef>
                <a:spcPts val="0"/>
              </a:spcBef>
              <a:spcAft>
                <a:spcPts val="0"/>
              </a:spcAft>
              <a:buClr>
                <a:srgbClr val="466269"/>
              </a:buClr>
              <a:buSzPts val="2600"/>
              <a:buNone/>
              <a:defRPr sz="2600">
                <a:solidFill>
                  <a:srgbClr val="466269"/>
                </a:solidFill>
              </a:defRPr>
            </a:lvl9pPr>
          </a:lstStyle>
          <a:p>
            <a:endParaRPr/>
          </a:p>
        </p:txBody>
      </p:sp>
    </p:spTree>
    <p:extLst>
      <p:ext uri="{BB962C8B-B14F-4D97-AF65-F5344CB8AC3E}">
        <p14:creationId xmlns:p14="http://schemas.microsoft.com/office/powerpoint/2010/main" val="374981398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381">
          <p15:clr>
            <a:srgbClr val="FA7B17"/>
          </p15:clr>
        </p15:guide>
        <p15:guide id="2" orient="horz" pos="1448">
          <p15:clr>
            <a:srgbClr val="FA7B17"/>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 CONTENT">
  <p:cSld name="1_TITLE + CONTENT">
    <p:bg>
      <p:bgPr>
        <a:noFill/>
        <a:effectLst/>
      </p:bgPr>
    </p:bg>
    <p:spTree>
      <p:nvGrpSpPr>
        <p:cNvPr id="1" name="Shape 20"/>
        <p:cNvGrpSpPr/>
        <p:nvPr/>
      </p:nvGrpSpPr>
      <p:grpSpPr>
        <a:xfrm>
          <a:off x="0" y="0"/>
          <a:ext cx="0" cy="0"/>
          <a:chOff x="0" y="0"/>
          <a:chExt cx="0" cy="0"/>
        </a:xfrm>
      </p:grpSpPr>
      <p:sp>
        <p:nvSpPr>
          <p:cNvPr id="21" name="Google Shape;21;p4"/>
          <p:cNvSpPr txBox="1">
            <a:spLocks noGrp="1"/>
          </p:cNvSpPr>
          <p:nvPr>
            <p:ph type="subTitle" idx="1"/>
          </p:nvPr>
        </p:nvSpPr>
        <p:spPr>
          <a:xfrm flipH="1">
            <a:off x="2848475" y="2263275"/>
            <a:ext cx="3447000" cy="860400"/>
          </a:xfrm>
          <a:prstGeom prst="rect">
            <a:avLst/>
          </a:prstGeom>
        </p:spPr>
        <p:txBody>
          <a:bodyPr spcFirstLastPara="1" wrap="square" lIns="91425" tIns="91425" rIns="91425" bIns="91425" anchor="b" anchorCtr="0">
            <a:noAutofit/>
          </a:bodyPr>
          <a:lstStyle>
            <a:lvl1pPr lvl="0" algn="ctr">
              <a:lnSpc>
                <a:spcPct val="100000"/>
              </a:lnSpc>
              <a:spcBef>
                <a:spcPts val="0"/>
              </a:spcBef>
              <a:spcAft>
                <a:spcPts val="0"/>
              </a:spcAft>
              <a:buNone/>
              <a:defRPr sz="1400">
                <a:solidFill>
                  <a:srgbClr val="466269"/>
                </a:solidFill>
              </a:defRPr>
            </a:lvl1pPr>
            <a:lvl2pPr lvl="1">
              <a:lnSpc>
                <a:spcPct val="100000"/>
              </a:lnSpc>
              <a:spcBef>
                <a:spcPts val="1600"/>
              </a:spcBef>
              <a:spcAft>
                <a:spcPts val="0"/>
              </a:spcAft>
              <a:buNone/>
              <a:defRPr sz="1400">
                <a:solidFill>
                  <a:srgbClr val="466269"/>
                </a:solidFill>
              </a:defRPr>
            </a:lvl2pPr>
            <a:lvl3pPr lvl="2">
              <a:lnSpc>
                <a:spcPct val="100000"/>
              </a:lnSpc>
              <a:spcBef>
                <a:spcPts val="1600"/>
              </a:spcBef>
              <a:spcAft>
                <a:spcPts val="0"/>
              </a:spcAft>
              <a:buNone/>
              <a:defRPr sz="1400">
                <a:solidFill>
                  <a:srgbClr val="466269"/>
                </a:solidFill>
              </a:defRPr>
            </a:lvl3pPr>
            <a:lvl4pPr lvl="3">
              <a:lnSpc>
                <a:spcPct val="100000"/>
              </a:lnSpc>
              <a:spcBef>
                <a:spcPts val="1600"/>
              </a:spcBef>
              <a:spcAft>
                <a:spcPts val="0"/>
              </a:spcAft>
              <a:buNone/>
              <a:defRPr sz="1400">
                <a:solidFill>
                  <a:srgbClr val="466269"/>
                </a:solidFill>
              </a:defRPr>
            </a:lvl4pPr>
            <a:lvl5pPr lvl="4">
              <a:lnSpc>
                <a:spcPct val="100000"/>
              </a:lnSpc>
              <a:spcBef>
                <a:spcPts val="1600"/>
              </a:spcBef>
              <a:spcAft>
                <a:spcPts val="0"/>
              </a:spcAft>
              <a:buNone/>
              <a:defRPr sz="1400">
                <a:solidFill>
                  <a:srgbClr val="466269"/>
                </a:solidFill>
              </a:defRPr>
            </a:lvl5pPr>
            <a:lvl6pPr lvl="5">
              <a:lnSpc>
                <a:spcPct val="100000"/>
              </a:lnSpc>
              <a:spcBef>
                <a:spcPts val="1600"/>
              </a:spcBef>
              <a:spcAft>
                <a:spcPts val="0"/>
              </a:spcAft>
              <a:buNone/>
              <a:defRPr sz="1400">
                <a:solidFill>
                  <a:srgbClr val="466269"/>
                </a:solidFill>
              </a:defRPr>
            </a:lvl6pPr>
            <a:lvl7pPr lvl="6">
              <a:lnSpc>
                <a:spcPct val="100000"/>
              </a:lnSpc>
              <a:spcBef>
                <a:spcPts val="1600"/>
              </a:spcBef>
              <a:spcAft>
                <a:spcPts val="0"/>
              </a:spcAft>
              <a:buNone/>
              <a:defRPr sz="1400">
                <a:solidFill>
                  <a:srgbClr val="466269"/>
                </a:solidFill>
              </a:defRPr>
            </a:lvl7pPr>
            <a:lvl8pPr lvl="7">
              <a:lnSpc>
                <a:spcPct val="100000"/>
              </a:lnSpc>
              <a:spcBef>
                <a:spcPts val="1600"/>
              </a:spcBef>
              <a:spcAft>
                <a:spcPts val="0"/>
              </a:spcAft>
              <a:buNone/>
              <a:defRPr sz="1400">
                <a:solidFill>
                  <a:srgbClr val="466269"/>
                </a:solidFill>
              </a:defRPr>
            </a:lvl8pPr>
            <a:lvl9pPr lvl="8">
              <a:lnSpc>
                <a:spcPct val="100000"/>
              </a:lnSpc>
              <a:spcBef>
                <a:spcPts val="1600"/>
              </a:spcBef>
              <a:spcAft>
                <a:spcPts val="1600"/>
              </a:spcAft>
              <a:buNone/>
              <a:defRPr sz="1400">
                <a:solidFill>
                  <a:srgbClr val="466269"/>
                </a:solidFill>
              </a:defRPr>
            </a:lvl9pPr>
          </a:lstStyle>
          <a:p>
            <a:endParaRPr/>
          </a:p>
        </p:txBody>
      </p:sp>
      <p:sp>
        <p:nvSpPr>
          <p:cNvPr id="22" name="Google Shape;22;p4"/>
          <p:cNvSpPr txBox="1">
            <a:spLocks noGrp="1"/>
          </p:cNvSpPr>
          <p:nvPr>
            <p:ph type="ctrTitle"/>
          </p:nvPr>
        </p:nvSpPr>
        <p:spPr>
          <a:xfrm>
            <a:off x="1420950" y="1603325"/>
            <a:ext cx="63021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466269"/>
              </a:buClr>
              <a:buSzPts val="2600"/>
              <a:buNone/>
              <a:defRPr sz="2600">
                <a:solidFill>
                  <a:srgbClr val="466269"/>
                </a:solidFill>
              </a:defRPr>
            </a:lvl1pPr>
            <a:lvl2pPr lvl="1" algn="ctr" rtl="0">
              <a:spcBef>
                <a:spcPts val="0"/>
              </a:spcBef>
              <a:spcAft>
                <a:spcPts val="0"/>
              </a:spcAft>
              <a:buClr>
                <a:srgbClr val="466269"/>
              </a:buClr>
              <a:buSzPts val="2600"/>
              <a:buNone/>
              <a:defRPr sz="2600">
                <a:solidFill>
                  <a:srgbClr val="466269"/>
                </a:solidFill>
              </a:defRPr>
            </a:lvl2pPr>
            <a:lvl3pPr lvl="2" algn="ctr" rtl="0">
              <a:spcBef>
                <a:spcPts val="0"/>
              </a:spcBef>
              <a:spcAft>
                <a:spcPts val="0"/>
              </a:spcAft>
              <a:buClr>
                <a:srgbClr val="466269"/>
              </a:buClr>
              <a:buSzPts val="2600"/>
              <a:buNone/>
              <a:defRPr sz="2600">
                <a:solidFill>
                  <a:srgbClr val="466269"/>
                </a:solidFill>
              </a:defRPr>
            </a:lvl3pPr>
            <a:lvl4pPr lvl="3" algn="ctr" rtl="0">
              <a:spcBef>
                <a:spcPts val="0"/>
              </a:spcBef>
              <a:spcAft>
                <a:spcPts val="0"/>
              </a:spcAft>
              <a:buClr>
                <a:srgbClr val="466269"/>
              </a:buClr>
              <a:buSzPts val="2600"/>
              <a:buNone/>
              <a:defRPr sz="2600">
                <a:solidFill>
                  <a:srgbClr val="466269"/>
                </a:solidFill>
              </a:defRPr>
            </a:lvl4pPr>
            <a:lvl5pPr lvl="4" algn="ctr" rtl="0">
              <a:spcBef>
                <a:spcPts val="0"/>
              </a:spcBef>
              <a:spcAft>
                <a:spcPts val="0"/>
              </a:spcAft>
              <a:buClr>
                <a:srgbClr val="466269"/>
              </a:buClr>
              <a:buSzPts val="2600"/>
              <a:buNone/>
              <a:defRPr sz="2600">
                <a:solidFill>
                  <a:srgbClr val="466269"/>
                </a:solidFill>
              </a:defRPr>
            </a:lvl5pPr>
            <a:lvl6pPr lvl="5" algn="ctr" rtl="0">
              <a:spcBef>
                <a:spcPts val="0"/>
              </a:spcBef>
              <a:spcAft>
                <a:spcPts val="0"/>
              </a:spcAft>
              <a:buClr>
                <a:srgbClr val="466269"/>
              </a:buClr>
              <a:buSzPts val="2600"/>
              <a:buNone/>
              <a:defRPr sz="2600">
                <a:solidFill>
                  <a:srgbClr val="466269"/>
                </a:solidFill>
              </a:defRPr>
            </a:lvl6pPr>
            <a:lvl7pPr lvl="6" algn="ctr" rtl="0">
              <a:spcBef>
                <a:spcPts val="0"/>
              </a:spcBef>
              <a:spcAft>
                <a:spcPts val="0"/>
              </a:spcAft>
              <a:buClr>
                <a:srgbClr val="466269"/>
              </a:buClr>
              <a:buSzPts val="2600"/>
              <a:buNone/>
              <a:defRPr sz="2600">
                <a:solidFill>
                  <a:srgbClr val="466269"/>
                </a:solidFill>
              </a:defRPr>
            </a:lvl7pPr>
            <a:lvl8pPr lvl="7" algn="ctr" rtl="0">
              <a:spcBef>
                <a:spcPts val="0"/>
              </a:spcBef>
              <a:spcAft>
                <a:spcPts val="0"/>
              </a:spcAft>
              <a:buClr>
                <a:srgbClr val="466269"/>
              </a:buClr>
              <a:buSzPts val="2600"/>
              <a:buNone/>
              <a:defRPr sz="2600">
                <a:solidFill>
                  <a:srgbClr val="466269"/>
                </a:solidFill>
              </a:defRPr>
            </a:lvl8pPr>
            <a:lvl9pPr lvl="8" algn="ctr" rtl="0">
              <a:spcBef>
                <a:spcPts val="0"/>
              </a:spcBef>
              <a:spcAft>
                <a:spcPts val="0"/>
              </a:spcAft>
              <a:buClr>
                <a:srgbClr val="466269"/>
              </a:buClr>
              <a:buSzPts val="2600"/>
              <a:buNone/>
              <a:defRPr sz="2600">
                <a:solidFill>
                  <a:srgbClr val="466269"/>
                </a:solidFill>
              </a:defRPr>
            </a:lvl9pPr>
          </a:lstStyle>
          <a:p>
            <a:endParaRPr/>
          </a:p>
        </p:txBody>
      </p:sp>
    </p:spTree>
    <p:extLst>
      <p:ext uri="{BB962C8B-B14F-4D97-AF65-F5344CB8AC3E}">
        <p14:creationId xmlns:p14="http://schemas.microsoft.com/office/powerpoint/2010/main" val="4282335603"/>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381">
          <p15:clr>
            <a:srgbClr val="FA7B17"/>
          </p15:clr>
        </p15:guide>
        <p15:guide id="2" orient="horz" pos="1448">
          <p15:clr>
            <a:srgbClr val="FA7B17"/>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 CONTENT">
  <p:cSld name="1_TITLE + CONTENT">
    <p:bg>
      <p:bgPr>
        <a:noFill/>
        <a:effectLst/>
      </p:bgPr>
    </p:bg>
    <p:spTree>
      <p:nvGrpSpPr>
        <p:cNvPr id="1" name="Shape 20"/>
        <p:cNvGrpSpPr/>
        <p:nvPr/>
      </p:nvGrpSpPr>
      <p:grpSpPr>
        <a:xfrm>
          <a:off x="0" y="0"/>
          <a:ext cx="0" cy="0"/>
          <a:chOff x="0" y="0"/>
          <a:chExt cx="0" cy="0"/>
        </a:xfrm>
      </p:grpSpPr>
      <p:sp>
        <p:nvSpPr>
          <p:cNvPr id="21" name="Google Shape;21;p4"/>
          <p:cNvSpPr txBox="1">
            <a:spLocks noGrp="1"/>
          </p:cNvSpPr>
          <p:nvPr>
            <p:ph type="subTitle" idx="1"/>
          </p:nvPr>
        </p:nvSpPr>
        <p:spPr>
          <a:xfrm flipH="1">
            <a:off x="2848475" y="2263275"/>
            <a:ext cx="3447000" cy="860400"/>
          </a:xfrm>
          <a:prstGeom prst="rect">
            <a:avLst/>
          </a:prstGeom>
        </p:spPr>
        <p:txBody>
          <a:bodyPr spcFirstLastPara="1" wrap="square" lIns="91425" tIns="91425" rIns="91425" bIns="91425" anchor="b" anchorCtr="0">
            <a:noAutofit/>
          </a:bodyPr>
          <a:lstStyle>
            <a:lvl1pPr lvl="0" algn="ctr">
              <a:lnSpc>
                <a:spcPct val="100000"/>
              </a:lnSpc>
              <a:spcBef>
                <a:spcPts val="0"/>
              </a:spcBef>
              <a:spcAft>
                <a:spcPts val="0"/>
              </a:spcAft>
              <a:buNone/>
              <a:defRPr sz="1400">
                <a:solidFill>
                  <a:srgbClr val="466269"/>
                </a:solidFill>
              </a:defRPr>
            </a:lvl1pPr>
            <a:lvl2pPr lvl="1">
              <a:lnSpc>
                <a:spcPct val="100000"/>
              </a:lnSpc>
              <a:spcBef>
                <a:spcPts val="1600"/>
              </a:spcBef>
              <a:spcAft>
                <a:spcPts val="0"/>
              </a:spcAft>
              <a:buNone/>
              <a:defRPr sz="1400">
                <a:solidFill>
                  <a:srgbClr val="466269"/>
                </a:solidFill>
              </a:defRPr>
            </a:lvl2pPr>
            <a:lvl3pPr lvl="2">
              <a:lnSpc>
                <a:spcPct val="100000"/>
              </a:lnSpc>
              <a:spcBef>
                <a:spcPts val="1600"/>
              </a:spcBef>
              <a:spcAft>
                <a:spcPts val="0"/>
              </a:spcAft>
              <a:buNone/>
              <a:defRPr sz="1400">
                <a:solidFill>
                  <a:srgbClr val="466269"/>
                </a:solidFill>
              </a:defRPr>
            </a:lvl3pPr>
            <a:lvl4pPr lvl="3">
              <a:lnSpc>
                <a:spcPct val="100000"/>
              </a:lnSpc>
              <a:spcBef>
                <a:spcPts val="1600"/>
              </a:spcBef>
              <a:spcAft>
                <a:spcPts val="0"/>
              </a:spcAft>
              <a:buNone/>
              <a:defRPr sz="1400">
                <a:solidFill>
                  <a:srgbClr val="466269"/>
                </a:solidFill>
              </a:defRPr>
            </a:lvl4pPr>
            <a:lvl5pPr lvl="4">
              <a:lnSpc>
                <a:spcPct val="100000"/>
              </a:lnSpc>
              <a:spcBef>
                <a:spcPts val="1600"/>
              </a:spcBef>
              <a:spcAft>
                <a:spcPts val="0"/>
              </a:spcAft>
              <a:buNone/>
              <a:defRPr sz="1400">
                <a:solidFill>
                  <a:srgbClr val="466269"/>
                </a:solidFill>
              </a:defRPr>
            </a:lvl5pPr>
            <a:lvl6pPr lvl="5">
              <a:lnSpc>
                <a:spcPct val="100000"/>
              </a:lnSpc>
              <a:spcBef>
                <a:spcPts val="1600"/>
              </a:spcBef>
              <a:spcAft>
                <a:spcPts val="0"/>
              </a:spcAft>
              <a:buNone/>
              <a:defRPr sz="1400">
                <a:solidFill>
                  <a:srgbClr val="466269"/>
                </a:solidFill>
              </a:defRPr>
            </a:lvl6pPr>
            <a:lvl7pPr lvl="6">
              <a:lnSpc>
                <a:spcPct val="100000"/>
              </a:lnSpc>
              <a:spcBef>
                <a:spcPts val="1600"/>
              </a:spcBef>
              <a:spcAft>
                <a:spcPts val="0"/>
              </a:spcAft>
              <a:buNone/>
              <a:defRPr sz="1400">
                <a:solidFill>
                  <a:srgbClr val="466269"/>
                </a:solidFill>
              </a:defRPr>
            </a:lvl7pPr>
            <a:lvl8pPr lvl="7">
              <a:lnSpc>
                <a:spcPct val="100000"/>
              </a:lnSpc>
              <a:spcBef>
                <a:spcPts val="1600"/>
              </a:spcBef>
              <a:spcAft>
                <a:spcPts val="0"/>
              </a:spcAft>
              <a:buNone/>
              <a:defRPr sz="1400">
                <a:solidFill>
                  <a:srgbClr val="466269"/>
                </a:solidFill>
              </a:defRPr>
            </a:lvl8pPr>
            <a:lvl9pPr lvl="8">
              <a:lnSpc>
                <a:spcPct val="100000"/>
              </a:lnSpc>
              <a:spcBef>
                <a:spcPts val="1600"/>
              </a:spcBef>
              <a:spcAft>
                <a:spcPts val="1600"/>
              </a:spcAft>
              <a:buNone/>
              <a:defRPr sz="1400">
                <a:solidFill>
                  <a:srgbClr val="466269"/>
                </a:solidFill>
              </a:defRPr>
            </a:lvl9pPr>
          </a:lstStyle>
          <a:p>
            <a:endParaRPr/>
          </a:p>
        </p:txBody>
      </p:sp>
      <p:sp>
        <p:nvSpPr>
          <p:cNvPr id="22" name="Google Shape;22;p4"/>
          <p:cNvSpPr txBox="1">
            <a:spLocks noGrp="1"/>
          </p:cNvSpPr>
          <p:nvPr>
            <p:ph type="ctrTitle"/>
          </p:nvPr>
        </p:nvSpPr>
        <p:spPr>
          <a:xfrm>
            <a:off x="1420950" y="1603325"/>
            <a:ext cx="63021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466269"/>
              </a:buClr>
              <a:buSzPts val="2600"/>
              <a:buNone/>
              <a:defRPr sz="2600">
                <a:solidFill>
                  <a:srgbClr val="466269"/>
                </a:solidFill>
              </a:defRPr>
            </a:lvl1pPr>
            <a:lvl2pPr lvl="1" algn="ctr" rtl="0">
              <a:spcBef>
                <a:spcPts val="0"/>
              </a:spcBef>
              <a:spcAft>
                <a:spcPts val="0"/>
              </a:spcAft>
              <a:buClr>
                <a:srgbClr val="466269"/>
              </a:buClr>
              <a:buSzPts val="2600"/>
              <a:buNone/>
              <a:defRPr sz="2600">
                <a:solidFill>
                  <a:srgbClr val="466269"/>
                </a:solidFill>
              </a:defRPr>
            </a:lvl2pPr>
            <a:lvl3pPr lvl="2" algn="ctr" rtl="0">
              <a:spcBef>
                <a:spcPts val="0"/>
              </a:spcBef>
              <a:spcAft>
                <a:spcPts val="0"/>
              </a:spcAft>
              <a:buClr>
                <a:srgbClr val="466269"/>
              </a:buClr>
              <a:buSzPts val="2600"/>
              <a:buNone/>
              <a:defRPr sz="2600">
                <a:solidFill>
                  <a:srgbClr val="466269"/>
                </a:solidFill>
              </a:defRPr>
            </a:lvl3pPr>
            <a:lvl4pPr lvl="3" algn="ctr" rtl="0">
              <a:spcBef>
                <a:spcPts val="0"/>
              </a:spcBef>
              <a:spcAft>
                <a:spcPts val="0"/>
              </a:spcAft>
              <a:buClr>
                <a:srgbClr val="466269"/>
              </a:buClr>
              <a:buSzPts val="2600"/>
              <a:buNone/>
              <a:defRPr sz="2600">
                <a:solidFill>
                  <a:srgbClr val="466269"/>
                </a:solidFill>
              </a:defRPr>
            </a:lvl4pPr>
            <a:lvl5pPr lvl="4" algn="ctr" rtl="0">
              <a:spcBef>
                <a:spcPts val="0"/>
              </a:spcBef>
              <a:spcAft>
                <a:spcPts val="0"/>
              </a:spcAft>
              <a:buClr>
                <a:srgbClr val="466269"/>
              </a:buClr>
              <a:buSzPts val="2600"/>
              <a:buNone/>
              <a:defRPr sz="2600">
                <a:solidFill>
                  <a:srgbClr val="466269"/>
                </a:solidFill>
              </a:defRPr>
            </a:lvl5pPr>
            <a:lvl6pPr lvl="5" algn="ctr" rtl="0">
              <a:spcBef>
                <a:spcPts val="0"/>
              </a:spcBef>
              <a:spcAft>
                <a:spcPts val="0"/>
              </a:spcAft>
              <a:buClr>
                <a:srgbClr val="466269"/>
              </a:buClr>
              <a:buSzPts val="2600"/>
              <a:buNone/>
              <a:defRPr sz="2600">
                <a:solidFill>
                  <a:srgbClr val="466269"/>
                </a:solidFill>
              </a:defRPr>
            </a:lvl6pPr>
            <a:lvl7pPr lvl="6" algn="ctr" rtl="0">
              <a:spcBef>
                <a:spcPts val="0"/>
              </a:spcBef>
              <a:spcAft>
                <a:spcPts val="0"/>
              </a:spcAft>
              <a:buClr>
                <a:srgbClr val="466269"/>
              </a:buClr>
              <a:buSzPts val="2600"/>
              <a:buNone/>
              <a:defRPr sz="2600">
                <a:solidFill>
                  <a:srgbClr val="466269"/>
                </a:solidFill>
              </a:defRPr>
            </a:lvl7pPr>
            <a:lvl8pPr lvl="7" algn="ctr" rtl="0">
              <a:spcBef>
                <a:spcPts val="0"/>
              </a:spcBef>
              <a:spcAft>
                <a:spcPts val="0"/>
              </a:spcAft>
              <a:buClr>
                <a:srgbClr val="466269"/>
              </a:buClr>
              <a:buSzPts val="2600"/>
              <a:buNone/>
              <a:defRPr sz="2600">
                <a:solidFill>
                  <a:srgbClr val="466269"/>
                </a:solidFill>
              </a:defRPr>
            </a:lvl8pPr>
            <a:lvl9pPr lvl="8" algn="ctr" rtl="0">
              <a:spcBef>
                <a:spcPts val="0"/>
              </a:spcBef>
              <a:spcAft>
                <a:spcPts val="0"/>
              </a:spcAft>
              <a:buClr>
                <a:srgbClr val="466269"/>
              </a:buClr>
              <a:buSzPts val="2600"/>
              <a:buNone/>
              <a:defRPr sz="2600">
                <a:solidFill>
                  <a:srgbClr val="466269"/>
                </a:solidFill>
              </a:defRPr>
            </a:lvl9pPr>
          </a:lstStyle>
          <a:p>
            <a:endParaRPr/>
          </a:p>
        </p:txBody>
      </p:sp>
    </p:spTree>
    <p:extLst>
      <p:ext uri="{BB962C8B-B14F-4D97-AF65-F5344CB8AC3E}">
        <p14:creationId xmlns:p14="http://schemas.microsoft.com/office/powerpoint/2010/main" val="110965613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381">
          <p15:clr>
            <a:srgbClr val="FA7B17"/>
          </p15:clr>
        </p15:guide>
        <p15:guide id="2" orient="horz" pos="1448">
          <p15:clr>
            <a:srgbClr val="FA7B17"/>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 CONTENT">
  <p:cSld name="1_TITLE + CONTENT">
    <p:bg>
      <p:bgPr>
        <a:noFill/>
        <a:effectLst/>
      </p:bgPr>
    </p:bg>
    <p:spTree>
      <p:nvGrpSpPr>
        <p:cNvPr id="1" name="Shape 20"/>
        <p:cNvGrpSpPr/>
        <p:nvPr/>
      </p:nvGrpSpPr>
      <p:grpSpPr>
        <a:xfrm>
          <a:off x="0" y="0"/>
          <a:ext cx="0" cy="0"/>
          <a:chOff x="0" y="0"/>
          <a:chExt cx="0" cy="0"/>
        </a:xfrm>
      </p:grpSpPr>
      <p:sp>
        <p:nvSpPr>
          <p:cNvPr id="21" name="Google Shape;21;p4"/>
          <p:cNvSpPr txBox="1">
            <a:spLocks noGrp="1"/>
          </p:cNvSpPr>
          <p:nvPr>
            <p:ph type="subTitle" idx="1"/>
          </p:nvPr>
        </p:nvSpPr>
        <p:spPr>
          <a:xfrm flipH="1">
            <a:off x="2848475" y="2263275"/>
            <a:ext cx="3447000" cy="860400"/>
          </a:xfrm>
          <a:prstGeom prst="rect">
            <a:avLst/>
          </a:prstGeom>
        </p:spPr>
        <p:txBody>
          <a:bodyPr spcFirstLastPara="1" wrap="square" lIns="91425" tIns="91425" rIns="91425" bIns="91425" anchor="b" anchorCtr="0">
            <a:noAutofit/>
          </a:bodyPr>
          <a:lstStyle>
            <a:lvl1pPr lvl="0" algn="ctr">
              <a:lnSpc>
                <a:spcPct val="100000"/>
              </a:lnSpc>
              <a:spcBef>
                <a:spcPts val="0"/>
              </a:spcBef>
              <a:spcAft>
                <a:spcPts val="0"/>
              </a:spcAft>
              <a:buNone/>
              <a:defRPr sz="1400">
                <a:solidFill>
                  <a:srgbClr val="466269"/>
                </a:solidFill>
              </a:defRPr>
            </a:lvl1pPr>
            <a:lvl2pPr lvl="1">
              <a:lnSpc>
                <a:spcPct val="100000"/>
              </a:lnSpc>
              <a:spcBef>
                <a:spcPts val="1600"/>
              </a:spcBef>
              <a:spcAft>
                <a:spcPts val="0"/>
              </a:spcAft>
              <a:buNone/>
              <a:defRPr sz="1400">
                <a:solidFill>
                  <a:srgbClr val="466269"/>
                </a:solidFill>
              </a:defRPr>
            </a:lvl2pPr>
            <a:lvl3pPr lvl="2">
              <a:lnSpc>
                <a:spcPct val="100000"/>
              </a:lnSpc>
              <a:spcBef>
                <a:spcPts val="1600"/>
              </a:spcBef>
              <a:spcAft>
                <a:spcPts val="0"/>
              </a:spcAft>
              <a:buNone/>
              <a:defRPr sz="1400">
                <a:solidFill>
                  <a:srgbClr val="466269"/>
                </a:solidFill>
              </a:defRPr>
            </a:lvl3pPr>
            <a:lvl4pPr lvl="3">
              <a:lnSpc>
                <a:spcPct val="100000"/>
              </a:lnSpc>
              <a:spcBef>
                <a:spcPts val="1600"/>
              </a:spcBef>
              <a:spcAft>
                <a:spcPts val="0"/>
              </a:spcAft>
              <a:buNone/>
              <a:defRPr sz="1400">
                <a:solidFill>
                  <a:srgbClr val="466269"/>
                </a:solidFill>
              </a:defRPr>
            </a:lvl4pPr>
            <a:lvl5pPr lvl="4">
              <a:lnSpc>
                <a:spcPct val="100000"/>
              </a:lnSpc>
              <a:spcBef>
                <a:spcPts val="1600"/>
              </a:spcBef>
              <a:spcAft>
                <a:spcPts val="0"/>
              </a:spcAft>
              <a:buNone/>
              <a:defRPr sz="1400">
                <a:solidFill>
                  <a:srgbClr val="466269"/>
                </a:solidFill>
              </a:defRPr>
            </a:lvl5pPr>
            <a:lvl6pPr lvl="5">
              <a:lnSpc>
                <a:spcPct val="100000"/>
              </a:lnSpc>
              <a:spcBef>
                <a:spcPts val="1600"/>
              </a:spcBef>
              <a:spcAft>
                <a:spcPts val="0"/>
              </a:spcAft>
              <a:buNone/>
              <a:defRPr sz="1400">
                <a:solidFill>
                  <a:srgbClr val="466269"/>
                </a:solidFill>
              </a:defRPr>
            </a:lvl6pPr>
            <a:lvl7pPr lvl="6">
              <a:lnSpc>
                <a:spcPct val="100000"/>
              </a:lnSpc>
              <a:spcBef>
                <a:spcPts val="1600"/>
              </a:spcBef>
              <a:spcAft>
                <a:spcPts val="0"/>
              </a:spcAft>
              <a:buNone/>
              <a:defRPr sz="1400">
                <a:solidFill>
                  <a:srgbClr val="466269"/>
                </a:solidFill>
              </a:defRPr>
            </a:lvl7pPr>
            <a:lvl8pPr lvl="7">
              <a:lnSpc>
                <a:spcPct val="100000"/>
              </a:lnSpc>
              <a:spcBef>
                <a:spcPts val="1600"/>
              </a:spcBef>
              <a:spcAft>
                <a:spcPts val="0"/>
              </a:spcAft>
              <a:buNone/>
              <a:defRPr sz="1400">
                <a:solidFill>
                  <a:srgbClr val="466269"/>
                </a:solidFill>
              </a:defRPr>
            </a:lvl8pPr>
            <a:lvl9pPr lvl="8">
              <a:lnSpc>
                <a:spcPct val="100000"/>
              </a:lnSpc>
              <a:spcBef>
                <a:spcPts val="1600"/>
              </a:spcBef>
              <a:spcAft>
                <a:spcPts val="1600"/>
              </a:spcAft>
              <a:buNone/>
              <a:defRPr sz="1400">
                <a:solidFill>
                  <a:srgbClr val="466269"/>
                </a:solidFill>
              </a:defRPr>
            </a:lvl9pPr>
          </a:lstStyle>
          <a:p>
            <a:endParaRPr/>
          </a:p>
        </p:txBody>
      </p:sp>
      <p:sp>
        <p:nvSpPr>
          <p:cNvPr id="22" name="Google Shape;22;p4"/>
          <p:cNvSpPr txBox="1">
            <a:spLocks noGrp="1"/>
          </p:cNvSpPr>
          <p:nvPr>
            <p:ph type="ctrTitle"/>
          </p:nvPr>
        </p:nvSpPr>
        <p:spPr>
          <a:xfrm>
            <a:off x="1420950" y="1603325"/>
            <a:ext cx="63021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466269"/>
              </a:buClr>
              <a:buSzPts val="2600"/>
              <a:buNone/>
              <a:defRPr sz="2600">
                <a:solidFill>
                  <a:srgbClr val="466269"/>
                </a:solidFill>
              </a:defRPr>
            </a:lvl1pPr>
            <a:lvl2pPr lvl="1" algn="ctr" rtl="0">
              <a:spcBef>
                <a:spcPts val="0"/>
              </a:spcBef>
              <a:spcAft>
                <a:spcPts val="0"/>
              </a:spcAft>
              <a:buClr>
                <a:srgbClr val="466269"/>
              </a:buClr>
              <a:buSzPts val="2600"/>
              <a:buNone/>
              <a:defRPr sz="2600">
                <a:solidFill>
                  <a:srgbClr val="466269"/>
                </a:solidFill>
              </a:defRPr>
            </a:lvl2pPr>
            <a:lvl3pPr lvl="2" algn="ctr" rtl="0">
              <a:spcBef>
                <a:spcPts val="0"/>
              </a:spcBef>
              <a:spcAft>
                <a:spcPts val="0"/>
              </a:spcAft>
              <a:buClr>
                <a:srgbClr val="466269"/>
              </a:buClr>
              <a:buSzPts val="2600"/>
              <a:buNone/>
              <a:defRPr sz="2600">
                <a:solidFill>
                  <a:srgbClr val="466269"/>
                </a:solidFill>
              </a:defRPr>
            </a:lvl3pPr>
            <a:lvl4pPr lvl="3" algn="ctr" rtl="0">
              <a:spcBef>
                <a:spcPts val="0"/>
              </a:spcBef>
              <a:spcAft>
                <a:spcPts val="0"/>
              </a:spcAft>
              <a:buClr>
                <a:srgbClr val="466269"/>
              </a:buClr>
              <a:buSzPts val="2600"/>
              <a:buNone/>
              <a:defRPr sz="2600">
                <a:solidFill>
                  <a:srgbClr val="466269"/>
                </a:solidFill>
              </a:defRPr>
            </a:lvl4pPr>
            <a:lvl5pPr lvl="4" algn="ctr" rtl="0">
              <a:spcBef>
                <a:spcPts val="0"/>
              </a:spcBef>
              <a:spcAft>
                <a:spcPts val="0"/>
              </a:spcAft>
              <a:buClr>
                <a:srgbClr val="466269"/>
              </a:buClr>
              <a:buSzPts val="2600"/>
              <a:buNone/>
              <a:defRPr sz="2600">
                <a:solidFill>
                  <a:srgbClr val="466269"/>
                </a:solidFill>
              </a:defRPr>
            </a:lvl5pPr>
            <a:lvl6pPr lvl="5" algn="ctr" rtl="0">
              <a:spcBef>
                <a:spcPts val="0"/>
              </a:spcBef>
              <a:spcAft>
                <a:spcPts val="0"/>
              </a:spcAft>
              <a:buClr>
                <a:srgbClr val="466269"/>
              </a:buClr>
              <a:buSzPts val="2600"/>
              <a:buNone/>
              <a:defRPr sz="2600">
                <a:solidFill>
                  <a:srgbClr val="466269"/>
                </a:solidFill>
              </a:defRPr>
            </a:lvl6pPr>
            <a:lvl7pPr lvl="6" algn="ctr" rtl="0">
              <a:spcBef>
                <a:spcPts val="0"/>
              </a:spcBef>
              <a:spcAft>
                <a:spcPts val="0"/>
              </a:spcAft>
              <a:buClr>
                <a:srgbClr val="466269"/>
              </a:buClr>
              <a:buSzPts val="2600"/>
              <a:buNone/>
              <a:defRPr sz="2600">
                <a:solidFill>
                  <a:srgbClr val="466269"/>
                </a:solidFill>
              </a:defRPr>
            </a:lvl7pPr>
            <a:lvl8pPr lvl="7" algn="ctr" rtl="0">
              <a:spcBef>
                <a:spcPts val="0"/>
              </a:spcBef>
              <a:spcAft>
                <a:spcPts val="0"/>
              </a:spcAft>
              <a:buClr>
                <a:srgbClr val="466269"/>
              </a:buClr>
              <a:buSzPts val="2600"/>
              <a:buNone/>
              <a:defRPr sz="2600">
                <a:solidFill>
                  <a:srgbClr val="466269"/>
                </a:solidFill>
              </a:defRPr>
            </a:lvl8pPr>
            <a:lvl9pPr lvl="8" algn="ctr" rtl="0">
              <a:spcBef>
                <a:spcPts val="0"/>
              </a:spcBef>
              <a:spcAft>
                <a:spcPts val="0"/>
              </a:spcAft>
              <a:buClr>
                <a:srgbClr val="466269"/>
              </a:buClr>
              <a:buSzPts val="2600"/>
              <a:buNone/>
              <a:defRPr sz="2600">
                <a:solidFill>
                  <a:srgbClr val="466269"/>
                </a:solidFill>
              </a:defRPr>
            </a:lvl9pPr>
          </a:lstStyle>
          <a:p>
            <a:endParaRPr/>
          </a:p>
        </p:txBody>
      </p:sp>
    </p:spTree>
    <p:extLst>
      <p:ext uri="{BB962C8B-B14F-4D97-AF65-F5344CB8AC3E}">
        <p14:creationId xmlns:p14="http://schemas.microsoft.com/office/powerpoint/2010/main" val="3315361029"/>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381">
          <p15:clr>
            <a:srgbClr val="FA7B17"/>
          </p15:clr>
        </p15:guide>
        <p15:guide id="2" orient="horz" pos="1448">
          <p15:clr>
            <a:srgbClr val="FA7B17"/>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ABLE OF CONTENT">
  <p:cSld name="1_TABLE OF CONTENT">
    <p:bg>
      <p:bgPr>
        <a:noFill/>
        <a:effectLst/>
      </p:bgPr>
    </p:bg>
    <p:spTree>
      <p:nvGrpSpPr>
        <p:cNvPr id="1" name="Shape 11"/>
        <p:cNvGrpSpPr/>
        <p:nvPr/>
      </p:nvGrpSpPr>
      <p:grpSpPr>
        <a:xfrm>
          <a:off x="0" y="0"/>
          <a:ext cx="0" cy="0"/>
          <a:chOff x="0" y="0"/>
          <a:chExt cx="0" cy="0"/>
        </a:xfrm>
      </p:grpSpPr>
      <p:sp>
        <p:nvSpPr>
          <p:cNvPr id="12" name="Google Shape;12;p3"/>
          <p:cNvSpPr txBox="1">
            <a:spLocks noGrp="1"/>
          </p:cNvSpPr>
          <p:nvPr>
            <p:ph type="ctrTitle"/>
          </p:nvPr>
        </p:nvSpPr>
        <p:spPr>
          <a:xfrm>
            <a:off x="2315388" y="2072050"/>
            <a:ext cx="2341800" cy="5778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466269"/>
              </a:buClr>
              <a:buSzPts val="1800"/>
              <a:buNone/>
              <a:defRPr sz="1800">
                <a:solidFill>
                  <a:srgbClr val="466269"/>
                </a:solidFill>
              </a:defRPr>
            </a:lvl1pPr>
            <a:lvl2pPr lvl="1" algn="ctr" rtl="0">
              <a:spcBef>
                <a:spcPts val="0"/>
              </a:spcBef>
              <a:spcAft>
                <a:spcPts val="0"/>
              </a:spcAft>
              <a:buClr>
                <a:srgbClr val="466269"/>
              </a:buClr>
              <a:buSzPts val="1800"/>
              <a:buNone/>
              <a:defRPr sz="1800">
                <a:solidFill>
                  <a:srgbClr val="466269"/>
                </a:solidFill>
              </a:defRPr>
            </a:lvl2pPr>
            <a:lvl3pPr lvl="2" algn="ctr" rtl="0">
              <a:spcBef>
                <a:spcPts val="0"/>
              </a:spcBef>
              <a:spcAft>
                <a:spcPts val="0"/>
              </a:spcAft>
              <a:buClr>
                <a:srgbClr val="466269"/>
              </a:buClr>
              <a:buSzPts val="1800"/>
              <a:buNone/>
              <a:defRPr sz="1800">
                <a:solidFill>
                  <a:srgbClr val="466269"/>
                </a:solidFill>
              </a:defRPr>
            </a:lvl3pPr>
            <a:lvl4pPr lvl="3" algn="ctr" rtl="0">
              <a:spcBef>
                <a:spcPts val="0"/>
              </a:spcBef>
              <a:spcAft>
                <a:spcPts val="0"/>
              </a:spcAft>
              <a:buClr>
                <a:srgbClr val="466269"/>
              </a:buClr>
              <a:buSzPts val="1800"/>
              <a:buNone/>
              <a:defRPr sz="1800">
                <a:solidFill>
                  <a:srgbClr val="466269"/>
                </a:solidFill>
              </a:defRPr>
            </a:lvl4pPr>
            <a:lvl5pPr lvl="4" algn="ctr" rtl="0">
              <a:spcBef>
                <a:spcPts val="0"/>
              </a:spcBef>
              <a:spcAft>
                <a:spcPts val="0"/>
              </a:spcAft>
              <a:buClr>
                <a:srgbClr val="466269"/>
              </a:buClr>
              <a:buSzPts val="1800"/>
              <a:buNone/>
              <a:defRPr sz="1800">
                <a:solidFill>
                  <a:srgbClr val="466269"/>
                </a:solidFill>
              </a:defRPr>
            </a:lvl5pPr>
            <a:lvl6pPr lvl="5" algn="ctr" rtl="0">
              <a:spcBef>
                <a:spcPts val="0"/>
              </a:spcBef>
              <a:spcAft>
                <a:spcPts val="0"/>
              </a:spcAft>
              <a:buClr>
                <a:srgbClr val="466269"/>
              </a:buClr>
              <a:buSzPts val="1800"/>
              <a:buNone/>
              <a:defRPr sz="1800">
                <a:solidFill>
                  <a:srgbClr val="466269"/>
                </a:solidFill>
              </a:defRPr>
            </a:lvl6pPr>
            <a:lvl7pPr lvl="6" algn="ctr" rtl="0">
              <a:spcBef>
                <a:spcPts val="0"/>
              </a:spcBef>
              <a:spcAft>
                <a:spcPts val="0"/>
              </a:spcAft>
              <a:buClr>
                <a:srgbClr val="466269"/>
              </a:buClr>
              <a:buSzPts val="1800"/>
              <a:buNone/>
              <a:defRPr sz="1800">
                <a:solidFill>
                  <a:srgbClr val="466269"/>
                </a:solidFill>
              </a:defRPr>
            </a:lvl7pPr>
            <a:lvl8pPr lvl="7" algn="ctr" rtl="0">
              <a:spcBef>
                <a:spcPts val="0"/>
              </a:spcBef>
              <a:spcAft>
                <a:spcPts val="0"/>
              </a:spcAft>
              <a:buClr>
                <a:srgbClr val="466269"/>
              </a:buClr>
              <a:buSzPts val="1800"/>
              <a:buNone/>
              <a:defRPr sz="1800">
                <a:solidFill>
                  <a:srgbClr val="466269"/>
                </a:solidFill>
              </a:defRPr>
            </a:lvl8pPr>
            <a:lvl9pPr lvl="8" algn="ctr" rtl="0">
              <a:spcBef>
                <a:spcPts val="0"/>
              </a:spcBef>
              <a:spcAft>
                <a:spcPts val="0"/>
              </a:spcAft>
              <a:buClr>
                <a:srgbClr val="466269"/>
              </a:buClr>
              <a:buSzPts val="1800"/>
              <a:buNone/>
              <a:defRPr sz="1800">
                <a:solidFill>
                  <a:srgbClr val="466269"/>
                </a:solidFill>
              </a:defRPr>
            </a:lvl9pPr>
          </a:lstStyle>
          <a:p>
            <a:endParaRPr/>
          </a:p>
        </p:txBody>
      </p:sp>
      <p:sp>
        <p:nvSpPr>
          <p:cNvPr id="13" name="Google Shape;13;p3"/>
          <p:cNvSpPr txBox="1">
            <a:spLocks noGrp="1"/>
          </p:cNvSpPr>
          <p:nvPr>
            <p:ph type="title" idx="2" hasCustomPrompt="1"/>
          </p:nvPr>
        </p:nvSpPr>
        <p:spPr>
          <a:xfrm>
            <a:off x="2924688" y="1590625"/>
            <a:ext cx="1123200" cy="5778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Clr>
                <a:srgbClr val="466269"/>
              </a:buClr>
              <a:buSzPts val="3000"/>
              <a:buNone/>
              <a:defRPr sz="3000">
                <a:solidFill>
                  <a:srgbClr val="466269"/>
                </a:solidFill>
              </a:defRPr>
            </a:lvl1pPr>
            <a:lvl2pPr lvl="1"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9pPr>
          </a:lstStyle>
          <a:p>
            <a:r>
              <a:t>xx%</a:t>
            </a:r>
          </a:p>
        </p:txBody>
      </p:sp>
      <p:sp>
        <p:nvSpPr>
          <p:cNvPr id="14" name="Google Shape;14;p3"/>
          <p:cNvSpPr txBox="1">
            <a:spLocks noGrp="1"/>
          </p:cNvSpPr>
          <p:nvPr>
            <p:ph type="ctrTitle" idx="3"/>
          </p:nvPr>
        </p:nvSpPr>
        <p:spPr>
          <a:xfrm>
            <a:off x="4486813" y="2072050"/>
            <a:ext cx="2341800" cy="5778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466269"/>
              </a:buClr>
              <a:buSzPts val="1800"/>
              <a:buNone/>
              <a:defRPr sz="1800">
                <a:solidFill>
                  <a:srgbClr val="466269"/>
                </a:solidFill>
              </a:defRPr>
            </a:lvl1pPr>
            <a:lvl2pPr lvl="1" algn="ctr" rtl="0">
              <a:spcBef>
                <a:spcPts val="0"/>
              </a:spcBef>
              <a:spcAft>
                <a:spcPts val="0"/>
              </a:spcAft>
              <a:buClr>
                <a:srgbClr val="466269"/>
              </a:buClr>
              <a:buSzPts val="1800"/>
              <a:buNone/>
              <a:defRPr sz="1800">
                <a:solidFill>
                  <a:srgbClr val="466269"/>
                </a:solidFill>
              </a:defRPr>
            </a:lvl2pPr>
            <a:lvl3pPr lvl="2" algn="ctr" rtl="0">
              <a:spcBef>
                <a:spcPts val="0"/>
              </a:spcBef>
              <a:spcAft>
                <a:spcPts val="0"/>
              </a:spcAft>
              <a:buClr>
                <a:srgbClr val="466269"/>
              </a:buClr>
              <a:buSzPts val="1800"/>
              <a:buNone/>
              <a:defRPr sz="1800">
                <a:solidFill>
                  <a:srgbClr val="466269"/>
                </a:solidFill>
              </a:defRPr>
            </a:lvl3pPr>
            <a:lvl4pPr lvl="3" algn="ctr" rtl="0">
              <a:spcBef>
                <a:spcPts val="0"/>
              </a:spcBef>
              <a:spcAft>
                <a:spcPts val="0"/>
              </a:spcAft>
              <a:buClr>
                <a:srgbClr val="466269"/>
              </a:buClr>
              <a:buSzPts val="1800"/>
              <a:buNone/>
              <a:defRPr sz="1800">
                <a:solidFill>
                  <a:srgbClr val="466269"/>
                </a:solidFill>
              </a:defRPr>
            </a:lvl4pPr>
            <a:lvl5pPr lvl="4" algn="ctr" rtl="0">
              <a:spcBef>
                <a:spcPts val="0"/>
              </a:spcBef>
              <a:spcAft>
                <a:spcPts val="0"/>
              </a:spcAft>
              <a:buClr>
                <a:srgbClr val="466269"/>
              </a:buClr>
              <a:buSzPts val="1800"/>
              <a:buNone/>
              <a:defRPr sz="1800">
                <a:solidFill>
                  <a:srgbClr val="466269"/>
                </a:solidFill>
              </a:defRPr>
            </a:lvl5pPr>
            <a:lvl6pPr lvl="5" algn="ctr" rtl="0">
              <a:spcBef>
                <a:spcPts val="0"/>
              </a:spcBef>
              <a:spcAft>
                <a:spcPts val="0"/>
              </a:spcAft>
              <a:buClr>
                <a:srgbClr val="466269"/>
              </a:buClr>
              <a:buSzPts val="1800"/>
              <a:buNone/>
              <a:defRPr sz="1800">
                <a:solidFill>
                  <a:srgbClr val="466269"/>
                </a:solidFill>
              </a:defRPr>
            </a:lvl6pPr>
            <a:lvl7pPr lvl="6" algn="ctr" rtl="0">
              <a:spcBef>
                <a:spcPts val="0"/>
              </a:spcBef>
              <a:spcAft>
                <a:spcPts val="0"/>
              </a:spcAft>
              <a:buClr>
                <a:srgbClr val="466269"/>
              </a:buClr>
              <a:buSzPts val="1800"/>
              <a:buNone/>
              <a:defRPr sz="1800">
                <a:solidFill>
                  <a:srgbClr val="466269"/>
                </a:solidFill>
              </a:defRPr>
            </a:lvl7pPr>
            <a:lvl8pPr lvl="7" algn="ctr" rtl="0">
              <a:spcBef>
                <a:spcPts val="0"/>
              </a:spcBef>
              <a:spcAft>
                <a:spcPts val="0"/>
              </a:spcAft>
              <a:buClr>
                <a:srgbClr val="466269"/>
              </a:buClr>
              <a:buSzPts val="1800"/>
              <a:buNone/>
              <a:defRPr sz="1800">
                <a:solidFill>
                  <a:srgbClr val="466269"/>
                </a:solidFill>
              </a:defRPr>
            </a:lvl8pPr>
            <a:lvl9pPr lvl="8" algn="ctr" rtl="0">
              <a:spcBef>
                <a:spcPts val="0"/>
              </a:spcBef>
              <a:spcAft>
                <a:spcPts val="0"/>
              </a:spcAft>
              <a:buClr>
                <a:srgbClr val="466269"/>
              </a:buClr>
              <a:buSzPts val="1800"/>
              <a:buNone/>
              <a:defRPr sz="1800">
                <a:solidFill>
                  <a:srgbClr val="466269"/>
                </a:solidFill>
              </a:defRPr>
            </a:lvl9pPr>
          </a:lstStyle>
          <a:p>
            <a:endParaRPr/>
          </a:p>
        </p:txBody>
      </p:sp>
      <p:sp>
        <p:nvSpPr>
          <p:cNvPr id="15" name="Google Shape;15;p3"/>
          <p:cNvSpPr txBox="1">
            <a:spLocks noGrp="1"/>
          </p:cNvSpPr>
          <p:nvPr>
            <p:ph type="title" idx="4" hasCustomPrompt="1"/>
          </p:nvPr>
        </p:nvSpPr>
        <p:spPr>
          <a:xfrm>
            <a:off x="5096113" y="1590625"/>
            <a:ext cx="1123200" cy="5778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Clr>
                <a:srgbClr val="466269"/>
              </a:buClr>
              <a:buSzPts val="3000"/>
              <a:buNone/>
              <a:defRPr sz="3000">
                <a:solidFill>
                  <a:srgbClr val="466269"/>
                </a:solidFill>
              </a:defRPr>
            </a:lvl1pPr>
            <a:lvl2pPr lvl="1"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9pPr>
          </a:lstStyle>
          <a:p>
            <a:r>
              <a:t>xx%</a:t>
            </a:r>
          </a:p>
        </p:txBody>
      </p:sp>
      <p:sp>
        <p:nvSpPr>
          <p:cNvPr id="16" name="Google Shape;16;p3"/>
          <p:cNvSpPr txBox="1">
            <a:spLocks noGrp="1"/>
          </p:cNvSpPr>
          <p:nvPr>
            <p:ph type="ctrTitle" idx="5"/>
          </p:nvPr>
        </p:nvSpPr>
        <p:spPr>
          <a:xfrm>
            <a:off x="2315388" y="2975075"/>
            <a:ext cx="2341800" cy="5778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466269"/>
              </a:buClr>
              <a:buSzPts val="1800"/>
              <a:buNone/>
              <a:defRPr sz="1800">
                <a:solidFill>
                  <a:srgbClr val="466269"/>
                </a:solidFill>
              </a:defRPr>
            </a:lvl1pPr>
            <a:lvl2pPr lvl="1" algn="ctr" rtl="0">
              <a:spcBef>
                <a:spcPts val="0"/>
              </a:spcBef>
              <a:spcAft>
                <a:spcPts val="0"/>
              </a:spcAft>
              <a:buClr>
                <a:srgbClr val="466269"/>
              </a:buClr>
              <a:buSzPts val="1800"/>
              <a:buNone/>
              <a:defRPr sz="1800">
                <a:solidFill>
                  <a:srgbClr val="466269"/>
                </a:solidFill>
              </a:defRPr>
            </a:lvl2pPr>
            <a:lvl3pPr lvl="2" algn="ctr" rtl="0">
              <a:spcBef>
                <a:spcPts val="0"/>
              </a:spcBef>
              <a:spcAft>
                <a:spcPts val="0"/>
              </a:spcAft>
              <a:buClr>
                <a:srgbClr val="466269"/>
              </a:buClr>
              <a:buSzPts val="1800"/>
              <a:buNone/>
              <a:defRPr sz="1800">
                <a:solidFill>
                  <a:srgbClr val="466269"/>
                </a:solidFill>
              </a:defRPr>
            </a:lvl3pPr>
            <a:lvl4pPr lvl="3" algn="ctr" rtl="0">
              <a:spcBef>
                <a:spcPts val="0"/>
              </a:spcBef>
              <a:spcAft>
                <a:spcPts val="0"/>
              </a:spcAft>
              <a:buClr>
                <a:srgbClr val="466269"/>
              </a:buClr>
              <a:buSzPts val="1800"/>
              <a:buNone/>
              <a:defRPr sz="1800">
                <a:solidFill>
                  <a:srgbClr val="466269"/>
                </a:solidFill>
              </a:defRPr>
            </a:lvl4pPr>
            <a:lvl5pPr lvl="4" algn="ctr" rtl="0">
              <a:spcBef>
                <a:spcPts val="0"/>
              </a:spcBef>
              <a:spcAft>
                <a:spcPts val="0"/>
              </a:spcAft>
              <a:buClr>
                <a:srgbClr val="466269"/>
              </a:buClr>
              <a:buSzPts val="1800"/>
              <a:buNone/>
              <a:defRPr sz="1800">
                <a:solidFill>
                  <a:srgbClr val="466269"/>
                </a:solidFill>
              </a:defRPr>
            </a:lvl5pPr>
            <a:lvl6pPr lvl="5" algn="ctr" rtl="0">
              <a:spcBef>
                <a:spcPts val="0"/>
              </a:spcBef>
              <a:spcAft>
                <a:spcPts val="0"/>
              </a:spcAft>
              <a:buClr>
                <a:srgbClr val="466269"/>
              </a:buClr>
              <a:buSzPts val="1800"/>
              <a:buNone/>
              <a:defRPr sz="1800">
                <a:solidFill>
                  <a:srgbClr val="466269"/>
                </a:solidFill>
              </a:defRPr>
            </a:lvl6pPr>
            <a:lvl7pPr lvl="6" algn="ctr" rtl="0">
              <a:spcBef>
                <a:spcPts val="0"/>
              </a:spcBef>
              <a:spcAft>
                <a:spcPts val="0"/>
              </a:spcAft>
              <a:buClr>
                <a:srgbClr val="466269"/>
              </a:buClr>
              <a:buSzPts val="1800"/>
              <a:buNone/>
              <a:defRPr sz="1800">
                <a:solidFill>
                  <a:srgbClr val="466269"/>
                </a:solidFill>
              </a:defRPr>
            </a:lvl7pPr>
            <a:lvl8pPr lvl="7" algn="ctr" rtl="0">
              <a:spcBef>
                <a:spcPts val="0"/>
              </a:spcBef>
              <a:spcAft>
                <a:spcPts val="0"/>
              </a:spcAft>
              <a:buClr>
                <a:srgbClr val="466269"/>
              </a:buClr>
              <a:buSzPts val="1800"/>
              <a:buNone/>
              <a:defRPr sz="1800">
                <a:solidFill>
                  <a:srgbClr val="466269"/>
                </a:solidFill>
              </a:defRPr>
            </a:lvl8pPr>
            <a:lvl9pPr lvl="8" algn="ctr" rtl="0">
              <a:spcBef>
                <a:spcPts val="0"/>
              </a:spcBef>
              <a:spcAft>
                <a:spcPts val="0"/>
              </a:spcAft>
              <a:buClr>
                <a:srgbClr val="466269"/>
              </a:buClr>
              <a:buSzPts val="1800"/>
              <a:buNone/>
              <a:defRPr sz="1800">
                <a:solidFill>
                  <a:srgbClr val="466269"/>
                </a:solidFill>
              </a:defRPr>
            </a:lvl9pPr>
          </a:lstStyle>
          <a:p>
            <a:endParaRPr/>
          </a:p>
        </p:txBody>
      </p:sp>
      <p:sp>
        <p:nvSpPr>
          <p:cNvPr id="17" name="Google Shape;17;p3"/>
          <p:cNvSpPr txBox="1">
            <a:spLocks noGrp="1"/>
          </p:cNvSpPr>
          <p:nvPr>
            <p:ph type="title" idx="6" hasCustomPrompt="1"/>
          </p:nvPr>
        </p:nvSpPr>
        <p:spPr>
          <a:xfrm>
            <a:off x="2924688" y="2493650"/>
            <a:ext cx="1123200" cy="5778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Clr>
                <a:srgbClr val="466269"/>
              </a:buClr>
              <a:buSzPts val="3000"/>
              <a:buNone/>
              <a:defRPr sz="3000">
                <a:solidFill>
                  <a:srgbClr val="466269"/>
                </a:solidFill>
              </a:defRPr>
            </a:lvl1pPr>
            <a:lvl2pPr lvl="1"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9pPr>
          </a:lstStyle>
          <a:p>
            <a:r>
              <a:t>xx%</a:t>
            </a:r>
          </a:p>
        </p:txBody>
      </p:sp>
      <p:sp>
        <p:nvSpPr>
          <p:cNvPr id="18" name="Google Shape;18;p3"/>
          <p:cNvSpPr txBox="1">
            <a:spLocks noGrp="1"/>
          </p:cNvSpPr>
          <p:nvPr>
            <p:ph type="ctrTitle" idx="7"/>
          </p:nvPr>
        </p:nvSpPr>
        <p:spPr>
          <a:xfrm>
            <a:off x="4486813" y="2975075"/>
            <a:ext cx="2341800" cy="5778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466269"/>
              </a:buClr>
              <a:buSzPts val="1800"/>
              <a:buNone/>
              <a:defRPr sz="1800">
                <a:solidFill>
                  <a:srgbClr val="466269"/>
                </a:solidFill>
              </a:defRPr>
            </a:lvl1pPr>
            <a:lvl2pPr lvl="1" algn="ctr" rtl="0">
              <a:spcBef>
                <a:spcPts val="0"/>
              </a:spcBef>
              <a:spcAft>
                <a:spcPts val="0"/>
              </a:spcAft>
              <a:buClr>
                <a:srgbClr val="466269"/>
              </a:buClr>
              <a:buSzPts val="1800"/>
              <a:buNone/>
              <a:defRPr sz="1800">
                <a:solidFill>
                  <a:srgbClr val="466269"/>
                </a:solidFill>
              </a:defRPr>
            </a:lvl2pPr>
            <a:lvl3pPr lvl="2" algn="ctr" rtl="0">
              <a:spcBef>
                <a:spcPts val="0"/>
              </a:spcBef>
              <a:spcAft>
                <a:spcPts val="0"/>
              </a:spcAft>
              <a:buClr>
                <a:srgbClr val="466269"/>
              </a:buClr>
              <a:buSzPts val="1800"/>
              <a:buNone/>
              <a:defRPr sz="1800">
                <a:solidFill>
                  <a:srgbClr val="466269"/>
                </a:solidFill>
              </a:defRPr>
            </a:lvl3pPr>
            <a:lvl4pPr lvl="3" algn="ctr" rtl="0">
              <a:spcBef>
                <a:spcPts val="0"/>
              </a:spcBef>
              <a:spcAft>
                <a:spcPts val="0"/>
              </a:spcAft>
              <a:buClr>
                <a:srgbClr val="466269"/>
              </a:buClr>
              <a:buSzPts val="1800"/>
              <a:buNone/>
              <a:defRPr sz="1800">
                <a:solidFill>
                  <a:srgbClr val="466269"/>
                </a:solidFill>
              </a:defRPr>
            </a:lvl4pPr>
            <a:lvl5pPr lvl="4" algn="ctr" rtl="0">
              <a:spcBef>
                <a:spcPts val="0"/>
              </a:spcBef>
              <a:spcAft>
                <a:spcPts val="0"/>
              </a:spcAft>
              <a:buClr>
                <a:srgbClr val="466269"/>
              </a:buClr>
              <a:buSzPts val="1800"/>
              <a:buNone/>
              <a:defRPr sz="1800">
                <a:solidFill>
                  <a:srgbClr val="466269"/>
                </a:solidFill>
              </a:defRPr>
            </a:lvl5pPr>
            <a:lvl6pPr lvl="5" algn="ctr" rtl="0">
              <a:spcBef>
                <a:spcPts val="0"/>
              </a:spcBef>
              <a:spcAft>
                <a:spcPts val="0"/>
              </a:spcAft>
              <a:buClr>
                <a:srgbClr val="466269"/>
              </a:buClr>
              <a:buSzPts val="1800"/>
              <a:buNone/>
              <a:defRPr sz="1800">
                <a:solidFill>
                  <a:srgbClr val="466269"/>
                </a:solidFill>
              </a:defRPr>
            </a:lvl6pPr>
            <a:lvl7pPr lvl="6" algn="ctr" rtl="0">
              <a:spcBef>
                <a:spcPts val="0"/>
              </a:spcBef>
              <a:spcAft>
                <a:spcPts val="0"/>
              </a:spcAft>
              <a:buClr>
                <a:srgbClr val="466269"/>
              </a:buClr>
              <a:buSzPts val="1800"/>
              <a:buNone/>
              <a:defRPr sz="1800">
                <a:solidFill>
                  <a:srgbClr val="466269"/>
                </a:solidFill>
              </a:defRPr>
            </a:lvl7pPr>
            <a:lvl8pPr lvl="7" algn="ctr" rtl="0">
              <a:spcBef>
                <a:spcPts val="0"/>
              </a:spcBef>
              <a:spcAft>
                <a:spcPts val="0"/>
              </a:spcAft>
              <a:buClr>
                <a:srgbClr val="466269"/>
              </a:buClr>
              <a:buSzPts val="1800"/>
              <a:buNone/>
              <a:defRPr sz="1800">
                <a:solidFill>
                  <a:srgbClr val="466269"/>
                </a:solidFill>
              </a:defRPr>
            </a:lvl8pPr>
            <a:lvl9pPr lvl="8" algn="ctr" rtl="0">
              <a:spcBef>
                <a:spcPts val="0"/>
              </a:spcBef>
              <a:spcAft>
                <a:spcPts val="0"/>
              </a:spcAft>
              <a:buClr>
                <a:srgbClr val="466269"/>
              </a:buClr>
              <a:buSzPts val="1800"/>
              <a:buNone/>
              <a:defRPr sz="1800">
                <a:solidFill>
                  <a:srgbClr val="466269"/>
                </a:solidFill>
              </a:defRPr>
            </a:lvl9pPr>
          </a:lstStyle>
          <a:p>
            <a:endParaRPr/>
          </a:p>
        </p:txBody>
      </p:sp>
      <p:sp>
        <p:nvSpPr>
          <p:cNvPr id="19" name="Google Shape;19;p3"/>
          <p:cNvSpPr txBox="1">
            <a:spLocks noGrp="1"/>
          </p:cNvSpPr>
          <p:nvPr>
            <p:ph type="title" idx="8" hasCustomPrompt="1"/>
          </p:nvPr>
        </p:nvSpPr>
        <p:spPr>
          <a:xfrm>
            <a:off x="5096113" y="2493650"/>
            <a:ext cx="1123200" cy="5778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Clr>
                <a:srgbClr val="466269"/>
              </a:buClr>
              <a:buSzPts val="3000"/>
              <a:buNone/>
              <a:defRPr sz="3000">
                <a:solidFill>
                  <a:srgbClr val="466269"/>
                </a:solidFill>
              </a:defRPr>
            </a:lvl1pPr>
            <a:lvl2pPr lvl="1"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9pPr>
          </a:lstStyle>
          <a:p>
            <a:r>
              <a:t>xx%</a:t>
            </a:r>
          </a:p>
        </p:txBody>
      </p:sp>
    </p:spTree>
    <p:extLst>
      <p:ext uri="{BB962C8B-B14F-4D97-AF65-F5344CB8AC3E}">
        <p14:creationId xmlns:p14="http://schemas.microsoft.com/office/powerpoint/2010/main" val="351746876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009">
          <p15:clr>
            <a:srgbClr val="FA7B17"/>
          </p15:clr>
        </p15:guide>
        <p15:guide id="2" orient="horz" pos="1620">
          <p15:clr>
            <a:srgbClr val="FA7B17"/>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 CONTENT">
  <p:cSld name="1_TITLE + CONTENT">
    <p:bg>
      <p:bgPr>
        <a:noFill/>
        <a:effectLst/>
      </p:bgPr>
    </p:bg>
    <p:spTree>
      <p:nvGrpSpPr>
        <p:cNvPr id="1" name="Shape 20"/>
        <p:cNvGrpSpPr/>
        <p:nvPr/>
      </p:nvGrpSpPr>
      <p:grpSpPr>
        <a:xfrm>
          <a:off x="0" y="0"/>
          <a:ext cx="0" cy="0"/>
          <a:chOff x="0" y="0"/>
          <a:chExt cx="0" cy="0"/>
        </a:xfrm>
      </p:grpSpPr>
      <p:sp>
        <p:nvSpPr>
          <p:cNvPr id="21" name="Google Shape;21;p4"/>
          <p:cNvSpPr txBox="1">
            <a:spLocks noGrp="1"/>
          </p:cNvSpPr>
          <p:nvPr>
            <p:ph type="subTitle" idx="1"/>
          </p:nvPr>
        </p:nvSpPr>
        <p:spPr>
          <a:xfrm flipH="1">
            <a:off x="2848475" y="2263275"/>
            <a:ext cx="3447000" cy="860400"/>
          </a:xfrm>
          <a:prstGeom prst="rect">
            <a:avLst/>
          </a:prstGeom>
        </p:spPr>
        <p:txBody>
          <a:bodyPr spcFirstLastPara="1" wrap="square" lIns="91425" tIns="91425" rIns="91425" bIns="91425" anchor="b" anchorCtr="0">
            <a:noAutofit/>
          </a:bodyPr>
          <a:lstStyle>
            <a:lvl1pPr lvl="0" algn="ctr">
              <a:lnSpc>
                <a:spcPct val="100000"/>
              </a:lnSpc>
              <a:spcBef>
                <a:spcPts val="0"/>
              </a:spcBef>
              <a:spcAft>
                <a:spcPts val="0"/>
              </a:spcAft>
              <a:buNone/>
              <a:defRPr sz="1400">
                <a:solidFill>
                  <a:srgbClr val="466269"/>
                </a:solidFill>
              </a:defRPr>
            </a:lvl1pPr>
            <a:lvl2pPr lvl="1">
              <a:lnSpc>
                <a:spcPct val="100000"/>
              </a:lnSpc>
              <a:spcBef>
                <a:spcPts val="1600"/>
              </a:spcBef>
              <a:spcAft>
                <a:spcPts val="0"/>
              </a:spcAft>
              <a:buNone/>
              <a:defRPr sz="1400">
                <a:solidFill>
                  <a:srgbClr val="466269"/>
                </a:solidFill>
              </a:defRPr>
            </a:lvl2pPr>
            <a:lvl3pPr lvl="2">
              <a:lnSpc>
                <a:spcPct val="100000"/>
              </a:lnSpc>
              <a:spcBef>
                <a:spcPts val="1600"/>
              </a:spcBef>
              <a:spcAft>
                <a:spcPts val="0"/>
              </a:spcAft>
              <a:buNone/>
              <a:defRPr sz="1400">
                <a:solidFill>
                  <a:srgbClr val="466269"/>
                </a:solidFill>
              </a:defRPr>
            </a:lvl3pPr>
            <a:lvl4pPr lvl="3">
              <a:lnSpc>
                <a:spcPct val="100000"/>
              </a:lnSpc>
              <a:spcBef>
                <a:spcPts val="1600"/>
              </a:spcBef>
              <a:spcAft>
                <a:spcPts val="0"/>
              </a:spcAft>
              <a:buNone/>
              <a:defRPr sz="1400">
                <a:solidFill>
                  <a:srgbClr val="466269"/>
                </a:solidFill>
              </a:defRPr>
            </a:lvl4pPr>
            <a:lvl5pPr lvl="4">
              <a:lnSpc>
                <a:spcPct val="100000"/>
              </a:lnSpc>
              <a:spcBef>
                <a:spcPts val="1600"/>
              </a:spcBef>
              <a:spcAft>
                <a:spcPts val="0"/>
              </a:spcAft>
              <a:buNone/>
              <a:defRPr sz="1400">
                <a:solidFill>
                  <a:srgbClr val="466269"/>
                </a:solidFill>
              </a:defRPr>
            </a:lvl5pPr>
            <a:lvl6pPr lvl="5">
              <a:lnSpc>
                <a:spcPct val="100000"/>
              </a:lnSpc>
              <a:spcBef>
                <a:spcPts val="1600"/>
              </a:spcBef>
              <a:spcAft>
                <a:spcPts val="0"/>
              </a:spcAft>
              <a:buNone/>
              <a:defRPr sz="1400">
                <a:solidFill>
                  <a:srgbClr val="466269"/>
                </a:solidFill>
              </a:defRPr>
            </a:lvl6pPr>
            <a:lvl7pPr lvl="6">
              <a:lnSpc>
                <a:spcPct val="100000"/>
              </a:lnSpc>
              <a:spcBef>
                <a:spcPts val="1600"/>
              </a:spcBef>
              <a:spcAft>
                <a:spcPts val="0"/>
              </a:spcAft>
              <a:buNone/>
              <a:defRPr sz="1400">
                <a:solidFill>
                  <a:srgbClr val="466269"/>
                </a:solidFill>
              </a:defRPr>
            </a:lvl7pPr>
            <a:lvl8pPr lvl="7">
              <a:lnSpc>
                <a:spcPct val="100000"/>
              </a:lnSpc>
              <a:spcBef>
                <a:spcPts val="1600"/>
              </a:spcBef>
              <a:spcAft>
                <a:spcPts val="0"/>
              </a:spcAft>
              <a:buNone/>
              <a:defRPr sz="1400">
                <a:solidFill>
                  <a:srgbClr val="466269"/>
                </a:solidFill>
              </a:defRPr>
            </a:lvl8pPr>
            <a:lvl9pPr lvl="8">
              <a:lnSpc>
                <a:spcPct val="100000"/>
              </a:lnSpc>
              <a:spcBef>
                <a:spcPts val="1600"/>
              </a:spcBef>
              <a:spcAft>
                <a:spcPts val="1600"/>
              </a:spcAft>
              <a:buNone/>
              <a:defRPr sz="1400">
                <a:solidFill>
                  <a:srgbClr val="466269"/>
                </a:solidFill>
              </a:defRPr>
            </a:lvl9pPr>
          </a:lstStyle>
          <a:p>
            <a:endParaRPr/>
          </a:p>
        </p:txBody>
      </p:sp>
      <p:sp>
        <p:nvSpPr>
          <p:cNvPr id="22" name="Google Shape;22;p4"/>
          <p:cNvSpPr txBox="1">
            <a:spLocks noGrp="1"/>
          </p:cNvSpPr>
          <p:nvPr>
            <p:ph type="ctrTitle"/>
          </p:nvPr>
        </p:nvSpPr>
        <p:spPr>
          <a:xfrm>
            <a:off x="1420950" y="1603325"/>
            <a:ext cx="63021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466269"/>
              </a:buClr>
              <a:buSzPts val="2600"/>
              <a:buNone/>
              <a:defRPr sz="2600">
                <a:solidFill>
                  <a:srgbClr val="466269"/>
                </a:solidFill>
              </a:defRPr>
            </a:lvl1pPr>
            <a:lvl2pPr lvl="1" algn="ctr" rtl="0">
              <a:spcBef>
                <a:spcPts val="0"/>
              </a:spcBef>
              <a:spcAft>
                <a:spcPts val="0"/>
              </a:spcAft>
              <a:buClr>
                <a:srgbClr val="466269"/>
              </a:buClr>
              <a:buSzPts val="2600"/>
              <a:buNone/>
              <a:defRPr sz="2600">
                <a:solidFill>
                  <a:srgbClr val="466269"/>
                </a:solidFill>
              </a:defRPr>
            </a:lvl2pPr>
            <a:lvl3pPr lvl="2" algn="ctr" rtl="0">
              <a:spcBef>
                <a:spcPts val="0"/>
              </a:spcBef>
              <a:spcAft>
                <a:spcPts val="0"/>
              </a:spcAft>
              <a:buClr>
                <a:srgbClr val="466269"/>
              </a:buClr>
              <a:buSzPts val="2600"/>
              <a:buNone/>
              <a:defRPr sz="2600">
                <a:solidFill>
                  <a:srgbClr val="466269"/>
                </a:solidFill>
              </a:defRPr>
            </a:lvl3pPr>
            <a:lvl4pPr lvl="3" algn="ctr" rtl="0">
              <a:spcBef>
                <a:spcPts val="0"/>
              </a:spcBef>
              <a:spcAft>
                <a:spcPts val="0"/>
              </a:spcAft>
              <a:buClr>
                <a:srgbClr val="466269"/>
              </a:buClr>
              <a:buSzPts val="2600"/>
              <a:buNone/>
              <a:defRPr sz="2600">
                <a:solidFill>
                  <a:srgbClr val="466269"/>
                </a:solidFill>
              </a:defRPr>
            </a:lvl4pPr>
            <a:lvl5pPr lvl="4" algn="ctr" rtl="0">
              <a:spcBef>
                <a:spcPts val="0"/>
              </a:spcBef>
              <a:spcAft>
                <a:spcPts val="0"/>
              </a:spcAft>
              <a:buClr>
                <a:srgbClr val="466269"/>
              </a:buClr>
              <a:buSzPts val="2600"/>
              <a:buNone/>
              <a:defRPr sz="2600">
                <a:solidFill>
                  <a:srgbClr val="466269"/>
                </a:solidFill>
              </a:defRPr>
            </a:lvl5pPr>
            <a:lvl6pPr lvl="5" algn="ctr" rtl="0">
              <a:spcBef>
                <a:spcPts val="0"/>
              </a:spcBef>
              <a:spcAft>
                <a:spcPts val="0"/>
              </a:spcAft>
              <a:buClr>
                <a:srgbClr val="466269"/>
              </a:buClr>
              <a:buSzPts val="2600"/>
              <a:buNone/>
              <a:defRPr sz="2600">
                <a:solidFill>
                  <a:srgbClr val="466269"/>
                </a:solidFill>
              </a:defRPr>
            </a:lvl6pPr>
            <a:lvl7pPr lvl="6" algn="ctr" rtl="0">
              <a:spcBef>
                <a:spcPts val="0"/>
              </a:spcBef>
              <a:spcAft>
                <a:spcPts val="0"/>
              </a:spcAft>
              <a:buClr>
                <a:srgbClr val="466269"/>
              </a:buClr>
              <a:buSzPts val="2600"/>
              <a:buNone/>
              <a:defRPr sz="2600">
                <a:solidFill>
                  <a:srgbClr val="466269"/>
                </a:solidFill>
              </a:defRPr>
            </a:lvl7pPr>
            <a:lvl8pPr lvl="7" algn="ctr" rtl="0">
              <a:spcBef>
                <a:spcPts val="0"/>
              </a:spcBef>
              <a:spcAft>
                <a:spcPts val="0"/>
              </a:spcAft>
              <a:buClr>
                <a:srgbClr val="466269"/>
              </a:buClr>
              <a:buSzPts val="2600"/>
              <a:buNone/>
              <a:defRPr sz="2600">
                <a:solidFill>
                  <a:srgbClr val="466269"/>
                </a:solidFill>
              </a:defRPr>
            </a:lvl8pPr>
            <a:lvl9pPr lvl="8" algn="ctr" rtl="0">
              <a:spcBef>
                <a:spcPts val="0"/>
              </a:spcBef>
              <a:spcAft>
                <a:spcPts val="0"/>
              </a:spcAft>
              <a:buClr>
                <a:srgbClr val="466269"/>
              </a:buClr>
              <a:buSzPts val="2600"/>
              <a:buNone/>
              <a:defRPr sz="2600">
                <a:solidFill>
                  <a:srgbClr val="466269"/>
                </a:solidFill>
              </a:defRPr>
            </a:lvl9pPr>
          </a:lstStyle>
          <a:p>
            <a:endParaRPr/>
          </a:p>
        </p:txBody>
      </p:sp>
    </p:spTree>
    <p:extLst>
      <p:ext uri="{BB962C8B-B14F-4D97-AF65-F5344CB8AC3E}">
        <p14:creationId xmlns:p14="http://schemas.microsoft.com/office/powerpoint/2010/main" val="156034000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381">
          <p15:clr>
            <a:srgbClr val="FA7B17"/>
          </p15:clr>
        </p15:guide>
        <p15:guide id="2" orient="horz" pos="1448">
          <p15:clr>
            <a:srgbClr val="FA7B17"/>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 CONTENT">
  <p:cSld name="1_TITLE + CONTENT">
    <p:bg>
      <p:bgPr>
        <a:noFill/>
        <a:effectLst/>
      </p:bgPr>
    </p:bg>
    <p:spTree>
      <p:nvGrpSpPr>
        <p:cNvPr id="1" name="Shape 20"/>
        <p:cNvGrpSpPr/>
        <p:nvPr/>
      </p:nvGrpSpPr>
      <p:grpSpPr>
        <a:xfrm>
          <a:off x="0" y="0"/>
          <a:ext cx="0" cy="0"/>
          <a:chOff x="0" y="0"/>
          <a:chExt cx="0" cy="0"/>
        </a:xfrm>
      </p:grpSpPr>
      <p:sp>
        <p:nvSpPr>
          <p:cNvPr id="21" name="Google Shape;21;p4"/>
          <p:cNvSpPr txBox="1">
            <a:spLocks noGrp="1"/>
          </p:cNvSpPr>
          <p:nvPr>
            <p:ph type="subTitle" idx="1"/>
          </p:nvPr>
        </p:nvSpPr>
        <p:spPr>
          <a:xfrm flipH="1">
            <a:off x="2848475" y="2263275"/>
            <a:ext cx="3447000" cy="860400"/>
          </a:xfrm>
          <a:prstGeom prst="rect">
            <a:avLst/>
          </a:prstGeom>
        </p:spPr>
        <p:txBody>
          <a:bodyPr spcFirstLastPara="1" wrap="square" lIns="91425" tIns="91425" rIns="91425" bIns="91425" anchor="b" anchorCtr="0">
            <a:noAutofit/>
          </a:bodyPr>
          <a:lstStyle>
            <a:lvl1pPr lvl="0" algn="ctr">
              <a:lnSpc>
                <a:spcPct val="100000"/>
              </a:lnSpc>
              <a:spcBef>
                <a:spcPts val="0"/>
              </a:spcBef>
              <a:spcAft>
                <a:spcPts val="0"/>
              </a:spcAft>
              <a:buNone/>
              <a:defRPr sz="1400">
                <a:solidFill>
                  <a:srgbClr val="466269"/>
                </a:solidFill>
              </a:defRPr>
            </a:lvl1pPr>
            <a:lvl2pPr lvl="1">
              <a:lnSpc>
                <a:spcPct val="100000"/>
              </a:lnSpc>
              <a:spcBef>
                <a:spcPts val="1600"/>
              </a:spcBef>
              <a:spcAft>
                <a:spcPts val="0"/>
              </a:spcAft>
              <a:buNone/>
              <a:defRPr sz="1400">
                <a:solidFill>
                  <a:srgbClr val="466269"/>
                </a:solidFill>
              </a:defRPr>
            </a:lvl2pPr>
            <a:lvl3pPr lvl="2">
              <a:lnSpc>
                <a:spcPct val="100000"/>
              </a:lnSpc>
              <a:spcBef>
                <a:spcPts val="1600"/>
              </a:spcBef>
              <a:spcAft>
                <a:spcPts val="0"/>
              </a:spcAft>
              <a:buNone/>
              <a:defRPr sz="1400">
                <a:solidFill>
                  <a:srgbClr val="466269"/>
                </a:solidFill>
              </a:defRPr>
            </a:lvl3pPr>
            <a:lvl4pPr lvl="3">
              <a:lnSpc>
                <a:spcPct val="100000"/>
              </a:lnSpc>
              <a:spcBef>
                <a:spcPts val="1600"/>
              </a:spcBef>
              <a:spcAft>
                <a:spcPts val="0"/>
              </a:spcAft>
              <a:buNone/>
              <a:defRPr sz="1400">
                <a:solidFill>
                  <a:srgbClr val="466269"/>
                </a:solidFill>
              </a:defRPr>
            </a:lvl4pPr>
            <a:lvl5pPr lvl="4">
              <a:lnSpc>
                <a:spcPct val="100000"/>
              </a:lnSpc>
              <a:spcBef>
                <a:spcPts val="1600"/>
              </a:spcBef>
              <a:spcAft>
                <a:spcPts val="0"/>
              </a:spcAft>
              <a:buNone/>
              <a:defRPr sz="1400">
                <a:solidFill>
                  <a:srgbClr val="466269"/>
                </a:solidFill>
              </a:defRPr>
            </a:lvl5pPr>
            <a:lvl6pPr lvl="5">
              <a:lnSpc>
                <a:spcPct val="100000"/>
              </a:lnSpc>
              <a:spcBef>
                <a:spcPts val="1600"/>
              </a:spcBef>
              <a:spcAft>
                <a:spcPts val="0"/>
              </a:spcAft>
              <a:buNone/>
              <a:defRPr sz="1400">
                <a:solidFill>
                  <a:srgbClr val="466269"/>
                </a:solidFill>
              </a:defRPr>
            </a:lvl6pPr>
            <a:lvl7pPr lvl="6">
              <a:lnSpc>
                <a:spcPct val="100000"/>
              </a:lnSpc>
              <a:spcBef>
                <a:spcPts val="1600"/>
              </a:spcBef>
              <a:spcAft>
                <a:spcPts val="0"/>
              </a:spcAft>
              <a:buNone/>
              <a:defRPr sz="1400">
                <a:solidFill>
                  <a:srgbClr val="466269"/>
                </a:solidFill>
              </a:defRPr>
            </a:lvl7pPr>
            <a:lvl8pPr lvl="7">
              <a:lnSpc>
                <a:spcPct val="100000"/>
              </a:lnSpc>
              <a:spcBef>
                <a:spcPts val="1600"/>
              </a:spcBef>
              <a:spcAft>
                <a:spcPts val="0"/>
              </a:spcAft>
              <a:buNone/>
              <a:defRPr sz="1400">
                <a:solidFill>
                  <a:srgbClr val="466269"/>
                </a:solidFill>
              </a:defRPr>
            </a:lvl8pPr>
            <a:lvl9pPr lvl="8">
              <a:lnSpc>
                <a:spcPct val="100000"/>
              </a:lnSpc>
              <a:spcBef>
                <a:spcPts val="1600"/>
              </a:spcBef>
              <a:spcAft>
                <a:spcPts val="1600"/>
              </a:spcAft>
              <a:buNone/>
              <a:defRPr sz="1400">
                <a:solidFill>
                  <a:srgbClr val="466269"/>
                </a:solidFill>
              </a:defRPr>
            </a:lvl9pPr>
          </a:lstStyle>
          <a:p>
            <a:endParaRPr/>
          </a:p>
        </p:txBody>
      </p:sp>
      <p:sp>
        <p:nvSpPr>
          <p:cNvPr id="22" name="Google Shape;22;p4"/>
          <p:cNvSpPr txBox="1">
            <a:spLocks noGrp="1"/>
          </p:cNvSpPr>
          <p:nvPr>
            <p:ph type="ctrTitle"/>
          </p:nvPr>
        </p:nvSpPr>
        <p:spPr>
          <a:xfrm>
            <a:off x="1420950" y="1603325"/>
            <a:ext cx="63021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466269"/>
              </a:buClr>
              <a:buSzPts val="2600"/>
              <a:buNone/>
              <a:defRPr sz="2600">
                <a:solidFill>
                  <a:srgbClr val="466269"/>
                </a:solidFill>
              </a:defRPr>
            </a:lvl1pPr>
            <a:lvl2pPr lvl="1" algn="ctr" rtl="0">
              <a:spcBef>
                <a:spcPts val="0"/>
              </a:spcBef>
              <a:spcAft>
                <a:spcPts val="0"/>
              </a:spcAft>
              <a:buClr>
                <a:srgbClr val="466269"/>
              </a:buClr>
              <a:buSzPts val="2600"/>
              <a:buNone/>
              <a:defRPr sz="2600">
                <a:solidFill>
                  <a:srgbClr val="466269"/>
                </a:solidFill>
              </a:defRPr>
            </a:lvl2pPr>
            <a:lvl3pPr lvl="2" algn="ctr" rtl="0">
              <a:spcBef>
                <a:spcPts val="0"/>
              </a:spcBef>
              <a:spcAft>
                <a:spcPts val="0"/>
              </a:spcAft>
              <a:buClr>
                <a:srgbClr val="466269"/>
              </a:buClr>
              <a:buSzPts val="2600"/>
              <a:buNone/>
              <a:defRPr sz="2600">
                <a:solidFill>
                  <a:srgbClr val="466269"/>
                </a:solidFill>
              </a:defRPr>
            </a:lvl3pPr>
            <a:lvl4pPr lvl="3" algn="ctr" rtl="0">
              <a:spcBef>
                <a:spcPts val="0"/>
              </a:spcBef>
              <a:spcAft>
                <a:spcPts val="0"/>
              </a:spcAft>
              <a:buClr>
                <a:srgbClr val="466269"/>
              </a:buClr>
              <a:buSzPts val="2600"/>
              <a:buNone/>
              <a:defRPr sz="2600">
                <a:solidFill>
                  <a:srgbClr val="466269"/>
                </a:solidFill>
              </a:defRPr>
            </a:lvl4pPr>
            <a:lvl5pPr lvl="4" algn="ctr" rtl="0">
              <a:spcBef>
                <a:spcPts val="0"/>
              </a:spcBef>
              <a:spcAft>
                <a:spcPts val="0"/>
              </a:spcAft>
              <a:buClr>
                <a:srgbClr val="466269"/>
              </a:buClr>
              <a:buSzPts val="2600"/>
              <a:buNone/>
              <a:defRPr sz="2600">
                <a:solidFill>
                  <a:srgbClr val="466269"/>
                </a:solidFill>
              </a:defRPr>
            </a:lvl5pPr>
            <a:lvl6pPr lvl="5" algn="ctr" rtl="0">
              <a:spcBef>
                <a:spcPts val="0"/>
              </a:spcBef>
              <a:spcAft>
                <a:spcPts val="0"/>
              </a:spcAft>
              <a:buClr>
                <a:srgbClr val="466269"/>
              </a:buClr>
              <a:buSzPts val="2600"/>
              <a:buNone/>
              <a:defRPr sz="2600">
                <a:solidFill>
                  <a:srgbClr val="466269"/>
                </a:solidFill>
              </a:defRPr>
            </a:lvl6pPr>
            <a:lvl7pPr lvl="6" algn="ctr" rtl="0">
              <a:spcBef>
                <a:spcPts val="0"/>
              </a:spcBef>
              <a:spcAft>
                <a:spcPts val="0"/>
              </a:spcAft>
              <a:buClr>
                <a:srgbClr val="466269"/>
              </a:buClr>
              <a:buSzPts val="2600"/>
              <a:buNone/>
              <a:defRPr sz="2600">
                <a:solidFill>
                  <a:srgbClr val="466269"/>
                </a:solidFill>
              </a:defRPr>
            </a:lvl7pPr>
            <a:lvl8pPr lvl="7" algn="ctr" rtl="0">
              <a:spcBef>
                <a:spcPts val="0"/>
              </a:spcBef>
              <a:spcAft>
                <a:spcPts val="0"/>
              </a:spcAft>
              <a:buClr>
                <a:srgbClr val="466269"/>
              </a:buClr>
              <a:buSzPts val="2600"/>
              <a:buNone/>
              <a:defRPr sz="2600">
                <a:solidFill>
                  <a:srgbClr val="466269"/>
                </a:solidFill>
              </a:defRPr>
            </a:lvl8pPr>
            <a:lvl9pPr lvl="8" algn="ctr" rtl="0">
              <a:spcBef>
                <a:spcPts val="0"/>
              </a:spcBef>
              <a:spcAft>
                <a:spcPts val="0"/>
              </a:spcAft>
              <a:buClr>
                <a:srgbClr val="466269"/>
              </a:buClr>
              <a:buSzPts val="2600"/>
              <a:buNone/>
              <a:defRPr sz="2600">
                <a:solidFill>
                  <a:srgbClr val="466269"/>
                </a:solidFill>
              </a:defRPr>
            </a:lvl9pPr>
          </a:lstStyle>
          <a:p>
            <a:endParaRPr/>
          </a:p>
        </p:txBody>
      </p:sp>
    </p:spTree>
    <p:extLst>
      <p:ext uri="{BB962C8B-B14F-4D97-AF65-F5344CB8AC3E}">
        <p14:creationId xmlns:p14="http://schemas.microsoft.com/office/powerpoint/2010/main" val="170944937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381">
          <p15:clr>
            <a:srgbClr val="FA7B17"/>
          </p15:clr>
        </p15:guide>
        <p15:guide id="2" orient="horz" pos="1448">
          <p15:clr>
            <a:srgbClr val="FA7B17"/>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FOUR COLUMNS">
  <p:cSld name="1_FOUR COLUMNS">
    <p:bg>
      <p:bgPr>
        <a:noFill/>
        <a:effectLst/>
      </p:bgPr>
    </p:bg>
    <p:spTree>
      <p:nvGrpSpPr>
        <p:cNvPr id="1" name="Shape 29"/>
        <p:cNvGrpSpPr/>
        <p:nvPr/>
      </p:nvGrpSpPr>
      <p:grpSpPr>
        <a:xfrm>
          <a:off x="0" y="0"/>
          <a:ext cx="0" cy="0"/>
          <a:chOff x="0" y="0"/>
          <a:chExt cx="0" cy="0"/>
        </a:xfrm>
      </p:grpSpPr>
      <p:sp>
        <p:nvSpPr>
          <p:cNvPr id="30" name="Google Shape;30;p7"/>
          <p:cNvSpPr txBox="1">
            <a:spLocks noGrp="1"/>
          </p:cNvSpPr>
          <p:nvPr>
            <p:ph type="ctrTitle"/>
          </p:nvPr>
        </p:nvSpPr>
        <p:spPr>
          <a:xfrm>
            <a:off x="4780212" y="1600200"/>
            <a:ext cx="31917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466269"/>
              </a:buClr>
              <a:buSzPts val="1400"/>
              <a:buNone/>
              <a:defRPr sz="1400">
                <a:solidFill>
                  <a:srgbClr val="466269"/>
                </a:solidFill>
              </a:defRPr>
            </a:lvl1pPr>
            <a:lvl2pPr lvl="1" algn="ctr" rtl="0">
              <a:spcBef>
                <a:spcPts val="0"/>
              </a:spcBef>
              <a:spcAft>
                <a:spcPts val="0"/>
              </a:spcAft>
              <a:buClr>
                <a:srgbClr val="466269"/>
              </a:buClr>
              <a:buSzPts val="1400"/>
              <a:buNone/>
              <a:defRPr sz="1400">
                <a:solidFill>
                  <a:srgbClr val="466269"/>
                </a:solidFill>
              </a:defRPr>
            </a:lvl2pPr>
            <a:lvl3pPr lvl="2" algn="ctr" rtl="0">
              <a:spcBef>
                <a:spcPts val="0"/>
              </a:spcBef>
              <a:spcAft>
                <a:spcPts val="0"/>
              </a:spcAft>
              <a:buClr>
                <a:srgbClr val="466269"/>
              </a:buClr>
              <a:buSzPts val="1400"/>
              <a:buNone/>
              <a:defRPr sz="1400">
                <a:solidFill>
                  <a:srgbClr val="466269"/>
                </a:solidFill>
              </a:defRPr>
            </a:lvl3pPr>
            <a:lvl4pPr lvl="3" algn="ctr" rtl="0">
              <a:spcBef>
                <a:spcPts val="0"/>
              </a:spcBef>
              <a:spcAft>
                <a:spcPts val="0"/>
              </a:spcAft>
              <a:buClr>
                <a:srgbClr val="466269"/>
              </a:buClr>
              <a:buSzPts val="1400"/>
              <a:buNone/>
              <a:defRPr sz="1400">
                <a:solidFill>
                  <a:srgbClr val="466269"/>
                </a:solidFill>
              </a:defRPr>
            </a:lvl4pPr>
            <a:lvl5pPr lvl="4" algn="ctr" rtl="0">
              <a:spcBef>
                <a:spcPts val="0"/>
              </a:spcBef>
              <a:spcAft>
                <a:spcPts val="0"/>
              </a:spcAft>
              <a:buClr>
                <a:srgbClr val="466269"/>
              </a:buClr>
              <a:buSzPts val="1400"/>
              <a:buNone/>
              <a:defRPr sz="1400">
                <a:solidFill>
                  <a:srgbClr val="466269"/>
                </a:solidFill>
              </a:defRPr>
            </a:lvl5pPr>
            <a:lvl6pPr lvl="5" algn="ctr" rtl="0">
              <a:spcBef>
                <a:spcPts val="0"/>
              </a:spcBef>
              <a:spcAft>
                <a:spcPts val="0"/>
              </a:spcAft>
              <a:buClr>
                <a:srgbClr val="466269"/>
              </a:buClr>
              <a:buSzPts val="1400"/>
              <a:buNone/>
              <a:defRPr sz="1400">
                <a:solidFill>
                  <a:srgbClr val="466269"/>
                </a:solidFill>
              </a:defRPr>
            </a:lvl6pPr>
            <a:lvl7pPr lvl="6" algn="ctr" rtl="0">
              <a:spcBef>
                <a:spcPts val="0"/>
              </a:spcBef>
              <a:spcAft>
                <a:spcPts val="0"/>
              </a:spcAft>
              <a:buClr>
                <a:srgbClr val="466269"/>
              </a:buClr>
              <a:buSzPts val="1400"/>
              <a:buNone/>
              <a:defRPr sz="1400">
                <a:solidFill>
                  <a:srgbClr val="466269"/>
                </a:solidFill>
              </a:defRPr>
            </a:lvl7pPr>
            <a:lvl8pPr lvl="7" algn="ctr" rtl="0">
              <a:spcBef>
                <a:spcPts val="0"/>
              </a:spcBef>
              <a:spcAft>
                <a:spcPts val="0"/>
              </a:spcAft>
              <a:buClr>
                <a:srgbClr val="466269"/>
              </a:buClr>
              <a:buSzPts val="1400"/>
              <a:buNone/>
              <a:defRPr sz="1400">
                <a:solidFill>
                  <a:srgbClr val="466269"/>
                </a:solidFill>
              </a:defRPr>
            </a:lvl8pPr>
            <a:lvl9pPr lvl="8" algn="ctr" rtl="0">
              <a:spcBef>
                <a:spcPts val="0"/>
              </a:spcBef>
              <a:spcAft>
                <a:spcPts val="0"/>
              </a:spcAft>
              <a:buClr>
                <a:srgbClr val="466269"/>
              </a:buClr>
              <a:buSzPts val="1400"/>
              <a:buNone/>
              <a:defRPr sz="1400">
                <a:solidFill>
                  <a:srgbClr val="466269"/>
                </a:solidFill>
              </a:defRPr>
            </a:lvl9pPr>
          </a:lstStyle>
          <a:p>
            <a:endParaRPr/>
          </a:p>
        </p:txBody>
      </p:sp>
      <p:sp>
        <p:nvSpPr>
          <p:cNvPr id="31" name="Google Shape;31;p7"/>
          <p:cNvSpPr txBox="1">
            <a:spLocks noGrp="1"/>
          </p:cNvSpPr>
          <p:nvPr>
            <p:ph type="subTitle" idx="1"/>
          </p:nvPr>
        </p:nvSpPr>
        <p:spPr>
          <a:xfrm>
            <a:off x="4780212" y="2042500"/>
            <a:ext cx="3191700" cy="57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a:solidFill>
                  <a:srgbClr val="466269"/>
                </a:solidFill>
              </a:defRPr>
            </a:lvl1pPr>
            <a:lvl2pPr lvl="1" algn="ctr" rtl="0">
              <a:lnSpc>
                <a:spcPct val="100000"/>
              </a:lnSpc>
              <a:spcBef>
                <a:spcPts val="1600"/>
              </a:spcBef>
              <a:spcAft>
                <a:spcPts val="0"/>
              </a:spcAft>
              <a:buNone/>
              <a:defRPr>
                <a:solidFill>
                  <a:srgbClr val="466269"/>
                </a:solidFill>
              </a:defRPr>
            </a:lvl2pPr>
            <a:lvl3pPr lvl="2" algn="ctr" rtl="0">
              <a:lnSpc>
                <a:spcPct val="100000"/>
              </a:lnSpc>
              <a:spcBef>
                <a:spcPts val="1600"/>
              </a:spcBef>
              <a:spcAft>
                <a:spcPts val="0"/>
              </a:spcAft>
              <a:buNone/>
              <a:defRPr>
                <a:solidFill>
                  <a:srgbClr val="466269"/>
                </a:solidFill>
              </a:defRPr>
            </a:lvl3pPr>
            <a:lvl4pPr lvl="3" algn="ctr" rtl="0">
              <a:lnSpc>
                <a:spcPct val="100000"/>
              </a:lnSpc>
              <a:spcBef>
                <a:spcPts val="1600"/>
              </a:spcBef>
              <a:spcAft>
                <a:spcPts val="0"/>
              </a:spcAft>
              <a:buNone/>
              <a:defRPr>
                <a:solidFill>
                  <a:srgbClr val="466269"/>
                </a:solidFill>
              </a:defRPr>
            </a:lvl4pPr>
            <a:lvl5pPr lvl="4" algn="ctr" rtl="0">
              <a:lnSpc>
                <a:spcPct val="100000"/>
              </a:lnSpc>
              <a:spcBef>
                <a:spcPts val="1600"/>
              </a:spcBef>
              <a:spcAft>
                <a:spcPts val="0"/>
              </a:spcAft>
              <a:buNone/>
              <a:defRPr>
                <a:solidFill>
                  <a:srgbClr val="466269"/>
                </a:solidFill>
              </a:defRPr>
            </a:lvl5pPr>
            <a:lvl6pPr lvl="5" algn="ctr" rtl="0">
              <a:lnSpc>
                <a:spcPct val="100000"/>
              </a:lnSpc>
              <a:spcBef>
                <a:spcPts val="1600"/>
              </a:spcBef>
              <a:spcAft>
                <a:spcPts val="0"/>
              </a:spcAft>
              <a:buNone/>
              <a:defRPr>
                <a:solidFill>
                  <a:srgbClr val="466269"/>
                </a:solidFill>
              </a:defRPr>
            </a:lvl6pPr>
            <a:lvl7pPr lvl="6" algn="ctr" rtl="0">
              <a:lnSpc>
                <a:spcPct val="100000"/>
              </a:lnSpc>
              <a:spcBef>
                <a:spcPts val="1600"/>
              </a:spcBef>
              <a:spcAft>
                <a:spcPts val="0"/>
              </a:spcAft>
              <a:buNone/>
              <a:defRPr>
                <a:solidFill>
                  <a:srgbClr val="466269"/>
                </a:solidFill>
              </a:defRPr>
            </a:lvl7pPr>
            <a:lvl8pPr lvl="7" algn="ctr" rtl="0">
              <a:lnSpc>
                <a:spcPct val="100000"/>
              </a:lnSpc>
              <a:spcBef>
                <a:spcPts val="1600"/>
              </a:spcBef>
              <a:spcAft>
                <a:spcPts val="0"/>
              </a:spcAft>
              <a:buNone/>
              <a:defRPr>
                <a:solidFill>
                  <a:srgbClr val="466269"/>
                </a:solidFill>
              </a:defRPr>
            </a:lvl8pPr>
            <a:lvl9pPr lvl="8" algn="ctr" rtl="0">
              <a:lnSpc>
                <a:spcPct val="100000"/>
              </a:lnSpc>
              <a:spcBef>
                <a:spcPts val="1600"/>
              </a:spcBef>
              <a:spcAft>
                <a:spcPts val="1600"/>
              </a:spcAft>
              <a:buNone/>
              <a:defRPr>
                <a:solidFill>
                  <a:srgbClr val="466269"/>
                </a:solidFill>
              </a:defRPr>
            </a:lvl9pPr>
          </a:lstStyle>
          <a:p>
            <a:endParaRPr/>
          </a:p>
        </p:txBody>
      </p:sp>
      <p:sp>
        <p:nvSpPr>
          <p:cNvPr id="32" name="Google Shape;32;p7"/>
          <p:cNvSpPr txBox="1">
            <a:spLocks noGrp="1"/>
          </p:cNvSpPr>
          <p:nvPr>
            <p:ph type="ctrTitle" idx="2"/>
          </p:nvPr>
        </p:nvSpPr>
        <p:spPr>
          <a:xfrm>
            <a:off x="4780212" y="3359578"/>
            <a:ext cx="31917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466269"/>
              </a:buClr>
              <a:buSzPts val="1400"/>
              <a:buNone/>
              <a:defRPr sz="1400">
                <a:solidFill>
                  <a:srgbClr val="466269"/>
                </a:solidFill>
              </a:defRPr>
            </a:lvl1pPr>
            <a:lvl2pPr lvl="1" algn="ctr" rtl="0">
              <a:spcBef>
                <a:spcPts val="0"/>
              </a:spcBef>
              <a:spcAft>
                <a:spcPts val="0"/>
              </a:spcAft>
              <a:buClr>
                <a:srgbClr val="466269"/>
              </a:buClr>
              <a:buSzPts val="1400"/>
              <a:buNone/>
              <a:defRPr sz="1400">
                <a:solidFill>
                  <a:srgbClr val="466269"/>
                </a:solidFill>
              </a:defRPr>
            </a:lvl2pPr>
            <a:lvl3pPr lvl="2" algn="ctr" rtl="0">
              <a:spcBef>
                <a:spcPts val="0"/>
              </a:spcBef>
              <a:spcAft>
                <a:spcPts val="0"/>
              </a:spcAft>
              <a:buClr>
                <a:srgbClr val="466269"/>
              </a:buClr>
              <a:buSzPts val="1400"/>
              <a:buNone/>
              <a:defRPr sz="1400">
                <a:solidFill>
                  <a:srgbClr val="466269"/>
                </a:solidFill>
              </a:defRPr>
            </a:lvl3pPr>
            <a:lvl4pPr lvl="3" algn="ctr" rtl="0">
              <a:spcBef>
                <a:spcPts val="0"/>
              </a:spcBef>
              <a:spcAft>
                <a:spcPts val="0"/>
              </a:spcAft>
              <a:buClr>
                <a:srgbClr val="466269"/>
              </a:buClr>
              <a:buSzPts val="1400"/>
              <a:buNone/>
              <a:defRPr sz="1400">
                <a:solidFill>
                  <a:srgbClr val="466269"/>
                </a:solidFill>
              </a:defRPr>
            </a:lvl4pPr>
            <a:lvl5pPr lvl="4" algn="ctr" rtl="0">
              <a:spcBef>
                <a:spcPts val="0"/>
              </a:spcBef>
              <a:spcAft>
                <a:spcPts val="0"/>
              </a:spcAft>
              <a:buClr>
                <a:srgbClr val="466269"/>
              </a:buClr>
              <a:buSzPts val="1400"/>
              <a:buNone/>
              <a:defRPr sz="1400">
                <a:solidFill>
                  <a:srgbClr val="466269"/>
                </a:solidFill>
              </a:defRPr>
            </a:lvl5pPr>
            <a:lvl6pPr lvl="5" algn="ctr" rtl="0">
              <a:spcBef>
                <a:spcPts val="0"/>
              </a:spcBef>
              <a:spcAft>
                <a:spcPts val="0"/>
              </a:spcAft>
              <a:buClr>
                <a:srgbClr val="466269"/>
              </a:buClr>
              <a:buSzPts val="1400"/>
              <a:buNone/>
              <a:defRPr sz="1400">
                <a:solidFill>
                  <a:srgbClr val="466269"/>
                </a:solidFill>
              </a:defRPr>
            </a:lvl6pPr>
            <a:lvl7pPr lvl="6" algn="ctr" rtl="0">
              <a:spcBef>
                <a:spcPts val="0"/>
              </a:spcBef>
              <a:spcAft>
                <a:spcPts val="0"/>
              </a:spcAft>
              <a:buClr>
                <a:srgbClr val="466269"/>
              </a:buClr>
              <a:buSzPts val="1400"/>
              <a:buNone/>
              <a:defRPr sz="1400">
                <a:solidFill>
                  <a:srgbClr val="466269"/>
                </a:solidFill>
              </a:defRPr>
            </a:lvl7pPr>
            <a:lvl8pPr lvl="7" algn="ctr" rtl="0">
              <a:spcBef>
                <a:spcPts val="0"/>
              </a:spcBef>
              <a:spcAft>
                <a:spcPts val="0"/>
              </a:spcAft>
              <a:buClr>
                <a:srgbClr val="466269"/>
              </a:buClr>
              <a:buSzPts val="1400"/>
              <a:buNone/>
              <a:defRPr sz="1400">
                <a:solidFill>
                  <a:srgbClr val="466269"/>
                </a:solidFill>
              </a:defRPr>
            </a:lvl8pPr>
            <a:lvl9pPr lvl="8" algn="ctr" rtl="0">
              <a:spcBef>
                <a:spcPts val="0"/>
              </a:spcBef>
              <a:spcAft>
                <a:spcPts val="0"/>
              </a:spcAft>
              <a:buClr>
                <a:srgbClr val="466269"/>
              </a:buClr>
              <a:buSzPts val="1400"/>
              <a:buNone/>
              <a:defRPr sz="1400">
                <a:solidFill>
                  <a:srgbClr val="466269"/>
                </a:solidFill>
              </a:defRPr>
            </a:lvl9pPr>
          </a:lstStyle>
          <a:p>
            <a:endParaRPr/>
          </a:p>
        </p:txBody>
      </p:sp>
      <p:sp>
        <p:nvSpPr>
          <p:cNvPr id="33" name="Google Shape;33;p7"/>
          <p:cNvSpPr txBox="1">
            <a:spLocks noGrp="1"/>
          </p:cNvSpPr>
          <p:nvPr>
            <p:ph type="subTitle" idx="3"/>
          </p:nvPr>
        </p:nvSpPr>
        <p:spPr>
          <a:xfrm>
            <a:off x="4780212" y="3801878"/>
            <a:ext cx="3191700" cy="57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a:solidFill>
                  <a:srgbClr val="466269"/>
                </a:solidFill>
              </a:defRPr>
            </a:lvl1pPr>
            <a:lvl2pPr lvl="1" algn="ctr" rtl="0">
              <a:lnSpc>
                <a:spcPct val="100000"/>
              </a:lnSpc>
              <a:spcBef>
                <a:spcPts val="1600"/>
              </a:spcBef>
              <a:spcAft>
                <a:spcPts val="0"/>
              </a:spcAft>
              <a:buNone/>
              <a:defRPr>
                <a:solidFill>
                  <a:srgbClr val="466269"/>
                </a:solidFill>
              </a:defRPr>
            </a:lvl2pPr>
            <a:lvl3pPr lvl="2" algn="ctr" rtl="0">
              <a:lnSpc>
                <a:spcPct val="100000"/>
              </a:lnSpc>
              <a:spcBef>
                <a:spcPts val="1600"/>
              </a:spcBef>
              <a:spcAft>
                <a:spcPts val="0"/>
              </a:spcAft>
              <a:buNone/>
              <a:defRPr>
                <a:solidFill>
                  <a:srgbClr val="466269"/>
                </a:solidFill>
              </a:defRPr>
            </a:lvl3pPr>
            <a:lvl4pPr lvl="3" algn="ctr" rtl="0">
              <a:lnSpc>
                <a:spcPct val="100000"/>
              </a:lnSpc>
              <a:spcBef>
                <a:spcPts val="1600"/>
              </a:spcBef>
              <a:spcAft>
                <a:spcPts val="0"/>
              </a:spcAft>
              <a:buNone/>
              <a:defRPr>
                <a:solidFill>
                  <a:srgbClr val="466269"/>
                </a:solidFill>
              </a:defRPr>
            </a:lvl4pPr>
            <a:lvl5pPr lvl="4" algn="ctr" rtl="0">
              <a:lnSpc>
                <a:spcPct val="100000"/>
              </a:lnSpc>
              <a:spcBef>
                <a:spcPts val="1600"/>
              </a:spcBef>
              <a:spcAft>
                <a:spcPts val="0"/>
              </a:spcAft>
              <a:buNone/>
              <a:defRPr>
                <a:solidFill>
                  <a:srgbClr val="466269"/>
                </a:solidFill>
              </a:defRPr>
            </a:lvl5pPr>
            <a:lvl6pPr lvl="5" algn="ctr" rtl="0">
              <a:lnSpc>
                <a:spcPct val="100000"/>
              </a:lnSpc>
              <a:spcBef>
                <a:spcPts val="1600"/>
              </a:spcBef>
              <a:spcAft>
                <a:spcPts val="0"/>
              </a:spcAft>
              <a:buNone/>
              <a:defRPr>
                <a:solidFill>
                  <a:srgbClr val="466269"/>
                </a:solidFill>
              </a:defRPr>
            </a:lvl6pPr>
            <a:lvl7pPr lvl="6" algn="ctr" rtl="0">
              <a:lnSpc>
                <a:spcPct val="100000"/>
              </a:lnSpc>
              <a:spcBef>
                <a:spcPts val="1600"/>
              </a:spcBef>
              <a:spcAft>
                <a:spcPts val="0"/>
              </a:spcAft>
              <a:buNone/>
              <a:defRPr>
                <a:solidFill>
                  <a:srgbClr val="466269"/>
                </a:solidFill>
              </a:defRPr>
            </a:lvl7pPr>
            <a:lvl8pPr lvl="7" algn="ctr" rtl="0">
              <a:lnSpc>
                <a:spcPct val="100000"/>
              </a:lnSpc>
              <a:spcBef>
                <a:spcPts val="1600"/>
              </a:spcBef>
              <a:spcAft>
                <a:spcPts val="0"/>
              </a:spcAft>
              <a:buNone/>
              <a:defRPr>
                <a:solidFill>
                  <a:srgbClr val="466269"/>
                </a:solidFill>
              </a:defRPr>
            </a:lvl8pPr>
            <a:lvl9pPr lvl="8" algn="ctr" rtl="0">
              <a:lnSpc>
                <a:spcPct val="100000"/>
              </a:lnSpc>
              <a:spcBef>
                <a:spcPts val="1600"/>
              </a:spcBef>
              <a:spcAft>
                <a:spcPts val="1600"/>
              </a:spcAft>
              <a:buNone/>
              <a:defRPr>
                <a:solidFill>
                  <a:srgbClr val="466269"/>
                </a:solidFill>
              </a:defRPr>
            </a:lvl9pPr>
          </a:lstStyle>
          <a:p>
            <a:endParaRPr/>
          </a:p>
        </p:txBody>
      </p:sp>
      <p:sp>
        <p:nvSpPr>
          <p:cNvPr id="34" name="Google Shape;34;p7"/>
          <p:cNvSpPr txBox="1">
            <a:spLocks noGrp="1"/>
          </p:cNvSpPr>
          <p:nvPr>
            <p:ph type="ctrTitle" idx="4"/>
          </p:nvPr>
        </p:nvSpPr>
        <p:spPr>
          <a:xfrm>
            <a:off x="1420950" y="339400"/>
            <a:ext cx="63021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466269"/>
              </a:buClr>
              <a:buSzPts val="1800"/>
              <a:buNone/>
              <a:defRPr sz="1800">
                <a:solidFill>
                  <a:srgbClr val="466269"/>
                </a:solidFill>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35" name="Google Shape;35;p7"/>
          <p:cNvSpPr txBox="1">
            <a:spLocks noGrp="1"/>
          </p:cNvSpPr>
          <p:nvPr>
            <p:ph type="ctrTitle" idx="5"/>
          </p:nvPr>
        </p:nvSpPr>
        <p:spPr>
          <a:xfrm>
            <a:off x="1172100" y="1600200"/>
            <a:ext cx="31917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466269"/>
              </a:buClr>
              <a:buSzPts val="1400"/>
              <a:buNone/>
              <a:defRPr sz="1400">
                <a:solidFill>
                  <a:srgbClr val="466269"/>
                </a:solidFill>
              </a:defRPr>
            </a:lvl1pPr>
            <a:lvl2pPr lvl="1" algn="ctr" rtl="0">
              <a:spcBef>
                <a:spcPts val="0"/>
              </a:spcBef>
              <a:spcAft>
                <a:spcPts val="0"/>
              </a:spcAft>
              <a:buClr>
                <a:srgbClr val="466269"/>
              </a:buClr>
              <a:buSzPts val="1400"/>
              <a:buNone/>
              <a:defRPr sz="1400">
                <a:solidFill>
                  <a:srgbClr val="466269"/>
                </a:solidFill>
              </a:defRPr>
            </a:lvl2pPr>
            <a:lvl3pPr lvl="2" algn="ctr" rtl="0">
              <a:spcBef>
                <a:spcPts val="0"/>
              </a:spcBef>
              <a:spcAft>
                <a:spcPts val="0"/>
              </a:spcAft>
              <a:buClr>
                <a:srgbClr val="466269"/>
              </a:buClr>
              <a:buSzPts val="1400"/>
              <a:buNone/>
              <a:defRPr sz="1400">
                <a:solidFill>
                  <a:srgbClr val="466269"/>
                </a:solidFill>
              </a:defRPr>
            </a:lvl3pPr>
            <a:lvl4pPr lvl="3" algn="ctr" rtl="0">
              <a:spcBef>
                <a:spcPts val="0"/>
              </a:spcBef>
              <a:spcAft>
                <a:spcPts val="0"/>
              </a:spcAft>
              <a:buClr>
                <a:srgbClr val="466269"/>
              </a:buClr>
              <a:buSzPts val="1400"/>
              <a:buNone/>
              <a:defRPr sz="1400">
                <a:solidFill>
                  <a:srgbClr val="466269"/>
                </a:solidFill>
              </a:defRPr>
            </a:lvl4pPr>
            <a:lvl5pPr lvl="4" algn="ctr" rtl="0">
              <a:spcBef>
                <a:spcPts val="0"/>
              </a:spcBef>
              <a:spcAft>
                <a:spcPts val="0"/>
              </a:spcAft>
              <a:buClr>
                <a:srgbClr val="466269"/>
              </a:buClr>
              <a:buSzPts val="1400"/>
              <a:buNone/>
              <a:defRPr sz="1400">
                <a:solidFill>
                  <a:srgbClr val="466269"/>
                </a:solidFill>
              </a:defRPr>
            </a:lvl5pPr>
            <a:lvl6pPr lvl="5" algn="ctr" rtl="0">
              <a:spcBef>
                <a:spcPts val="0"/>
              </a:spcBef>
              <a:spcAft>
                <a:spcPts val="0"/>
              </a:spcAft>
              <a:buClr>
                <a:srgbClr val="466269"/>
              </a:buClr>
              <a:buSzPts val="1400"/>
              <a:buNone/>
              <a:defRPr sz="1400">
                <a:solidFill>
                  <a:srgbClr val="466269"/>
                </a:solidFill>
              </a:defRPr>
            </a:lvl6pPr>
            <a:lvl7pPr lvl="6" algn="ctr" rtl="0">
              <a:spcBef>
                <a:spcPts val="0"/>
              </a:spcBef>
              <a:spcAft>
                <a:spcPts val="0"/>
              </a:spcAft>
              <a:buClr>
                <a:srgbClr val="466269"/>
              </a:buClr>
              <a:buSzPts val="1400"/>
              <a:buNone/>
              <a:defRPr sz="1400">
                <a:solidFill>
                  <a:srgbClr val="466269"/>
                </a:solidFill>
              </a:defRPr>
            </a:lvl7pPr>
            <a:lvl8pPr lvl="7" algn="ctr" rtl="0">
              <a:spcBef>
                <a:spcPts val="0"/>
              </a:spcBef>
              <a:spcAft>
                <a:spcPts val="0"/>
              </a:spcAft>
              <a:buClr>
                <a:srgbClr val="466269"/>
              </a:buClr>
              <a:buSzPts val="1400"/>
              <a:buNone/>
              <a:defRPr sz="1400">
                <a:solidFill>
                  <a:srgbClr val="466269"/>
                </a:solidFill>
              </a:defRPr>
            </a:lvl8pPr>
            <a:lvl9pPr lvl="8" algn="ctr" rtl="0">
              <a:spcBef>
                <a:spcPts val="0"/>
              </a:spcBef>
              <a:spcAft>
                <a:spcPts val="0"/>
              </a:spcAft>
              <a:buClr>
                <a:srgbClr val="466269"/>
              </a:buClr>
              <a:buSzPts val="1400"/>
              <a:buNone/>
              <a:defRPr sz="1400">
                <a:solidFill>
                  <a:srgbClr val="466269"/>
                </a:solidFill>
              </a:defRPr>
            </a:lvl9pPr>
          </a:lstStyle>
          <a:p>
            <a:endParaRPr/>
          </a:p>
        </p:txBody>
      </p:sp>
      <p:sp>
        <p:nvSpPr>
          <p:cNvPr id="36" name="Google Shape;36;p7"/>
          <p:cNvSpPr txBox="1">
            <a:spLocks noGrp="1"/>
          </p:cNvSpPr>
          <p:nvPr>
            <p:ph type="subTitle" idx="6"/>
          </p:nvPr>
        </p:nvSpPr>
        <p:spPr>
          <a:xfrm>
            <a:off x="1172149" y="2042500"/>
            <a:ext cx="3191700" cy="57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a:solidFill>
                  <a:srgbClr val="466269"/>
                </a:solidFill>
              </a:defRPr>
            </a:lvl1pPr>
            <a:lvl2pPr lvl="1" algn="ctr" rtl="0">
              <a:lnSpc>
                <a:spcPct val="100000"/>
              </a:lnSpc>
              <a:spcBef>
                <a:spcPts val="1600"/>
              </a:spcBef>
              <a:spcAft>
                <a:spcPts val="0"/>
              </a:spcAft>
              <a:buNone/>
              <a:defRPr>
                <a:solidFill>
                  <a:srgbClr val="466269"/>
                </a:solidFill>
              </a:defRPr>
            </a:lvl2pPr>
            <a:lvl3pPr lvl="2" algn="ctr" rtl="0">
              <a:lnSpc>
                <a:spcPct val="100000"/>
              </a:lnSpc>
              <a:spcBef>
                <a:spcPts val="1600"/>
              </a:spcBef>
              <a:spcAft>
                <a:spcPts val="0"/>
              </a:spcAft>
              <a:buNone/>
              <a:defRPr>
                <a:solidFill>
                  <a:srgbClr val="466269"/>
                </a:solidFill>
              </a:defRPr>
            </a:lvl3pPr>
            <a:lvl4pPr lvl="3" algn="ctr" rtl="0">
              <a:lnSpc>
                <a:spcPct val="100000"/>
              </a:lnSpc>
              <a:spcBef>
                <a:spcPts val="1600"/>
              </a:spcBef>
              <a:spcAft>
                <a:spcPts val="0"/>
              </a:spcAft>
              <a:buNone/>
              <a:defRPr>
                <a:solidFill>
                  <a:srgbClr val="466269"/>
                </a:solidFill>
              </a:defRPr>
            </a:lvl4pPr>
            <a:lvl5pPr lvl="4" algn="ctr" rtl="0">
              <a:lnSpc>
                <a:spcPct val="100000"/>
              </a:lnSpc>
              <a:spcBef>
                <a:spcPts val="1600"/>
              </a:spcBef>
              <a:spcAft>
                <a:spcPts val="0"/>
              </a:spcAft>
              <a:buNone/>
              <a:defRPr>
                <a:solidFill>
                  <a:srgbClr val="466269"/>
                </a:solidFill>
              </a:defRPr>
            </a:lvl5pPr>
            <a:lvl6pPr lvl="5" algn="ctr" rtl="0">
              <a:lnSpc>
                <a:spcPct val="100000"/>
              </a:lnSpc>
              <a:spcBef>
                <a:spcPts val="1600"/>
              </a:spcBef>
              <a:spcAft>
                <a:spcPts val="0"/>
              </a:spcAft>
              <a:buNone/>
              <a:defRPr>
                <a:solidFill>
                  <a:srgbClr val="466269"/>
                </a:solidFill>
              </a:defRPr>
            </a:lvl6pPr>
            <a:lvl7pPr lvl="6" algn="ctr" rtl="0">
              <a:lnSpc>
                <a:spcPct val="100000"/>
              </a:lnSpc>
              <a:spcBef>
                <a:spcPts val="1600"/>
              </a:spcBef>
              <a:spcAft>
                <a:spcPts val="0"/>
              </a:spcAft>
              <a:buNone/>
              <a:defRPr>
                <a:solidFill>
                  <a:srgbClr val="466269"/>
                </a:solidFill>
              </a:defRPr>
            </a:lvl7pPr>
            <a:lvl8pPr lvl="7" algn="ctr" rtl="0">
              <a:lnSpc>
                <a:spcPct val="100000"/>
              </a:lnSpc>
              <a:spcBef>
                <a:spcPts val="1600"/>
              </a:spcBef>
              <a:spcAft>
                <a:spcPts val="0"/>
              </a:spcAft>
              <a:buNone/>
              <a:defRPr>
                <a:solidFill>
                  <a:srgbClr val="466269"/>
                </a:solidFill>
              </a:defRPr>
            </a:lvl8pPr>
            <a:lvl9pPr lvl="8" algn="ctr" rtl="0">
              <a:lnSpc>
                <a:spcPct val="100000"/>
              </a:lnSpc>
              <a:spcBef>
                <a:spcPts val="1600"/>
              </a:spcBef>
              <a:spcAft>
                <a:spcPts val="1600"/>
              </a:spcAft>
              <a:buNone/>
              <a:defRPr>
                <a:solidFill>
                  <a:srgbClr val="466269"/>
                </a:solidFill>
              </a:defRPr>
            </a:lvl9pPr>
          </a:lstStyle>
          <a:p>
            <a:endParaRPr/>
          </a:p>
        </p:txBody>
      </p:sp>
      <p:sp>
        <p:nvSpPr>
          <p:cNvPr id="37" name="Google Shape;37;p7"/>
          <p:cNvSpPr txBox="1">
            <a:spLocks noGrp="1"/>
          </p:cNvSpPr>
          <p:nvPr>
            <p:ph type="ctrTitle" idx="7"/>
          </p:nvPr>
        </p:nvSpPr>
        <p:spPr>
          <a:xfrm>
            <a:off x="1172100" y="3359578"/>
            <a:ext cx="31917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466269"/>
              </a:buClr>
              <a:buSzPts val="1400"/>
              <a:buNone/>
              <a:defRPr sz="1400">
                <a:solidFill>
                  <a:srgbClr val="466269"/>
                </a:solidFill>
              </a:defRPr>
            </a:lvl1pPr>
            <a:lvl2pPr lvl="1" algn="ctr" rtl="0">
              <a:spcBef>
                <a:spcPts val="0"/>
              </a:spcBef>
              <a:spcAft>
                <a:spcPts val="0"/>
              </a:spcAft>
              <a:buClr>
                <a:srgbClr val="466269"/>
              </a:buClr>
              <a:buSzPts val="1400"/>
              <a:buNone/>
              <a:defRPr sz="1400">
                <a:solidFill>
                  <a:srgbClr val="466269"/>
                </a:solidFill>
              </a:defRPr>
            </a:lvl2pPr>
            <a:lvl3pPr lvl="2" algn="ctr" rtl="0">
              <a:spcBef>
                <a:spcPts val="0"/>
              </a:spcBef>
              <a:spcAft>
                <a:spcPts val="0"/>
              </a:spcAft>
              <a:buClr>
                <a:srgbClr val="466269"/>
              </a:buClr>
              <a:buSzPts val="1400"/>
              <a:buNone/>
              <a:defRPr sz="1400">
                <a:solidFill>
                  <a:srgbClr val="466269"/>
                </a:solidFill>
              </a:defRPr>
            </a:lvl3pPr>
            <a:lvl4pPr lvl="3" algn="ctr" rtl="0">
              <a:spcBef>
                <a:spcPts val="0"/>
              </a:spcBef>
              <a:spcAft>
                <a:spcPts val="0"/>
              </a:spcAft>
              <a:buClr>
                <a:srgbClr val="466269"/>
              </a:buClr>
              <a:buSzPts val="1400"/>
              <a:buNone/>
              <a:defRPr sz="1400">
                <a:solidFill>
                  <a:srgbClr val="466269"/>
                </a:solidFill>
              </a:defRPr>
            </a:lvl4pPr>
            <a:lvl5pPr lvl="4" algn="ctr" rtl="0">
              <a:spcBef>
                <a:spcPts val="0"/>
              </a:spcBef>
              <a:spcAft>
                <a:spcPts val="0"/>
              </a:spcAft>
              <a:buClr>
                <a:srgbClr val="466269"/>
              </a:buClr>
              <a:buSzPts val="1400"/>
              <a:buNone/>
              <a:defRPr sz="1400">
                <a:solidFill>
                  <a:srgbClr val="466269"/>
                </a:solidFill>
              </a:defRPr>
            </a:lvl5pPr>
            <a:lvl6pPr lvl="5" algn="ctr" rtl="0">
              <a:spcBef>
                <a:spcPts val="0"/>
              </a:spcBef>
              <a:spcAft>
                <a:spcPts val="0"/>
              </a:spcAft>
              <a:buClr>
                <a:srgbClr val="466269"/>
              </a:buClr>
              <a:buSzPts val="1400"/>
              <a:buNone/>
              <a:defRPr sz="1400">
                <a:solidFill>
                  <a:srgbClr val="466269"/>
                </a:solidFill>
              </a:defRPr>
            </a:lvl6pPr>
            <a:lvl7pPr lvl="6" algn="ctr" rtl="0">
              <a:spcBef>
                <a:spcPts val="0"/>
              </a:spcBef>
              <a:spcAft>
                <a:spcPts val="0"/>
              </a:spcAft>
              <a:buClr>
                <a:srgbClr val="466269"/>
              </a:buClr>
              <a:buSzPts val="1400"/>
              <a:buNone/>
              <a:defRPr sz="1400">
                <a:solidFill>
                  <a:srgbClr val="466269"/>
                </a:solidFill>
              </a:defRPr>
            </a:lvl7pPr>
            <a:lvl8pPr lvl="7" algn="ctr" rtl="0">
              <a:spcBef>
                <a:spcPts val="0"/>
              </a:spcBef>
              <a:spcAft>
                <a:spcPts val="0"/>
              </a:spcAft>
              <a:buClr>
                <a:srgbClr val="466269"/>
              </a:buClr>
              <a:buSzPts val="1400"/>
              <a:buNone/>
              <a:defRPr sz="1400">
                <a:solidFill>
                  <a:srgbClr val="466269"/>
                </a:solidFill>
              </a:defRPr>
            </a:lvl8pPr>
            <a:lvl9pPr lvl="8" algn="ctr" rtl="0">
              <a:spcBef>
                <a:spcPts val="0"/>
              </a:spcBef>
              <a:spcAft>
                <a:spcPts val="0"/>
              </a:spcAft>
              <a:buClr>
                <a:srgbClr val="466269"/>
              </a:buClr>
              <a:buSzPts val="1400"/>
              <a:buNone/>
              <a:defRPr sz="1400">
                <a:solidFill>
                  <a:srgbClr val="466269"/>
                </a:solidFill>
              </a:defRPr>
            </a:lvl9pPr>
          </a:lstStyle>
          <a:p>
            <a:endParaRPr/>
          </a:p>
        </p:txBody>
      </p:sp>
      <p:sp>
        <p:nvSpPr>
          <p:cNvPr id="38" name="Google Shape;38;p7"/>
          <p:cNvSpPr txBox="1">
            <a:spLocks noGrp="1"/>
          </p:cNvSpPr>
          <p:nvPr>
            <p:ph type="subTitle" idx="8"/>
          </p:nvPr>
        </p:nvSpPr>
        <p:spPr>
          <a:xfrm>
            <a:off x="1172149" y="3801878"/>
            <a:ext cx="3191700" cy="57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a:solidFill>
                  <a:srgbClr val="466269"/>
                </a:solidFill>
              </a:defRPr>
            </a:lvl1pPr>
            <a:lvl2pPr lvl="1" algn="ctr" rtl="0">
              <a:lnSpc>
                <a:spcPct val="100000"/>
              </a:lnSpc>
              <a:spcBef>
                <a:spcPts val="1600"/>
              </a:spcBef>
              <a:spcAft>
                <a:spcPts val="0"/>
              </a:spcAft>
              <a:buNone/>
              <a:defRPr>
                <a:solidFill>
                  <a:srgbClr val="466269"/>
                </a:solidFill>
              </a:defRPr>
            </a:lvl2pPr>
            <a:lvl3pPr lvl="2" algn="ctr" rtl="0">
              <a:lnSpc>
                <a:spcPct val="100000"/>
              </a:lnSpc>
              <a:spcBef>
                <a:spcPts val="1600"/>
              </a:spcBef>
              <a:spcAft>
                <a:spcPts val="0"/>
              </a:spcAft>
              <a:buNone/>
              <a:defRPr>
                <a:solidFill>
                  <a:srgbClr val="466269"/>
                </a:solidFill>
              </a:defRPr>
            </a:lvl3pPr>
            <a:lvl4pPr lvl="3" algn="ctr" rtl="0">
              <a:lnSpc>
                <a:spcPct val="100000"/>
              </a:lnSpc>
              <a:spcBef>
                <a:spcPts val="1600"/>
              </a:spcBef>
              <a:spcAft>
                <a:spcPts val="0"/>
              </a:spcAft>
              <a:buNone/>
              <a:defRPr>
                <a:solidFill>
                  <a:srgbClr val="466269"/>
                </a:solidFill>
              </a:defRPr>
            </a:lvl4pPr>
            <a:lvl5pPr lvl="4" algn="ctr" rtl="0">
              <a:lnSpc>
                <a:spcPct val="100000"/>
              </a:lnSpc>
              <a:spcBef>
                <a:spcPts val="1600"/>
              </a:spcBef>
              <a:spcAft>
                <a:spcPts val="0"/>
              </a:spcAft>
              <a:buNone/>
              <a:defRPr>
                <a:solidFill>
                  <a:srgbClr val="466269"/>
                </a:solidFill>
              </a:defRPr>
            </a:lvl5pPr>
            <a:lvl6pPr lvl="5" algn="ctr" rtl="0">
              <a:lnSpc>
                <a:spcPct val="100000"/>
              </a:lnSpc>
              <a:spcBef>
                <a:spcPts val="1600"/>
              </a:spcBef>
              <a:spcAft>
                <a:spcPts val="0"/>
              </a:spcAft>
              <a:buNone/>
              <a:defRPr>
                <a:solidFill>
                  <a:srgbClr val="466269"/>
                </a:solidFill>
              </a:defRPr>
            </a:lvl6pPr>
            <a:lvl7pPr lvl="6" algn="ctr" rtl="0">
              <a:lnSpc>
                <a:spcPct val="100000"/>
              </a:lnSpc>
              <a:spcBef>
                <a:spcPts val="1600"/>
              </a:spcBef>
              <a:spcAft>
                <a:spcPts val="0"/>
              </a:spcAft>
              <a:buNone/>
              <a:defRPr>
                <a:solidFill>
                  <a:srgbClr val="466269"/>
                </a:solidFill>
              </a:defRPr>
            </a:lvl7pPr>
            <a:lvl8pPr lvl="7" algn="ctr" rtl="0">
              <a:lnSpc>
                <a:spcPct val="100000"/>
              </a:lnSpc>
              <a:spcBef>
                <a:spcPts val="1600"/>
              </a:spcBef>
              <a:spcAft>
                <a:spcPts val="0"/>
              </a:spcAft>
              <a:buNone/>
              <a:defRPr>
                <a:solidFill>
                  <a:srgbClr val="466269"/>
                </a:solidFill>
              </a:defRPr>
            </a:lvl8pPr>
            <a:lvl9pPr lvl="8" algn="ctr" rtl="0">
              <a:lnSpc>
                <a:spcPct val="100000"/>
              </a:lnSpc>
              <a:spcBef>
                <a:spcPts val="1600"/>
              </a:spcBef>
              <a:spcAft>
                <a:spcPts val="1600"/>
              </a:spcAft>
              <a:buNone/>
              <a:defRPr>
                <a:solidFill>
                  <a:srgbClr val="466269"/>
                </a:solidFill>
              </a:defRPr>
            </a:lvl9pPr>
          </a:lstStyle>
          <a:p>
            <a:endParaRPr/>
          </a:p>
        </p:txBody>
      </p:sp>
    </p:spTree>
    <p:extLst>
      <p:ext uri="{BB962C8B-B14F-4D97-AF65-F5344CB8AC3E}">
        <p14:creationId xmlns:p14="http://schemas.microsoft.com/office/powerpoint/2010/main" val="256198408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340">
          <p15:clr>
            <a:srgbClr val="FA7B17"/>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FOUR COLUMNS">
  <p:cSld name="1_FOUR COLUMNS">
    <p:bg>
      <p:bgPr>
        <a:noFill/>
        <a:effectLst/>
      </p:bgPr>
    </p:bg>
    <p:spTree>
      <p:nvGrpSpPr>
        <p:cNvPr id="1" name="Shape 29"/>
        <p:cNvGrpSpPr/>
        <p:nvPr/>
      </p:nvGrpSpPr>
      <p:grpSpPr>
        <a:xfrm>
          <a:off x="0" y="0"/>
          <a:ext cx="0" cy="0"/>
          <a:chOff x="0" y="0"/>
          <a:chExt cx="0" cy="0"/>
        </a:xfrm>
      </p:grpSpPr>
      <p:sp>
        <p:nvSpPr>
          <p:cNvPr id="30" name="Google Shape;30;p7"/>
          <p:cNvSpPr txBox="1">
            <a:spLocks noGrp="1"/>
          </p:cNvSpPr>
          <p:nvPr>
            <p:ph type="ctrTitle"/>
          </p:nvPr>
        </p:nvSpPr>
        <p:spPr>
          <a:xfrm>
            <a:off x="4780212" y="1600200"/>
            <a:ext cx="31917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466269"/>
              </a:buClr>
              <a:buSzPts val="1400"/>
              <a:buNone/>
              <a:defRPr sz="1400">
                <a:solidFill>
                  <a:srgbClr val="466269"/>
                </a:solidFill>
              </a:defRPr>
            </a:lvl1pPr>
            <a:lvl2pPr lvl="1" algn="ctr" rtl="0">
              <a:spcBef>
                <a:spcPts val="0"/>
              </a:spcBef>
              <a:spcAft>
                <a:spcPts val="0"/>
              </a:spcAft>
              <a:buClr>
                <a:srgbClr val="466269"/>
              </a:buClr>
              <a:buSzPts val="1400"/>
              <a:buNone/>
              <a:defRPr sz="1400">
                <a:solidFill>
                  <a:srgbClr val="466269"/>
                </a:solidFill>
              </a:defRPr>
            </a:lvl2pPr>
            <a:lvl3pPr lvl="2" algn="ctr" rtl="0">
              <a:spcBef>
                <a:spcPts val="0"/>
              </a:spcBef>
              <a:spcAft>
                <a:spcPts val="0"/>
              </a:spcAft>
              <a:buClr>
                <a:srgbClr val="466269"/>
              </a:buClr>
              <a:buSzPts val="1400"/>
              <a:buNone/>
              <a:defRPr sz="1400">
                <a:solidFill>
                  <a:srgbClr val="466269"/>
                </a:solidFill>
              </a:defRPr>
            </a:lvl3pPr>
            <a:lvl4pPr lvl="3" algn="ctr" rtl="0">
              <a:spcBef>
                <a:spcPts val="0"/>
              </a:spcBef>
              <a:spcAft>
                <a:spcPts val="0"/>
              </a:spcAft>
              <a:buClr>
                <a:srgbClr val="466269"/>
              </a:buClr>
              <a:buSzPts val="1400"/>
              <a:buNone/>
              <a:defRPr sz="1400">
                <a:solidFill>
                  <a:srgbClr val="466269"/>
                </a:solidFill>
              </a:defRPr>
            </a:lvl4pPr>
            <a:lvl5pPr lvl="4" algn="ctr" rtl="0">
              <a:spcBef>
                <a:spcPts val="0"/>
              </a:spcBef>
              <a:spcAft>
                <a:spcPts val="0"/>
              </a:spcAft>
              <a:buClr>
                <a:srgbClr val="466269"/>
              </a:buClr>
              <a:buSzPts val="1400"/>
              <a:buNone/>
              <a:defRPr sz="1400">
                <a:solidFill>
                  <a:srgbClr val="466269"/>
                </a:solidFill>
              </a:defRPr>
            </a:lvl5pPr>
            <a:lvl6pPr lvl="5" algn="ctr" rtl="0">
              <a:spcBef>
                <a:spcPts val="0"/>
              </a:spcBef>
              <a:spcAft>
                <a:spcPts val="0"/>
              </a:spcAft>
              <a:buClr>
                <a:srgbClr val="466269"/>
              </a:buClr>
              <a:buSzPts val="1400"/>
              <a:buNone/>
              <a:defRPr sz="1400">
                <a:solidFill>
                  <a:srgbClr val="466269"/>
                </a:solidFill>
              </a:defRPr>
            </a:lvl6pPr>
            <a:lvl7pPr lvl="6" algn="ctr" rtl="0">
              <a:spcBef>
                <a:spcPts val="0"/>
              </a:spcBef>
              <a:spcAft>
                <a:spcPts val="0"/>
              </a:spcAft>
              <a:buClr>
                <a:srgbClr val="466269"/>
              </a:buClr>
              <a:buSzPts val="1400"/>
              <a:buNone/>
              <a:defRPr sz="1400">
                <a:solidFill>
                  <a:srgbClr val="466269"/>
                </a:solidFill>
              </a:defRPr>
            </a:lvl7pPr>
            <a:lvl8pPr lvl="7" algn="ctr" rtl="0">
              <a:spcBef>
                <a:spcPts val="0"/>
              </a:spcBef>
              <a:spcAft>
                <a:spcPts val="0"/>
              </a:spcAft>
              <a:buClr>
                <a:srgbClr val="466269"/>
              </a:buClr>
              <a:buSzPts val="1400"/>
              <a:buNone/>
              <a:defRPr sz="1400">
                <a:solidFill>
                  <a:srgbClr val="466269"/>
                </a:solidFill>
              </a:defRPr>
            </a:lvl8pPr>
            <a:lvl9pPr lvl="8" algn="ctr" rtl="0">
              <a:spcBef>
                <a:spcPts val="0"/>
              </a:spcBef>
              <a:spcAft>
                <a:spcPts val="0"/>
              </a:spcAft>
              <a:buClr>
                <a:srgbClr val="466269"/>
              </a:buClr>
              <a:buSzPts val="1400"/>
              <a:buNone/>
              <a:defRPr sz="1400">
                <a:solidFill>
                  <a:srgbClr val="466269"/>
                </a:solidFill>
              </a:defRPr>
            </a:lvl9pPr>
          </a:lstStyle>
          <a:p>
            <a:endParaRPr/>
          </a:p>
        </p:txBody>
      </p:sp>
      <p:sp>
        <p:nvSpPr>
          <p:cNvPr id="31" name="Google Shape;31;p7"/>
          <p:cNvSpPr txBox="1">
            <a:spLocks noGrp="1"/>
          </p:cNvSpPr>
          <p:nvPr>
            <p:ph type="subTitle" idx="1"/>
          </p:nvPr>
        </p:nvSpPr>
        <p:spPr>
          <a:xfrm>
            <a:off x="4780212" y="2042500"/>
            <a:ext cx="3191700" cy="57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a:solidFill>
                  <a:srgbClr val="466269"/>
                </a:solidFill>
              </a:defRPr>
            </a:lvl1pPr>
            <a:lvl2pPr lvl="1" algn="ctr" rtl="0">
              <a:lnSpc>
                <a:spcPct val="100000"/>
              </a:lnSpc>
              <a:spcBef>
                <a:spcPts val="1600"/>
              </a:spcBef>
              <a:spcAft>
                <a:spcPts val="0"/>
              </a:spcAft>
              <a:buNone/>
              <a:defRPr>
                <a:solidFill>
                  <a:srgbClr val="466269"/>
                </a:solidFill>
              </a:defRPr>
            </a:lvl2pPr>
            <a:lvl3pPr lvl="2" algn="ctr" rtl="0">
              <a:lnSpc>
                <a:spcPct val="100000"/>
              </a:lnSpc>
              <a:spcBef>
                <a:spcPts val="1600"/>
              </a:spcBef>
              <a:spcAft>
                <a:spcPts val="0"/>
              </a:spcAft>
              <a:buNone/>
              <a:defRPr>
                <a:solidFill>
                  <a:srgbClr val="466269"/>
                </a:solidFill>
              </a:defRPr>
            </a:lvl3pPr>
            <a:lvl4pPr lvl="3" algn="ctr" rtl="0">
              <a:lnSpc>
                <a:spcPct val="100000"/>
              </a:lnSpc>
              <a:spcBef>
                <a:spcPts val="1600"/>
              </a:spcBef>
              <a:spcAft>
                <a:spcPts val="0"/>
              </a:spcAft>
              <a:buNone/>
              <a:defRPr>
                <a:solidFill>
                  <a:srgbClr val="466269"/>
                </a:solidFill>
              </a:defRPr>
            </a:lvl4pPr>
            <a:lvl5pPr lvl="4" algn="ctr" rtl="0">
              <a:lnSpc>
                <a:spcPct val="100000"/>
              </a:lnSpc>
              <a:spcBef>
                <a:spcPts val="1600"/>
              </a:spcBef>
              <a:spcAft>
                <a:spcPts val="0"/>
              </a:spcAft>
              <a:buNone/>
              <a:defRPr>
                <a:solidFill>
                  <a:srgbClr val="466269"/>
                </a:solidFill>
              </a:defRPr>
            </a:lvl5pPr>
            <a:lvl6pPr lvl="5" algn="ctr" rtl="0">
              <a:lnSpc>
                <a:spcPct val="100000"/>
              </a:lnSpc>
              <a:spcBef>
                <a:spcPts val="1600"/>
              </a:spcBef>
              <a:spcAft>
                <a:spcPts val="0"/>
              </a:spcAft>
              <a:buNone/>
              <a:defRPr>
                <a:solidFill>
                  <a:srgbClr val="466269"/>
                </a:solidFill>
              </a:defRPr>
            </a:lvl6pPr>
            <a:lvl7pPr lvl="6" algn="ctr" rtl="0">
              <a:lnSpc>
                <a:spcPct val="100000"/>
              </a:lnSpc>
              <a:spcBef>
                <a:spcPts val="1600"/>
              </a:spcBef>
              <a:spcAft>
                <a:spcPts val="0"/>
              </a:spcAft>
              <a:buNone/>
              <a:defRPr>
                <a:solidFill>
                  <a:srgbClr val="466269"/>
                </a:solidFill>
              </a:defRPr>
            </a:lvl7pPr>
            <a:lvl8pPr lvl="7" algn="ctr" rtl="0">
              <a:lnSpc>
                <a:spcPct val="100000"/>
              </a:lnSpc>
              <a:spcBef>
                <a:spcPts val="1600"/>
              </a:spcBef>
              <a:spcAft>
                <a:spcPts val="0"/>
              </a:spcAft>
              <a:buNone/>
              <a:defRPr>
                <a:solidFill>
                  <a:srgbClr val="466269"/>
                </a:solidFill>
              </a:defRPr>
            </a:lvl8pPr>
            <a:lvl9pPr lvl="8" algn="ctr" rtl="0">
              <a:lnSpc>
                <a:spcPct val="100000"/>
              </a:lnSpc>
              <a:spcBef>
                <a:spcPts val="1600"/>
              </a:spcBef>
              <a:spcAft>
                <a:spcPts val="1600"/>
              </a:spcAft>
              <a:buNone/>
              <a:defRPr>
                <a:solidFill>
                  <a:srgbClr val="466269"/>
                </a:solidFill>
              </a:defRPr>
            </a:lvl9pPr>
          </a:lstStyle>
          <a:p>
            <a:endParaRPr/>
          </a:p>
        </p:txBody>
      </p:sp>
      <p:sp>
        <p:nvSpPr>
          <p:cNvPr id="32" name="Google Shape;32;p7"/>
          <p:cNvSpPr txBox="1">
            <a:spLocks noGrp="1"/>
          </p:cNvSpPr>
          <p:nvPr>
            <p:ph type="ctrTitle" idx="2"/>
          </p:nvPr>
        </p:nvSpPr>
        <p:spPr>
          <a:xfrm>
            <a:off x="4780212" y="3359578"/>
            <a:ext cx="31917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466269"/>
              </a:buClr>
              <a:buSzPts val="1400"/>
              <a:buNone/>
              <a:defRPr sz="1400">
                <a:solidFill>
                  <a:srgbClr val="466269"/>
                </a:solidFill>
              </a:defRPr>
            </a:lvl1pPr>
            <a:lvl2pPr lvl="1" algn="ctr" rtl="0">
              <a:spcBef>
                <a:spcPts val="0"/>
              </a:spcBef>
              <a:spcAft>
                <a:spcPts val="0"/>
              </a:spcAft>
              <a:buClr>
                <a:srgbClr val="466269"/>
              </a:buClr>
              <a:buSzPts val="1400"/>
              <a:buNone/>
              <a:defRPr sz="1400">
                <a:solidFill>
                  <a:srgbClr val="466269"/>
                </a:solidFill>
              </a:defRPr>
            </a:lvl2pPr>
            <a:lvl3pPr lvl="2" algn="ctr" rtl="0">
              <a:spcBef>
                <a:spcPts val="0"/>
              </a:spcBef>
              <a:spcAft>
                <a:spcPts val="0"/>
              </a:spcAft>
              <a:buClr>
                <a:srgbClr val="466269"/>
              </a:buClr>
              <a:buSzPts val="1400"/>
              <a:buNone/>
              <a:defRPr sz="1400">
                <a:solidFill>
                  <a:srgbClr val="466269"/>
                </a:solidFill>
              </a:defRPr>
            </a:lvl3pPr>
            <a:lvl4pPr lvl="3" algn="ctr" rtl="0">
              <a:spcBef>
                <a:spcPts val="0"/>
              </a:spcBef>
              <a:spcAft>
                <a:spcPts val="0"/>
              </a:spcAft>
              <a:buClr>
                <a:srgbClr val="466269"/>
              </a:buClr>
              <a:buSzPts val="1400"/>
              <a:buNone/>
              <a:defRPr sz="1400">
                <a:solidFill>
                  <a:srgbClr val="466269"/>
                </a:solidFill>
              </a:defRPr>
            </a:lvl4pPr>
            <a:lvl5pPr lvl="4" algn="ctr" rtl="0">
              <a:spcBef>
                <a:spcPts val="0"/>
              </a:spcBef>
              <a:spcAft>
                <a:spcPts val="0"/>
              </a:spcAft>
              <a:buClr>
                <a:srgbClr val="466269"/>
              </a:buClr>
              <a:buSzPts val="1400"/>
              <a:buNone/>
              <a:defRPr sz="1400">
                <a:solidFill>
                  <a:srgbClr val="466269"/>
                </a:solidFill>
              </a:defRPr>
            </a:lvl5pPr>
            <a:lvl6pPr lvl="5" algn="ctr" rtl="0">
              <a:spcBef>
                <a:spcPts val="0"/>
              </a:spcBef>
              <a:spcAft>
                <a:spcPts val="0"/>
              </a:spcAft>
              <a:buClr>
                <a:srgbClr val="466269"/>
              </a:buClr>
              <a:buSzPts val="1400"/>
              <a:buNone/>
              <a:defRPr sz="1400">
                <a:solidFill>
                  <a:srgbClr val="466269"/>
                </a:solidFill>
              </a:defRPr>
            </a:lvl6pPr>
            <a:lvl7pPr lvl="6" algn="ctr" rtl="0">
              <a:spcBef>
                <a:spcPts val="0"/>
              </a:spcBef>
              <a:spcAft>
                <a:spcPts val="0"/>
              </a:spcAft>
              <a:buClr>
                <a:srgbClr val="466269"/>
              </a:buClr>
              <a:buSzPts val="1400"/>
              <a:buNone/>
              <a:defRPr sz="1400">
                <a:solidFill>
                  <a:srgbClr val="466269"/>
                </a:solidFill>
              </a:defRPr>
            </a:lvl7pPr>
            <a:lvl8pPr lvl="7" algn="ctr" rtl="0">
              <a:spcBef>
                <a:spcPts val="0"/>
              </a:spcBef>
              <a:spcAft>
                <a:spcPts val="0"/>
              </a:spcAft>
              <a:buClr>
                <a:srgbClr val="466269"/>
              </a:buClr>
              <a:buSzPts val="1400"/>
              <a:buNone/>
              <a:defRPr sz="1400">
                <a:solidFill>
                  <a:srgbClr val="466269"/>
                </a:solidFill>
              </a:defRPr>
            </a:lvl8pPr>
            <a:lvl9pPr lvl="8" algn="ctr" rtl="0">
              <a:spcBef>
                <a:spcPts val="0"/>
              </a:spcBef>
              <a:spcAft>
                <a:spcPts val="0"/>
              </a:spcAft>
              <a:buClr>
                <a:srgbClr val="466269"/>
              </a:buClr>
              <a:buSzPts val="1400"/>
              <a:buNone/>
              <a:defRPr sz="1400">
                <a:solidFill>
                  <a:srgbClr val="466269"/>
                </a:solidFill>
              </a:defRPr>
            </a:lvl9pPr>
          </a:lstStyle>
          <a:p>
            <a:endParaRPr/>
          </a:p>
        </p:txBody>
      </p:sp>
      <p:sp>
        <p:nvSpPr>
          <p:cNvPr id="33" name="Google Shape;33;p7"/>
          <p:cNvSpPr txBox="1">
            <a:spLocks noGrp="1"/>
          </p:cNvSpPr>
          <p:nvPr>
            <p:ph type="subTitle" idx="3"/>
          </p:nvPr>
        </p:nvSpPr>
        <p:spPr>
          <a:xfrm>
            <a:off x="4780212" y="3801878"/>
            <a:ext cx="3191700" cy="57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a:solidFill>
                  <a:srgbClr val="466269"/>
                </a:solidFill>
              </a:defRPr>
            </a:lvl1pPr>
            <a:lvl2pPr lvl="1" algn="ctr" rtl="0">
              <a:lnSpc>
                <a:spcPct val="100000"/>
              </a:lnSpc>
              <a:spcBef>
                <a:spcPts val="1600"/>
              </a:spcBef>
              <a:spcAft>
                <a:spcPts val="0"/>
              </a:spcAft>
              <a:buNone/>
              <a:defRPr>
                <a:solidFill>
                  <a:srgbClr val="466269"/>
                </a:solidFill>
              </a:defRPr>
            </a:lvl2pPr>
            <a:lvl3pPr lvl="2" algn="ctr" rtl="0">
              <a:lnSpc>
                <a:spcPct val="100000"/>
              </a:lnSpc>
              <a:spcBef>
                <a:spcPts val="1600"/>
              </a:spcBef>
              <a:spcAft>
                <a:spcPts val="0"/>
              </a:spcAft>
              <a:buNone/>
              <a:defRPr>
                <a:solidFill>
                  <a:srgbClr val="466269"/>
                </a:solidFill>
              </a:defRPr>
            </a:lvl3pPr>
            <a:lvl4pPr lvl="3" algn="ctr" rtl="0">
              <a:lnSpc>
                <a:spcPct val="100000"/>
              </a:lnSpc>
              <a:spcBef>
                <a:spcPts val="1600"/>
              </a:spcBef>
              <a:spcAft>
                <a:spcPts val="0"/>
              </a:spcAft>
              <a:buNone/>
              <a:defRPr>
                <a:solidFill>
                  <a:srgbClr val="466269"/>
                </a:solidFill>
              </a:defRPr>
            </a:lvl4pPr>
            <a:lvl5pPr lvl="4" algn="ctr" rtl="0">
              <a:lnSpc>
                <a:spcPct val="100000"/>
              </a:lnSpc>
              <a:spcBef>
                <a:spcPts val="1600"/>
              </a:spcBef>
              <a:spcAft>
                <a:spcPts val="0"/>
              </a:spcAft>
              <a:buNone/>
              <a:defRPr>
                <a:solidFill>
                  <a:srgbClr val="466269"/>
                </a:solidFill>
              </a:defRPr>
            </a:lvl5pPr>
            <a:lvl6pPr lvl="5" algn="ctr" rtl="0">
              <a:lnSpc>
                <a:spcPct val="100000"/>
              </a:lnSpc>
              <a:spcBef>
                <a:spcPts val="1600"/>
              </a:spcBef>
              <a:spcAft>
                <a:spcPts val="0"/>
              </a:spcAft>
              <a:buNone/>
              <a:defRPr>
                <a:solidFill>
                  <a:srgbClr val="466269"/>
                </a:solidFill>
              </a:defRPr>
            </a:lvl6pPr>
            <a:lvl7pPr lvl="6" algn="ctr" rtl="0">
              <a:lnSpc>
                <a:spcPct val="100000"/>
              </a:lnSpc>
              <a:spcBef>
                <a:spcPts val="1600"/>
              </a:spcBef>
              <a:spcAft>
                <a:spcPts val="0"/>
              </a:spcAft>
              <a:buNone/>
              <a:defRPr>
                <a:solidFill>
                  <a:srgbClr val="466269"/>
                </a:solidFill>
              </a:defRPr>
            </a:lvl7pPr>
            <a:lvl8pPr lvl="7" algn="ctr" rtl="0">
              <a:lnSpc>
                <a:spcPct val="100000"/>
              </a:lnSpc>
              <a:spcBef>
                <a:spcPts val="1600"/>
              </a:spcBef>
              <a:spcAft>
                <a:spcPts val="0"/>
              </a:spcAft>
              <a:buNone/>
              <a:defRPr>
                <a:solidFill>
                  <a:srgbClr val="466269"/>
                </a:solidFill>
              </a:defRPr>
            </a:lvl8pPr>
            <a:lvl9pPr lvl="8" algn="ctr" rtl="0">
              <a:lnSpc>
                <a:spcPct val="100000"/>
              </a:lnSpc>
              <a:spcBef>
                <a:spcPts val="1600"/>
              </a:spcBef>
              <a:spcAft>
                <a:spcPts val="1600"/>
              </a:spcAft>
              <a:buNone/>
              <a:defRPr>
                <a:solidFill>
                  <a:srgbClr val="466269"/>
                </a:solidFill>
              </a:defRPr>
            </a:lvl9pPr>
          </a:lstStyle>
          <a:p>
            <a:endParaRPr/>
          </a:p>
        </p:txBody>
      </p:sp>
      <p:sp>
        <p:nvSpPr>
          <p:cNvPr id="34" name="Google Shape;34;p7"/>
          <p:cNvSpPr txBox="1">
            <a:spLocks noGrp="1"/>
          </p:cNvSpPr>
          <p:nvPr>
            <p:ph type="ctrTitle" idx="4"/>
          </p:nvPr>
        </p:nvSpPr>
        <p:spPr>
          <a:xfrm>
            <a:off x="1420950" y="339400"/>
            <a:ext cx="63021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466269"/>
              </a:buClr>
              <a:buSzPts val="1800"/>
              <a:buNone/>
              <a:defRPr sz="1800">
                <a:solidFill>
                  <a:srgbClr val="466269"/>
                </a:solidFill>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35" name="Google Shape;35;p7"/>
          <p:cNvSpPr txBox="1">
            <a:spLocks noGrp="1"/>
          </p:cNvSpPr>
          <p:nvPr>
            <p:ph type="ctrTitle" idx="5"/>
          </p:nvPr>
        </p:nvSpPr>
        <p:spPr>
          <a:xfrm>
            <a:off x="1172100" y="1600200"/>
            <a:ext cx="31917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466269"/>
              </a:buClr>
              <a:buSzPts val="1400"/>
              <a:buNone/>
              <a:defRPr sz="1400">
                <a:solidFill>
                  <a:srgbClr val="466269"/>
                </a:solidFill>
              </a:defRPr>
            </a:lvl1pPr>
            <a:lvl2pPr lvl="1" algn="ctr" rtl="0">
              <a:spcBef>
                <a:spcPts val="0"/>
              </a:spcBef>
              <a:spcAft>
                <a:spcPts val="0"/>
              </a:spcAft>
              <a:buClr>
                <a:srgbClr val="466269"/>
              </a:buClr>
              <a:buSzPts val="1400"/>
              <a:buNone/>
              <a:defRPr sz="1400">
                <a:solidFill>
                  <a:srgbClr val="466269"/>
                </a:solidFill>
              </a:defRPr>
            </a:lvl2pPr>
            <a:lvl3pPr lvl="2" algn="ctr" rtl="0">
              <a:spcBef>
                <a:spcPts val="0"/>
              </a:spcBef>
              <a:spcAft>
                <a:spcPts val="0"/>
              </a:spcAft>
              <a:buClr>
                <a:srgbClr val="466269"/>
              </a:buClr>
              <a:buSzPts val="1400"/>
              <a:buNone/>
              <a:defRPr sz="1400">
                <a:solidFill>
                  <a:srgbClr val="466269"/>
                </a:solidFill>
              </a:defRPr>
            </a:lvl3pPr>
            <a:lvl4pPr lvl="3" algn="ctr" rtl="0">
              <a:spcBef>
                <a:spcPts val="0"/>
              </a:spcBef>
              <a:spcAft>
                <a:spcPts val="0"/>
              </a:spcAft>
              <a:buClr>
                <a:srgbClr val="466269"/>
              </a:buClr>
              <a:buSzPts val="1400"/>
              <a:buNone/>
              <a:defRPr sz="1400">
                <a:solidFill>
                  <a:srgbClr val="466269"/>
                </a:solidFill>
              </a:defRPr>
            </a:lvl4pPr>
            <a:lvl5pPr lvl="4" algn="ctr" rtl="0">
              <a:spcBef>
                <a:spcPts val="0"/>
              </a:spcBef>
              <a:spcAft>
                <a:spcPts val="0"/>
              </a:spcAft>
              <a:buClr>
                <a:srgbClr val="466269"/>
              </a:buClr>
              <a:buSzPts val="1400"/>
              <a:buNone/>
              <a:defRPr sz="1400">
                <a:solidFill>
                  <a:srgbClr val="466269"/>
                </a:solidFill>
              </a:defRPr>
            </a:lvl5pPr>
            <a:lvl6pPr lvl="5" algn="ctr" rtl="0">
              <a:spcBef>
                <a:spcPts val="0"/>
              </a:spcBef>
              <a:spcAft>
                <a:spcPts val="0"/>
              </a:spcAft>
              <a:buClr>
                <a:srgbClr val="466269"/>
              </a:buClr>
              <a:buSzPts val="1400"/>
              <a:buNone/>
              <a:defRPr sz="1400">
                <a:solidFill>
                  <a:srgbClr val="466269"/>
                </a:solidFill>
              </a:defRPr>
            </a:lvl6pPr>
            <a:lvl7pPr lvl="6" algn="ctr" rtl="0">
              <a:spcBef>
                <a:spcPts val="0"/>
              </a:spcBef>
              <a:spcAft>
                <a:spcPts val="0"/>
              </a:spcAft>
              <a:buClr>
                <a:srgbClr val="466269"/>
              </a:buClr>
              <a:buSzPts val="1400"/>
              <a:buNone/>
              <a:defRPr sz="1400">
                <a:solidFill>
                  <a:srgbClr val="466269"/>
                </a:solidFill>
              </a:defRPr>
            </a:lvl7pPr>
            <a:lvl8pPr lvl="7" algn="ctr" rtl="0">
              <a:spcBef>
                <a:spcPts val="0"/>
              </a:spcBef>
              <a:spcAft>
                <a:spcPts val="0"/>
              </a:spcAft>
              <a:buClr>
                <a:srgbClr val="466269"/>
              </a:buClr>
              <a:buSzPts val="1400"/>
              <a:buNone/>
              <a:defRPr sz="1400">
                <a:solidFill>
                  <a:srgbClr val="466269"/>
                </a:solidFill>
              </a:defRPr>
            </a:lvl8pPr>
            <a:lvl9pPr lvl="8" algn="ctr" rtl="0">
              <a:spcBef>
                <a:spcPts val="0"/>
              </a:spcBef>
              <a:spcAft>
                <a:spcPts val="0"/>
              </a:spcAft>
              <a:buClr>
                <a:srgbClr val="466269"/>
              </a:buClr>
              <a:buSzPts val="1400"/>
              <a:buNone/>
              <a:defRPr sz="1400">
                <a:solidFill>
                  <a:srgbClr val="466269"/>
                </a:solidFill>
              </a:defRPr>
            </a:lvl9pPr>
          </a:lstStyle>
          <a:p>
            <a:endParaRPr/>
          </a:p>
        </p:txBody>
      </p:sp>
      <p:sp>
        <p:nvSpPr>
          <p:cNvPr id="36" name="Google Shape;36;p7"/>
          <p:cNvSpPr txBox="1">
            <a:spLocks noGrp="1"/>
          </p:cNvSpPr>
          <p:nvPr>
            <p:ph type="subTitle" idx="6"/>
          </p:nvPr>
        </p:nvSpPr>
        <p:spPr>
          <a:xfrm>
            <a:off x="1172149" y="2042500"/>
            <a:ext cx="3191700" cy="57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a:solidFill>
                  <a:srgbClr val="466269"/>
                </a:solidFill>
              </a:defRPr>
            </a:lvl1pPr>
            <a:lvl2pPr lvl="1" algn="ctr" rtl="0">
              <a:lnSpc>
                <a:spcPct val="100000"/>
              </a:lnSpc>
              <a:spcBef>
                <a:spcPts val="1600"/>
              </a:spcBef>
              <a:spcAft>
                <a:spcPts val="0"/>
              </a:spcAft>
              <a:buNone/>
              <a:defRPr>
                <a:solidFill>
                  <a:srgbClr val="466269"/>
                </a:solidFill>
              </a:defRPr>
            </a:lvl2pPr>
            <a:lvl3pPr lvl="2" algn="ctr" rtl="0">
              <a:lnSpc>
                <a:spcPct val="100000"/>
              </a:lnSpc>
              <a:spcBef>
                <a:spcPts val="1600"/>
              </a:spcBef>
              <a:spcAft>
                <a:spcPts val="0"/>
              </a:spcAft>
              <a:buNone/>
              <a:defRPr>
                <a:solidFill>
                  <a:srgbClr val="466269"/>
                </a:solidFill>
              </a:defRPr>
            </a:lvl3pPr>
            <a:lvl4pPr lvl="3" algn="ctr" rtl="0">
              <a:lnSpc>
                <a:spcPct val="100000"/>
              </a:lnSpc>
              <a:spcBef>
                <a:spcPts val="1600"/>
              </a:spcBef>
              <a:spcAft>
                <a:spcPts val="0"/>
              </a:spcAft>
              <a:buNone/>
              <a:defRPr>
                <a:solidFill>
                  <a:srgbClr val="466269"/>
                </a:solidFill>
              </a:defRPr>
            </a:lvl4pPr>
            <a:lvl5pPr lvl="4" algn="ctr" rtl="0">
              <a:lnSpc>
                <a:spcPct val="100000"/>
              </a:lnSpc>
              <a:spcBef>
                <a:spcPts val="1600"/>
              </a:spcBef>
              <a:spcAft>
                <a:spcPts val="0"/>
              </a:spcAft>
              <a:buNone/>
              <a:defRPr>
                <a:solidFill>
                  <a:srgbClr val="466269"/>
                </a:solidFill>
              </a:defRPr>
            </a:lvl5pPr>
            <a:lvl6pPr lvl="5" algn="ctr" rtl="0">
              <a:lnSpc>
                <a:spcPct val="100000"/>
              </a:lnSpc>
              <a:spcBef>
                <a:spcPts val="1600"/>
              </a:spcBef>
              <a:spcAft>
                <a:spcPts val="0"/>
              </a:spcAft>
              <a:buNone/>
              <a:defRPr>
                <a:solidFill>
                  <a:srgbClr val="466269"/>
                </a:solidFill>
              </a:defRPr>
            </a:lvl6pPr>
            <a:lvl7pPr lvl="6" algn="ctr" rtl="0">
              <a:lnSpc>
                <a:spcPct val="100000"/>
              </a:lnSpc>
              <a:spcBef>
                <a:spcPts val="1600"/>
              </a:spcBef>
              <a:spcAft>
                <a:spcPts val="0"/>
              </a:spcAft>
              <a:buNone/>
              <a:defRPr>
                <a:solidFill>
                  <a:srgbClr val="466269"/>
                </a:solidFill>
              </a:defRPr>
            </a:lvl7pPr>
            <a:lvl8pPr lvl="7" algn="ctr" rtl="0">
              <a:lnSpc>
                <a:spcPct val="100000"/>
              </a:lnSpc>
              <a:spcBef>
                <a:spcPts val="1600"/>
              </a:spcBef>
              <a:spcAft>
                <a:spcPts val="0"/>
              </a:spcAft>
              <a:buNone/>
              <a:defRPr>
                <a:solidFill>
                  <a:srgbClr val="466269"/>
                </a:solidFill>
              </a:defRPr>
            </a:lvl8pPr>
            <a:lvl9pPr lvl="8" algn="ctr" rtl="0">
              <a:lnSpc>
                <a:spcPct val="100000"/>
              </a:lnSpc>
              <a:spcBef>
                <a:spcPts val="1600"/>
              </a:spcBef>
              <a:spcAft>
                <a:spcPts val="1600"/>
              </a:spcAft>
              <a:buNone/>
              <a:defRPr>
                <a:solidFill>
                  <a:srgbClr val="466269"/>
                </a:solidFill>
              </a:defRPr>
            </a:lvl9pPr>
          </a:lstStyle>
          <a:p>
            <a:endParaRPr/>
          </a:p>
        </p:txBody>
      </p:sp>
      <p:sp>
        <p:nvSpPr>
          <p:cNvPr id="37" name="Google Shape;37;p7"/>
          <p:cNvSpPr txBox="1">
            <a:spLocks noGrp="1"/>
          </p:cNvSpPr>
          <p:nvPr>
            <p:ph type="ctrTitle" idx="7"/>
          </p:nvPr>
        </p:nvSpPr>
        <p:spPr>
          <a:xfrm>
            <a:off x="1172100" y="3359578"/>
            <a:ext cx="31917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466269"/>
              </a:buClr>
              <a:buSzPts val="1400"/>
              <a:buNone/>
              <a:defRPr sz="1400">
                <a:solidFill>
                  <a:srgbClr val="466269"/>
                </a:solidFill>
              </a:defRPr>
            </a:lvl1pPr>
            <a:lvl2pPr lvl="1" algn="ctr" rtl="0">
              <a:spcBef>
                <a:spcPts val="0"/>
              </a:spcBef>
              <a:spcAft>
                <a:spcPts val="0"/>
              </a:spcAft>
              <a:buClr>
                <a:srgbClr val="466269"/>
              </a:buClr>
              <a:buSzPts val="1400"/>
              <a:buNone/>
              <a:defRPr sz="1400">
                <a:solidFill>
                  <a:srgbClr val="466269"/>
                </a:solidFill>
              </a:defRPr>
            </a:lvl2pPr>
            <a:lvl3pPr lvl="2" algn="ctr" rtl="0">
              <a:spcBef>
                <a:spcPts val="0"/>
              </a:spcBef>
              <a:spcAft>
                <a:spcPts val="0"/>
              </a:spcAft>
              <a:buClr>
                <a:srgbClr val="466269"/>
              </a:buClr>
              <a:buSzPts val="1400"/>
              <a:buNone/>
              <a:defRPr sz="1400">
                <a:solidFill>
                  <a:srgbClr val="466269"/>
                </a:solidFill>
              </a:defRPr>
            </a:lvl3pPr>
            <a:lvl4pPr lvl="3" algn="ctr" rtl="0">
              <a:spcBef>
                <a:spcPts val="0"/>
              </a:spcBef>
              <a:spcAft>
                <a:spcPts val="0"/>
              </a:spcAft>
              <a:buClr>
                <a:srgbClr val="466269"/>
              </a:buClr>
              <a:buSzPts val="1400"/>
              <a:buNone/>
              <a:defRPr sz="1400">
                <a:solidFill>
                  <a:srgbClr val="466269"/>
                </a:solidFill>
              </a:defRPr>
            </a:lvl4pPr>
            <a:lvl5pPr lvl="4" algn="ctr" rtl="0">
              <a:spcBef>
                <a:spcPts val="0"/>
              </a:spcBef>
              <a:spcAft>
                <a:spcPts val="0"/>
              </a:spcAft>
              <a:buClr>
                <a:srgbClr val="466269"/>
              </a:buClr>
              <a:buSzPts val="1400"/>
              <a:buNone/>
              <a:defRPr sz="1400">
                <a:solidFill>
                  <a:srgbClr val="466269"/>
                </a:solidFill>
              </a:defRPr>
            </a:lvl5pPr>
            <a:lvl6pPr lvl="5" algn="ctr" rtl="0">
              <a:spcBef>
                <a:spcPts val="0"/>
              </a:spcBef>
              <a:spcAft>
                <a:spcPts val="0"/>
              </a:spcAft>
              <a:buClr>
                <a:srgbClr val="466269"/>
              </a:buClr>
              <a:buSzPts val="1400"/>
              <a:buNone/>
              <a:defRPr sz="1400">
                <a:solidFill>
                  <a:srgbClr val="466269"/>
                </a:solidFill>
              </a:defRPr>
            </a:lvl6pPr>
            <a:lvl7pPr lvl="6" algn="ctr" rtl="0">
              <a:spcBef>
                <a:spcPts val="0"/>
              </a:spcBef>
              <a:spcAft>
                <a:spcPts val="0"/>
              </a:spcAft>
              <a:buClr>
                <a:srgbClr val="466269"/>
              </a:buClr>
              <a:buSzPts val="1400"/>
              <a:buNone/>
              <a:defRPr sz="1400">
                <a:solidFill>
                  <a:srgbClr val="466269"/>
                </a:solidFill>
              </a:defRPr>
            </a:lvl7pPr>
            <a:lvl8pPr lvl="7" algn="ctr" rtl="0">
              <a:spcBef>
                <a:spcPts val="0"/>
              </a:spcBef>
              <a:spcAft>
                <a:spcPts val="0"/>
              </a:spcAft>
              <a:buClr>
                <a:srgbClr val="466269"/>
              </a:buClr>
              <a:buSzPts val="1400"/>
              <a:buNone/>
              <a:defRPr sz="1400">
                <a:solidFill>
                  <a:srgbClr val="466269"/>
                </a:solidFill>
              </a:defRPr>
            </a:lvl8pPr>
            <a:lvl9pPr lvl="8" algn="ctr" rtl="0">
              <a:spcBef>
                <a:spcPts val="0"/>
              </a:spcBef>
              <a:spcAft>
                <a:spcPts val="0"/>
              </a:spcAft>
              <a:buClr>
                <a:srgbClr val="466269"/>
              </a:buClr>
              <a:buSzPts val="1400"/>
              <a:buNone/>
              <a:defRPr sz="1400">
                <a:solidFill>
                  <a:srgbClr val="466269"/>
                </a:solidFill>
              </a:defRPr>
            </a:lvl9pPr>
          </a:lstStyle>
          <a:p>
            <a:endParaRPr/>
          </a:p>
        </p:txBody>
      </p:sp>
      <p:sp>
        <p:nvSpPr>
          <p:cNvPr id="38" name="Google Shape;38;p7"/>
          <p:cNvSpPr txBox="1">
            <a:spLocks noGrp="1"/>
          </p:cNvSpPr>
          <p:nvPr>
            <p:ph type="subTitle" idx="8"/>
          </p:nvPr>
        </p:nvSpPr>
        <p:spPr>
          <a:xfrm>
            <a:off x="1172149" y="3801878"/>
            <a:ext cx="3191700" cy="57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a:solidFill>
                  <a:srgbClr val="466269"/>
                </a:solidFill>
              </a:defRPr>
            </a:lvl1pPr>
            <a:lvl2pPr lvl="1" algn="ctr" rtl="0">
              <a:lnSpc>
                <a:spcPct val="100000"/>
              </a:lnSpc>
              <a:spcBef>
                <a:spcPts val="1600"/>
              </a:spcBef>
              <a:spcAft>
                <a:spcPts val="0"/>
              </a:spcAft>
              <a:buNone/>
              <a:defRPr>
                <a:solidFill>
                  <a:srgbClr val="466269"/>
                </a:solidFill>
              </a:defRPr>
            </a:lvl2pPr>
            <a:lvl3pPr lvl="2" algn="ctr" rtl="0">
              <a:lnSpc>
                <a:spcPct val="100000"/>
              </a:lnSpc>
              <a:spcBef>
                <a:spcPts val="1600"/>
              </a:spcBef>
              <a:spcAft>
                <a:spcPts val="0"/>
              </a:spcAft>
              <a:buNone/>
              <a:defRPr>
                <a:solidFill>
                  <a:srgbClr val="466269"/>
                </a:solidFill>
              </a:defRPr>
            </a:lvl3pPr>
            <a:lvl4pPr lvl="3" algn="ctr" rtl="0">
              <a:lnSpc>
                <a:spcPct val="100000"/>
              </a:lnSpc>
              <a:spcBef>
                <a:spcPts val="1600"/>
              </a:spcBef>
              <a:spcAft>
                <a:spcPts val="0"/>
              </a:spcAft>
              <a:buNone/>
              <a:defRPr>
                <a:solidFill>
                  <a:srgbClr val="466269"/>
                </a:solidFill>
              </a:defRPr>
            </a:lvl4pPr>
            <a:lvl5pPr lvl="4" algn="ctr" rtl="0">
              <a:lnSpc>
                <a:spcPct val="100000"/>
              </a:lnSpc>
              <a:spcBef>
                <a:spcPts val="1600"/>
              </a:spcBef>
              <a:spcAft>
                <a:spcPts val="0"/>
              </a:spcAft>
              <a:buNone/>
              <a:defRPr>
                <a:solidFill>
                  <a:srgbClr val="466269"/>
                </a:solidFill>
              </a:defRPr>
            </a:lvl5pPr>
            <a:lvl6pPr lvl="5" algn="ctr" rtl="0">
              <a:lnSpc>
                <a:spcPct val="100000"/>
              </a:lnSpc>
              <a:spcBef>
                <a:spcPts val="1600"/>
              </a:spcBef>
              <a:spcAft>
                <a:spcPts val="0"/>
              </a:spcAft>
              <a:buNone/>
              <a:defRPr>
                <a:solidFill>
                  <a:srgbClr val="466269"/>
                </a:solidFill>
              </a:defRPr>
            </a:lvl6pPr>
            <a:lvl7pPr lvl="6" algn="ctr" rtl="0">
              <a:lnSpc>
                <a:spcPct val="100000"/>
              </a:lnSpc>
              <a:spcBef>
                <a:spcPts val="1600"/>
              </a:spcBef>
              <a:spcAft>
                <a:spcPts val="0"/>
              </a:spcAft>
              <a:buNone/>
              <a:defRPr>
                <a:solidFill>
                  <a:srgbClr val="466269"/>
                </a:solidFill>
              </a:defRPr>
            </a:lvl7pPr>
            <a:lvl8pPr lvl="7" algn="ctr" rtl="0">
              <a:lnSpc>
                <a:spcPct val="100000"/>
              </a:lnSpc>
              <a:spcBef>
                <a:spcPts val="1600"/>
              </a:spcBef>
              <a:spcAft>
                <a:spcPts val="0"/>
              </a:spcAft>
              <a:buNone/>
              <a:defRPr>
                <a:solidFill>
                  <a:srgbClr val="466269"/>
                </a:solidFill>
              </a:defRPr>
            </a:lvl8pPr>
            <a:lvl9pPr lvl="8" algn="ctr" rtl="0">
              <a:lnSpc>
                <a:spcPct val="100000"/>
              </a:lnSpc>
              <a:spcBef>
                <a:spcPts val="1600"/>
              </a:spcBef>
              <a:spcAft>
                <a:spcPts val="1600"/>
              </a:spcAft>
              <a:buNone/>
              <a:defRPr>
                <a:solidFill>
                  <a:srgbClr val="466269"/>
                </a:solidFill>
              </a:defRPr>
            </a:lvl9pPr>
          </a:lstStyle>
          <a:p>
            <a:endParaRPr/>
          </a:p>
        </p:txBody>
      </p:sp>
    </p:spTree>
    <p:extLst>
      <p:ext uri="{BB962C8B-B14F-4D97-AF65-F5344CB8AC3E}">
        <p14:creationId xmlns:p14="http://schemas.microsoft.com/office/powerpoint/2010/main" val="308270622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340">
          <p15:clr>
            <a:srgbClr val="FA7B17"/>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 BLANK SLIDE">
  <p:cSld name="1_TITLE + BLANK SLIDE">
    <p:spTree>
      <p:nvGrpSpPr>
        <p:cNvPr id="1" name="Shape 39"/>
        <p:cNvGrpSpPr/>
        <p:nvPr/>
      </p:nvGrpSpPr>
      <p:grpSpPr>
        <a:xfrm>
          <a:off x="0" y="0"/>
          <a:ext cx="0" cy="0"/>
          <a:chOff x="0" y="0"/>
          <a:chExt cx="0" cy="0"/>
        </a:xfrm>
      </p:grpSpPr>
      <p:sp>
        <p:nvSpPr>
          <p:cNvPr id="40" name="Google Shape;40;p8"/>
          <p:cNvSpPr txBox="1">
            <a:spLocks noGrp="1"/>
          </p:cNvSpPr>
          <p:nvPr>
            <p:ph type="ctrTitle"/>
          </p:nvPr>
        </p:nvSpPr>
        <p:spPr>
          <a:xfrm>
            <a:off x="1420950" y="339400"/>
            <a:ext cx="63021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466269"/>
              </a:buClr>
              <a:buSzPts val="1800"/>
              <a:buNone/>
              <a:defRPr sz="1800">
                <a:solidFill>
                  <a:srgbClr val="466269"/>
                </a:solidFill>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Tree>
    <p:extLst>
      <p:ext uri="{BB962C8B-B14F-4D97-AF65-F5344CB8AC3E}">
        <p14:creationId xmlns:p14="http://schemas.microsoft.com/office/powerpoint/2010/main" val="1386261066"/>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HREE COLUMNS ">
  <p:cSld name="TITLE_1_1_1_2_1_1_1">
    <p:bg>
      <p:bgPr>
        <a:noFill/>
        <a:effectLst/>
      </p:bgPr>
    </p:bg>
    <p:spTree>
      <p:nvGrpSpPr>
        <p:cNvPr id="1" name="Shape 48"/>
        <p:cNvGrpSpPr/>
        <p:nvPr/>
      </p:nvGrpSpPr>
      <p:grpSpPr>
        <a:xfrm>
          <a:off x="0" y="0"/>
          <a:ext cx="0" cy="0"/>
          <a:chOff x="0" y="0"/>
          <a:chExt cx="0" cy="0"/>
        </a:xfrm>
      </p:grpSpPr>
      <p:sp>
        <p:nvSpPr>
          <p:cNvPr id="49" name="Google Shape;49;p10"/>
          <p:cNvSpPr txBox="1">
            <a:spLocks noGrp="1"/>
          </p:cNvSpPr>
          <p:nvPr>
            <p:ph type="ctrTitle"/>
          </p:nvPr>
        </p:nvSpPr>
        <p:spPr>
          <a:xfrm>
            <a:off x="1041275" y="2841338"/>
            <a:ext cx="2445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466269"/>
              </a:buClr>
              <a:buSzPts val="1800"/>
              <a:buNone/>
              <a:defRPr sz="1800">
                <a:solidFill>
                  <a:srgbClr val="466269"/>
                </a:solidFill>
              </a:defRPr>
            </a:lvl1pPr>
            <a:lvl2pPr lvl="1" algn="ctr" rtl="0">
              <a:spcBef>
                <a:spcPts val="0"/>
              </a:spcBef>
              <a:spcAft>
                <a:spcPts val="0"/>
              </a:spcAft>
              <a:buClr>
                <a:srgbClr val="466269"/>
              </a:buClr>
              <a:buSzPts val="2400"/>
              <a:buNone/>
              <a:defRPr sz="2400">
                <a:solidFill>
                  <a:srgbClr val="466269"/>
                </a:solidFill>
              </a:defRPr>
            </a:lvl2pPr>
            <a:lvl3pPr lvl="2" algn="ctr" rtl="0">
              <a:spcBef>
                <a:spcPts val="0"/>
              </a:spcBef>
              <a:spcAft>
                <a:spcPts val="0"/>
              </a:spcAft>
              <a:buClr>
                <a:srgbClr val="466269"/>
              </a:buClr>
              <a:buSzPts val="2400"/>
              <a:buNone/>
              <a:defRPr sz="2400">
                <a:solidFill>
                  <a:srgbClr val="466269"/>
                </a:solidFill>
              </a:defRPr>
            </a:lvl3pPr>
            <a:lvl4pPr lvl="3" algn="ctr" rtl="0">
              <a:spcBef>
                <a:spcPts val="0"/>
              </a:spcBef>
              <a:spcAft>
                <a:spcPts val="0"/>
              </a:spcAft>
              <a:buClr>
                <a:srgbClr val="466269"/>
              </a:buClr>
              <a:buSzPts val="2400"/>
              <a:buNone/>
              <a:defRPr sz="2400">
                <a:solidFill>
                  <a:srgbClr val="466269"/>
                </a:solidFill>
              </a:defRPr>
            </a:lvl4pPr>
            <a:lvl5pPr lvl="4" algn="ctr" rtl="0">
              <a:spcBef>
                <a:spcPts val="0"/>
              </a:spcBef>
              <a:spcAft>
                <a:spcPts val="0"/>
              </a:spcAft>
              <a:buClr>
                <a:srgbClr val="466269"/>
              </a:buClr>
              <a:buSzPts val="2400"/>
              <a:buNone/>
              <a:defRPr sz="2400">
                <a:solidFill>
                  <a:srgbClr val="466269"/>
                </a:solidFill>
              </a:defRPr>
            </a:lvl5pPr>
            <a:lvl6pPr lvl="5" algn="ctr" rtl="0">
              <a:spcBef>
                <a:spcPts val="0"/>
              </a:spcBef>
              <a:spcAft>
                <a:spcPts val="0"/>
              </a:spcAft>
              <a:buClr>
                <a:srgbClr val="466269"/>
              </a:buClr>
              <a:buSzPts val="2400"/>
              <a:buNone/>
              <a:defRPr sz="2400">
                <a:solidFill>
                  <a:srgbClr val="466269"/>
                </a:solidFill>
              </a:defRPr>
            </a:lvl6pPr>
            <a:lvl7pPr lvl="6" algn="ctr" rtl="0">
              <a:spcBef>
                <a:spcPts val="0"/>
              </a:spcBef>
              <a:spcAft>
                <a:spcPts val="0"/>
              </a:spcAft>
              <a:buClr>
                <a:srgbClr val="466269"/>
              </a:buClr>
              <a:buSzPts val="2400"/>
              <a:buNone/>
              <a:defRPr sz="2400">
                <a:solidFill>
                  <a:srgbClr val="466269"/>
                </a:solidFill>
              </a:defRPr>
            </a:lvl7pPr>
            <a:lvl8pPr lvl="7" algn="ctr" rtl="0">
              <a:spcBef>
                <a:spcPts val="0"/>
              </a:spcBef>
              <a:spcAft>
                <a:spcPts val="0"/>
              </a:spcAft>
              <a:buClr>
                <a:srgbClr val="466269"/>
              </a:buClr>
              <a:buSzPts val="2400"/>
              <a:buNone/>
              <a:defRPr sz="2400">
                <a:solidFill>
                  <a:srgbClr val="466269"/>
                </a:solidFill>
              </a:defRPr>
            </a:lvl8pPr>
            <a:lvl9pPr lvl="8" algn="ctr" rtl="0">
              <a:spcBef>
                <a:spcPts val="0"/>
              </a:spcBef>
              <a:spcAft>
                <a:spcPts val="0"/>
              </a:spcAft>
              <a:buClr>
                <a:srgbClr val="466269"/>
              </a:buClr>
              <a:buSzPts val="2400"/>
              <a:buNone/>
              <a:defRPr sz="2400">
                <a:solidFill>
                  <a:srgbClr val="466269"/>
                </a:solidFill>
              </a:defRPr>
            </a:lvl9pPr>
          </a:lstStyle>
          <a:p>
            <a:endParaRPr/>
          </a:p>
        </p:txBody>
      </p:sp>
      <p:sp>
        <p:nvSpPr>
          <p:cNvPr id="50" name="Google Shape;50;p10"/>
          <p:cNvSpPr txBox="1">
            <a:spLocks noGrp="1"/>
          </p:cNvSpPr>
          <p:nvPr>
            <p:ph type="subTitle" idx="1"/>
          </p:nvPr>
        </p:nvSpPr>
        <p:spPr>
          <a:xfrm>
            <a:off x="1284275" y="3262563"/>
            <a:ext cx="1959600" cy="57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a:solidFill>
                  <a:srgbClr val="466269"/>
                </a:solidFill>
              </a:defRPr>
            </a:lvl1pPr>
            <a:lvl2pPr lvl="1" algn="ctr" rtl="0">
              <a:lnSpc>
                <a:spcPct val="100000"/>
              </a:lnSpc>
              <a:spcBef>
                <a:spcPts val="1600"/>
              </a:spcBef>
              <a:spcAft>
                <a:spcPts val="0"/>
              </a:spcAft>
              <a:buNone/>
              <a:defRPr>
                <a:solidFill>
                  <a:srgbClr val="466269"/>
                </a:solidFill>
              </a:defRPr>
            </a:lvl2pPr>
            <a:lvl3pPr lvl="2" algn="ctr" rtl="0">
              <a:lnSpc>
                <a:spcPct val="100000"/>
              </a:lnSpc>
              <a:spcBef>
                <a:spcPts val="1600"/>
              </a:spcBef>
              <a:spcAft>
                <a:spcPts val="0"/>
              </a:spcAft>
              <a:buNone/>
              <a:defRPr>
                <a:solidFill>
                  <a:srgbClr val="466269"/>
                </a:solidFill>
              </a:defRPr>
            </a:lvl3pPr>
            <a:lvl4pPr lvl="3" algn="ctr" rtl="0">
              <a:lnSpc>
                <a:spcPct val="100000"/>
              </a:lnSpc>
              <a:spcBef>
                <a:spcPts val="1600"/>
              </a:spcBef>
              <a:spcAft>
                <a:spcPts val="0"/>
              </a:spcAft>
              <a:buNone/>
              <a:defRPr>
                <a:solidFill>
                  <a:srgbClr val="466269"/>
                </a:solidFill>
              </a:defRPr>
            </a:lvl4pPr>
            <a:lvl5pPr lvl="4" algn="ctr" rtl="0">
              <a:lnSpc>
                <a:spcPct val="100000"/>
              </a:lnSpc>
              <a:spcBef>
                <a:spcPts val="1600"/>
              </a:spcBef>
              <a:spcAft>
                <a:spcPts val="0"/>
              </a:spcAft>
              <a:buNone/>
              <a:defRPr>
                <a:solidFill>
                  <a:srgbClr val="466269"/>
                </a:solidFill>
              </a:defRPr>
            </a:lvl5pPr>
            <a:lvl6pPr lvl="5" algn="ctr" rtl="0">
              <a:lnSpc>
                <a:spcPct val="100000"/>
              </a:lnSpc>
              <a:spcBef>
                <a:spcPts val="1600"/>
              </a:spcBef>
              <a:spcAft>
                <a:spcPts val="0"/>
              </a:spcAft>
              <a:buNone/>
              <a:defRPr>
                <a:solidFill>
                  <a:srgbClr val="466269"/>
                </a:solidFill>
              </a:defRPr>
            </a:lvl6pPr>
            <a:lvl7pPr lvl="6" algn="ctr" rtl="0">
              <a:lnSpc>
                <a:spcPct val="100000"/>
              </a:lnSpc>
              <a:spcBef>
                <a:spcPts val="1600"/>
              </a:spcBef>
              <a:spcAft>
                <a:spcPts val="0"/>
              </a:spcAft>
              <a:buNone/>
              <a:defRPr>
                <a:solidFill>
                  <a:srgbClr val="466269"/>
                </a:solidFill>
              </a:defRPr>
            </a:lvl7pPr>
            <a:lvl8pPr lvl="7" algn="ctr" rtl="0">
              <a:lnSpc>
                <a:spcPct val="100000"/>
              </a:lnSpc>
              <a:spcBef>
                <a:spcPts val="1600"/>
              </a:spcBef>
              <a:spcAft>
                <a:spcPts val="0"/>
              </a:spcAft>
              <a:buNone/>
              <a:defRPr>
                <a:solidFill>
                  <a:srgbClr val="466269"/>
                </a:solidFill>
              </a:defRPr>
            </a:lvl8pPr>
            <a:lvl9pPr lvl="8" algn="ctr" rtl="0">
              <a:lnSpc>
                <a:spcPct val="100000"/>
              </a:lnSpc>
              <a:spcBef>
                <a:spcPts val="1600"/>
              </a:spcBef>
              <a:spcAft>
                <a:spcPts val="1600"/>
              </a:spcAft>
              <a:buNone/>
              <a:defRPr>
                <a:solidFill>
                  <a:srgbClr val="466269"/>
                </a:solidFill>
              </a:defRPr>
            </a:lvl9pPr>
          </a:lstStyle>
          <a:p>
            <a:endParaRPr/>
          </a:p>
        </p:txBody>
      </p:sp>
      <p:sp>
        <p:nvSpPr>
          <p:cNvPr id="51" name="Google Shape;51;p10"/>
          <p:cNvSpPr txBox="1">
            <a:spLocks noGrp="1"/>
          </p:cNvSpPr>
          <p:nvPr>
            <p:ph type="ctrTitle" idx="2"/>
          </p:nvPr>
        </p:nvSpPr>
        <p:spPr>
          <a:xfrm>
            <a:off x="3247389" y="2841338"/>
            <a:ext cx="26268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466269"/>
              </a:buClr>
              <a:buSzPts val="1800"/>
              <a:buNone/>
              <a:defRPr sz="1800">
                <a:solidFill>
                  <a:srgbClr val="466269"/>
                </a:solidFill>
              </a:defRPr>
            </a:lvl1pPr>
            <a:lvl2pPr lvl="1" algn="ctr" rtl="0">
              <a:spcBef>
                <a:spcPts val="0"/>
              </a:spcBef>
              <a:spcAft>
                <a:spcPts val="0"/>
              </a:spcAft>
              <a:buClr>
                <a:srgbClr val="466269"/>
              </a:buClr>
              <a:buSzPts val="2400"/>
              <a:buNone/>
              <a:defRPr sz="2400">
                <a:solidFill>
                  <a:srgbClr val="466269"/>
                </a:solidFill>
              </a:defRPr>
            </a:lvl2pPr>
            <a:lvl3pPr lvl="2" algn="ctr" rtl="0">
              <a:spcBef>
                <a:spcPts val="0"/>
              </a:spcBef>
              <a:spcAft>
                <a:spcPts val="0"/>
              </a:spcAft>
              <a:buClr>
                <a:srgbClr val="466269"/>
              </a:buClr>
              <a:buSzPts val="2400"/>
              <a:buNone/>
              <a:defRPr sz="2400">
                <a:solidFill>
                  <a:srgbClr val="466269"/>
                </a:solidFill>
              </a:defRPr>
            </a:lvl3pPr>
            <a:lvl4pPr lvl="3" algn="ctr" rtl="0">
              <a:spcBef>
                <a:spcPts val="0"/>
              </a:spcBef>
              <a:spcAft>
                <a:spcPts val="0"/>
              </a:spcAft>
              <a:buClr>
                <a:srgbClr val="466269"/>
              </a:buClr>
              <a:buSzPts val="2400"/>
              <a:buNone/>
              <a:defRPr sz="2400">
                <a:solidFill>
                  <a:srgbClr val="466269"/>
                </a:solidFill>
              </a:defRPr>
            </a:lvl4pPr>
            <a:lvl5pPr lvl="4" algn="ctr" rtl="0">
              <a:spcBef>
                <a:spcPts val="0"/>
              </a:spcBef>
              <a:spcAft>
                <a:spcPts val="0"/>
              </a:spcAft>
              <a:buClr>
                <a:srgbClr val="466269"/>
              </a:buClr>
              <a:buSzPts val="2400"/>
              <a:buNone/>
              <a:defRPr sz="2400">
                <a:solidFill>
                  <a:srgbClr val="466269"/>
                </a:solidFill>
              </a:defRPr>
            </a:lvl5pPr>
            <a:lvl6pPr lvl="5" algn="ctr" rtl="0">
              <a:spcBef>
                <a:spcPts val="0"/>
              </a:spcBef>
              <a:spcAft>
                <a:spcPts val="0"/>
              </a:spcAft>
              <a:buClr>
                <a:srgbClr val="466269"/>
              </a:buClr>
              <a:buSzPts val="2400"/>
              <a:buNone/>
              <a:defRPr sz="2400">
                <a:solidFill>
                  <a:srgbClr val="466269"/>
                </a:solidFill>
              </a:defRPr>
            </a:lvl6pPr>
            <a:lvl7pPr lvl="6" algn="ctr" rtl="0">
              <a:spcBef>
                <a:spcPts val="0"/>
              </a:spcBef>
              <a:spcAft>
                <a:spcPts val="0"/>
              </a:spcAft>
              <a:buClr>
                <a:srgbClr val="466269"/>
              </a:buClr>
              <a:buSzPts val="2400"/>
              <a:buNone/>
              <a:defRPr sz="2400">
                <a:solidFill>
                  <a:srgbClr val="466269"/>
                </a:solidFill>
              </a:defRPr>
            </a:lvl7pPr>
            <a:lvl8pPr lvl="7" algn="ctr" rtl="0">
              <a:spcBef>
                <a:spcPts val="0"/>
              </a:spcBef>
              <a:spcAft>
                <a:spcPts val="0"/>
              </a:spcAft>
              <a:buClr>
                <a:srgbClr val="466269"/>
              </a:buClr>
              <a:buSzPts val="2400"/>
              <a:buNone/>
              <a:defRPr sz="2400">
                <a:solidFill>
                  <a:srgbClr val="466269"/>
                </a:solidFill>
              </a:defRPr>
            </a:lvl8pPr>
            <a:lvl9pPr lvl="8" algn="ctr" rtl="0">
              <a:spcBef>
                <a:spcPts val="0"/>
              </a:spcBef>
              <a:spcAft>
                <a:spcPts val="0"/>
              </a:spcAft>
              <a:buClr>
                <a:srgbClr val="466269"/>
              </a:buClr>
              <a:buSzPts val="2400"/>
              <a:buNone/>
              <a:defRPr sz="2400">
                <a:solidFill>
                  <a:srgbClr val="466269"/>
                </a:solidFill>
              </a:defRPr>
            </a:lvl9pPr>
          </a:lstStyle>
          <a:p>
            <a:endParaRPr/>
          </a:p>
        </p:txBody>
      </p:sp>
      <p:sp>
        <p:nvSpPr>
          <p:cNvPr id="52" name="Google Shape;52;p10"/>
          <p:cNvSpPr txBox="1">
            <a:spLocks noGrp="1"/>
          </p:cNvSpPr>
          <p:nvPr>
            <p:ph type="subTitle" idx="3"/>
          </p:nvPr>
        </p:nvSpPr>
        <p:spPr>
          <a:xfrm>
            <a:off x="3580989" y="3262563"/>
            <a:ext cx="1959600" cy="57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a:solidFill>
                  <a:srgbClr val="466269"/>
                </a:solidFill>
              </a:defRPr>
            </a:lvl1pPr>
            <a:lvl2pPr lvl="1" algn="ctr" rtl="0">
              <a:lnSpc>
                <a:spcPct val="100000"/>
              </a:lnSpc>
              <a:spcBef>
                <a:spcPts val="1600"/>
              </a:spcBef>
              <a:spcAft>
                <a:spcPts val="0"/>
              </a:spcAft>
              <a:buNone/>
              <a:defRPr>
                <a:solidFill>
                  <a:srgbClr val="466269"/>
                </a:solidFill>
              </a:defRPr>
            </a:lvl2pPr>
            <a:lvl3pPr lvl="2" algn="ctr" rtl="0">
              <a:lnSpc>
                <a:spcPct val="100000"/>
              </a:lnSpc>
              <a:spcBef>
                <a:spcPts val="1600"/>
              </a:spcBef>
              <a:spcAft>
                <a:spcPts val="0"/>
              </a:spcAft>
              <a:buNone/>
              <a:defRPr>
                <a:solidFill>
                  <a:srgbClr val="466269"/>
                </a:solidFill>
              </a:defRPr>
            </a:lvl3pPr>
            <a:lvl4pPr lvl="3" algn="ctr" rtl="0">
              <a:lnSpc>
                <a:spcPct val="100000"/>
              </a:lnSpc>
              <a:spcBef>
                <a:spcPts val="1600"/>
              </a:spcBef>
              <a:spcAft>
                <a:spcPts val="0"/>
              </a:spcAft>
              <a:buNone/>
              <a:defRPr>
                <a:solidFill>
                  <a:srgbClr val="466269"/>
                </a:solidFill>
              </a:defRPr>
            </a:lvl4pPr>
            <a:lvl5pPr lvl="4" algn="ctr" rtl="0">
              <a:lnSpc>
                <a:spcPct val="100000"/>
              </a:lnSpc>
              <a:spcBef>
                <a:spcPts val="1600"/>
              </a:spcBef>
              <a:spcAft>
                <a:spcPts val="0"/>
              </a:spcAft>
              <a:buNone/>
              <a:defRPr>
                <a:solidFill>
                  <a:srgbClr val="466269"/>
                </a:solidFill>
              </a:defRPr>
            </a:lvl5pPr>
            <a:lvl6pPr lvl="5" algn="ctr" rtl="0">
              <a:lnSpc>
                <a:spcPct val="100000"/>
              </a:lnSpc>
              <a:spcBef>
                <a:spcPts val="1600"/>
              </a:spcBef>
              <a:spcAft>
                <a:spcPts val="0"/>
              </a:spcAft>
              <a:buNone/>
              <a:defRPr>
                <a:solidFill>
                  <a:srgbClr val="466269"/>
                </a:solidFill>
              </a:defRPr>
            </a:lvl6pPr>
            <a:lvl7pPr lvl="6" algn="ctr" rtl="0">
              <a:lnSpc>
                <a:spcPct val="100000"/>
              </a:lnSpc>
              <a:spcBef>
                <a:spcPts val="1600"/>
              </a:spcBef>
              <a:spcAft>
                <a:spcPts val="0"/>
              </a:spcAft>
              <a:buNone/>
              <a:defRPr>
                <a:solidFill>
                  <a:srgbClr val="466269"/>
                </a:solidFill>
              </a:defRPr>
            </a:lvl7pPr>
            <a:lvl8pPr lvl="7" algn="ctr" rtl="0">
              <a:lnSpc>
                <a:spcPct val="100000"/>
              </a:lnSpc>
              <a:spcBef>
                <a:spcPts val="1600"/>
              </a:spcBef>
              <a:spcAft>
                <a:spcPts val="0"/>
              </a:spcAft>
              <a:buNone/>
              <a:defRPr>
                <a:solidFill>
                  <a:srgbClr val="466269"/>
                </a:solidFill>
              </a:defRPr>
            </a:lvl8pPr>
            <a:lvl9pPr lvl="8" algn="ctr" rtl="0">
              <a:lnSpc>
                <a:spcPct val="100000"/>
              </a:lnSpc>
              <a:spcBef>
                <a:spcPts val="1600"/>
              </a:spcBef>
              <a:spcAft>
                <a:spcPts val="1600"/>
              </a:spcAft>
              <a:buNone/>
              <a:defRPr>
                <a:solidFill>
                  <a:srgbClr val="466269"/>
                </a:solidFill>
              </a:defRPr>
            </a:lvl9pPr>
          </a:lstStyle>
          <a:p>
            <a:endParaRPr/>
          </a:p>
        </p:txBody>
      </p:sp>
      <p:sp>
        <p:nvSpPr>
          <p:cNvPr id="53" name="Google Shape;53;p10"/>
          <p:cNvSpPr txBox="1">
            <a:spLocks noGrp="1"/>
          </p:cNvSpPr>
          <p:nvPr>
            <p:ph type="ctrTitle" idx="4"/>
          </p:nvPr>
        </p:nvSpPr>
        <p:spPr>
          <a:xfrm>
            <a:off x="5521877" y="2841338"/>
            <a:ext cx="26268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466269"/>
              </a:buClr>
              <a:buSzPts val="1800"/>
              <a:buNone/>
              <a:defRPr sz="1800">
                <a:solidFill>
                  <a:srgbClr val="466269"/>
                </a:solidFill>
              </a:defRPr>
            </a:lvl1pPr>
            <a:lvl2pPr lvl="1" algn="ctr" rtl="0">
              <a:spcBef>
                <a:spcPts val="0"/>
              </a:spcBef>
              <a:spcAft>
                <a:spcPts val="0"/>
              </a:spcAft>
              <a:buClr>
                <a:srgbClr val="466269"/>
              </a:buClr>
              <a:buSzPts val="2400"/>
              <a:buNone/>
              <a:defRPr sz="2400">
                <a:solidFill>
                  <a:srgbClr val="466269"/>
                </a:solidFill>
              </a:defRPr>
            </a:lvl2pPr>
            <a:lvl3pPr lvl="2" algn="ctr" rtl="0">
              <a:spcBef>
                <a:spcPts val="0"/>
              </a:spcBef>
              <a:spcAft>
                <a:spcPts val="0"/>
              </a:spcAft>
              <a:buClr>
                <a:srgbClr val="466269"/>
              </a:buClr>
              <a:buSzPts val="2400"/>
              <a:buNone/>
              <a:defRPr sz="2400">
                <a:solidFill>
                  <a:srgbClr val="466269"/>
                </a:solidFill>
              </a:defRPr>
            </a:lvl3pPr>
            <a:lvl4pPr lvl="3" algn="ctr" rtl="0">
              <a:spcBef>
                <a:spcPts val="0"/>
              </a:spcBef>
              <a:spcAft>
                <a:spcPts val="0"/>
              </a:spcAft>
              <a:buClr>
                <a:srgbClr val="466269"/>
              </a:buClr>
              <a:buSzPts val="2400"/>
              <a:buNone/>
              <a:defRPr sz="2400">
                <a:solidFill>
                  <a:srgbClr val="466269"/>
                </a:solidFill>
              </a:defRPr>
            </a:lvl4pPr>
            <a:lvl5pPr lvl="4" algn="ctr" rtl="0">
              <a:spcBef>
                <a:spcPts val="0"/>
              </a:spcBef>
              <a:spcAft>
                <a:spcPts val="0"/>
              </a:spcAft>
              <a:buClr>
                <a:srgbClr val="466269"/>
              </a:buClr>
              <a:buSzPts val="2400"/>
              <a:buNone/>
              <a:defRPr sz="2400">
                <a:solidFill>
                  <a:srgbClr val="466269"/>
                </a:solidFill>
              </a:defRPr>
            </a:lvl5pPr>
            <a:lvl6pPr lvl="5" algn="ctr" rtl="0">
              <a:spcBef>
                <a:spcPts val="0"/>
              </a:spcBef>
              <a:spcAft>
                <a:spcPts val="0"/>
              </a:spcAft>
              <a:buClr>
                <a:srgbClr val="466269"/>
              </a:buClr>
              <a:buSzPts val="2400"/>
              <a:buNone/>
              <a:defRPr sz="2400">
                <a:solidFill>
                  <a:srgbClr val="466269"/>
                </a:solidFill>
              </a:defRPr>
            </a:lvl6pPr>
            <a:lvl7pPr lvl="6" algn="ctr" rtl="0">
              <a:spcBef>
                <a:spcPts val="0"/>
              </a:spcBef>
              <a:spcAft>
                <a:spcPts val="0"/>
              </a:spcAft>
              <a:buClr>
                <a:srgbClr val="466269"/>
              </a:buClr>
              <a:buSzPts val="2400"/>
              <a:buNone/>
              <a:defRPr sz="2400">
                <a:solidFill>
                  <a:srgbClr val="466269"/>
                </a:solidFill>
              </a:defRPr>
            </a:lvl7pPr>
            <a:lvl8pPr lvl="7" algn="ctr" rtl="0">
              <a:spcBef>
                <a:spcPts val="0"/>
              </a:spcBef>
              <a:spcAft>
                <a:spcPts val="0"/>
              </a:spcAft>
              <a:buClr>
                <a:srgbClr val="466269"/>
              </a:buClr>
              <a:buSzPts val="2400"/>
              <a:buNone/>
              <a:defRPr sz="2400">
                <a:solidFill>
                  <a:srgbClr val="466269"/>
                </a:solidFill>
              </a:defRPr>
            </a:lvl8pPr>
            <a:lvl9pPr lvl="8" algn="ctr" rtl="0">
              <a:spcBef>
                <a:spcPts val="0"/>
              </a:spcBef>
              <a:spcAft>
                <a:spcPts val="0"/>
              </a:spcAft>
              <a:buClr>
                <a:srgbClr val="466269"/>
              </a:buClr>
              <a:buSzPts val="2400"/>
              <a:buNone/>
              <a:defRPr sz="2400">
                <a:solidFill>
                  <a:srgbClr val="466269"/>
                </a:solidFill>
              </a:defRPr>
            </a:lvl9pPr>
          </a:lstStyle>
          <a:p>
            <a:endParaRPr/>
          </a:p>
        </p:txBody>
      </p:sp>
      <p:sp>
        <p:nvSpPr>
          <p:cNvPr id="54" name="Google Shape;54;p10"/>
          <p:cNvSpPr txBox="1">
            <a:spLocks noGrp="1"/>
          </p:cNvSpPr>
          <p:nvPr>
            <p:ph type="subTitle" idx="5"/>
          </p:nvPr>
        </p:nvSpPr>
        <p:spPr>
          <a:xfrm>
            <a:off x="5855477" y="3262563"/>
            <a:ext cx="1959600" cy="57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a:solidFill>
                  <a:srgbClr val="466269"/>
                </a:solidFill>
              </a:defRPr>
            </a:lvl1pPr>
            <a:lvl2pPr lvl="1" algn="ctr" rtl="0">
              <a:lnSpc>
                <a:spcPct val="100000"/>
              </a:lnSpc>
              <a:spcBef>
                <a:spcPts val="1600"/>
              </a:spcBef>
              <a:spcAft>
                <a:spcPts val="0"/>
              </a:spcAft>
              <a:buNone/>
              <a:defRPr>
                <a:solidFill>
                  <a:srgbClr val="466269"/>
                </a:solidFill>
              </a:defRPr>
            </a:lvl2pPr>
            <a:lvl3pPr lvl="2" algn="ctr" rtl="0">
              <a:lnSpc>
                <a:spcPct val="100000"/>
              </a:lnSpc>
              <a:spcBef>
                <a:spcPts val="1600"/>
              </a:spcBef>
              <a:spcAft>
                <a:spcPts val="0"/>
              </a:spcAft>
              <a:buNone/>
              <a:defRPr>
                <a:solidFill>
                  <a:srgbClr val="466269"/>
                </a:solidFill>
              </a:defRPr>
            </a:lvl3pPr>
            <a:lvl4pPr lvl="3" algn="ctr" rtl="0">
              <a:lnSpc>
                <a:spcPct val="100000"/>
              </a:lnSpc>
              <a:spcBef>
                <a:spcPts val="1600"/>
              </a:spcBef>
              <a:spcAft>
                <a:spcPts val="0"/>
              </a:spcAft>
              <a:buNone/>
              <a:defRPr>
                <a:solidFill>
                  <a:srgbClr val="466269"/>
                </a:solidFill>
              </a:defRPr>
            </a:lvl4pPr>
            <a:lvl5pPr lvl="4" algn="ctr" rtl="0">
              <a:lnSpc>
                <a:spcPct val="100000"/>
              </a:lnSpc>
              <a:spcBef>
                <a:spcPts val="1600"/>
              </a:spcBef>
              <a:spcAft>
                <a:spcPts val="0"/>
              </a:spcAft>
              <a:buNone/>
              <a:defRPr>
                <a:solidFill>
                  <a:srgbClr val="466269"/>
                </a:solidFill>
              </a:defRPr>
            </a:lvl5pPr>
            <a:lvl6pPr lvl="5" algn="ctr" rtl="0">
              <a:lnSpc>
                <a:spcPct val="100000"/>
              </a:lnSpc>
              <a:spcBef>
                <a:spcPts val="1600"/>
              </a:spcBef>
              <a:spcAft>
                <a:spcPts val="0"/>
              </a:spcAft>
              <a:buNone/>
              <a:defRPr>
                <a:solidFill>
                  <a:srgbClr val="466269"/>
                </a:solidFill>
              </a:defRPr>
            </a:lvl6pPr>
            <a:lvl7pPr lvl="6" algn="ctr" rtl="0">
              <a:lnSpc>
                <a:spcPct val="100000"/>
              </a:lnSpc>
              <a:spcBef>
                <a:spcPts val="1600"/>
              </a:spcBef>
              <a:spcAft>
                <a:spcPts val="0"/>
              </a:spcAft>
              <a:buNone/>
              <a:defRPr>
                <a:solidFill>
                  <a:srgbClr val="466269"/>
                </a:solidFill>
              </a:defRPr>
            </a:lvl7pPr>
            <a:lvl8pPr lvl="7" algn="ctr" rtl="0">
              <a:lnSpc>
                <a:spcPct val="100000"/>
              </a:lnSpc>
              <a:spcBef>
                <a:spcPts val="1600"/>
              </a:spcBef>
              <a:spcAft>
                <a:spcPts val="0"/>
              </a:spcAft>
              <a:buNone/>
              <a:defRPr>
                <a:solidFill>
                  <a:srgbClr val="466269"/>
                </a:solidFill>
              </a:defRPr>
            </a:lvl8pPr>
            <a:lvl9pPr lvl="8" algn="ctr" rtl="0">
              <a:lnSpc>
                <a:spcPct val="100000"/>
              </a:lnSpc>
              <a:spcBef>
                <a:spcPts val="1600"/>
              </a:spcBef>
              <a:spcAft>
                <a:spcPts val="1600"/>
              </a:spcAft>
              <a:buNone/>
              <a:defRPr>
                <a:solidFill>
                  <a:srgbClr val="466269"/>
                </a:solidFill>
              </a:defRPr>
            </a:lvl9pPr>
          </a:lstStyle>
          <a:p>
            <a:endParaRPr/>
          </a:p>
        </p:txBody>
      </p:sp>
      <p:sp>
        <p:nvSpPr>
          <p:cNvPr id="55" name="Google Shape;55;p10"/>
          <p:cNvSpPr txBox="1">
            <a:spLocks noGrp="1"/>
          </p:cNvSpPr>
          <p:nvPr>
            <p:ph type="ctrTitle" idx="6"/>
          </p:nvPr>
        </p:nvSpPr>
        <p:spPr>
          <a:xfrm>
            <a:off x="1420950" y="339400"/>
            <a:ext cx="63021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466269"/>
              </a:buClr>
              <a:buSzPts val="1800"/>
              <a:buNone/>
              <a:defRPr sz="1800">
                <a:solidFill>
                  <a:srgbClr val="466269"/>
                </a:solidFill>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Tree>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HREE COLUMNS ">
  <p:cSld name="1_THREE COLUMNS ">
    <p:bg>
      <p:bgPr>
        <a:noFill/>
        <a:effectLst/>
      </p:bgPr>
    </p:bg>
    <p:spTree>
      <p:nvGrpSpPr>
        <p:cNvPr id="1" name="Shape 48"/>
        <p:cNvGrpSpPr/>
        <p:nvPr/>
      </p:nvGrpSpPr>
      <p:grpSpPr>
        <a:xfrm>
          <a:off x="0" y="0"/>
          <a:ext cx="0" cy="0"/>
          <a:chOff x="0" y="0"/>
          <a:chExt cx="0" cy="0"/>
        </a:xfrm>
      </p:grpSpPr>
      <p:sp>
        <p:nvSpPr>
          <p:cNvPr id="49" name="Google Shape;49;p10"/>
          <p:cNvSpPr txBox="1">
            <a:spLocks noGrp="1"/>
          </p:cNvSpPr>
          <p:nvPr>
            <p:ph type="ctrTitle"/>
          </p:nvPr>
        </p:nvSpPr>
        <p:spPr>
          <a:xfrm>
            <a:off x="1041275" y="2841338"/>
            <a:ext cx="2445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466269"/>
              </a:buClr>
              <a:buSzPts val="1800"/>
              <a:buNone/>
              <a:defRPr sz="1800">
                <a:solidFill>
                  <a:srgbClr val="466269"/>
                </a:solidFill>
              </a:defRPr>
            </a:lvl1pPr>
            <a:lvl2pPr lvl="1" algn="ctr" rtl="0">
              <a:spcBef>
                <a:spcPts val="0"/>
              </a:spcBef>
              <a:spcAft>
                <a:spcPts val="0"/>
              </a:spcAft>
              <a:buClr>
                <a:srgbClr val="466269"/>
              </a:buClr>
              <a:buSzPts val="2400"/>
              <a:buNone/>
              <a:defRPr sz="2400">
                <a:solidFill>
                  <a:srgbClr val="466269"/>
                </a:solidFill>
              </a:defRPr>
            </a:lvl2pPr>
            <a:lvl3pPr lvl="2" algn="ctr" rtl="0">
              <a:spcBef>
                <a:spcPts val="0"/>
              </a:spcBef>
              <a:spcAft>
                <a:spcPts val="0"/>
              </a:spcAft>
              <a:buClr>
                <a:srgbClr val="466269"/>
              </a:buClr>
              <a:buSzPts val="2400"/>
              <a:buNone/>
              <a:defRPr sz="2400">
                <a:solidFill>
                  <a:srgbClr val="466269"/>
                </a:solidFill>
              </a:defRPr>
            </a:lvl3pPr>
            <a:lvl4pPr lvl="3" algn="ctr" rtl="0">
              <a:spcBef>
                <a:spcPts val="0"/>
              </a:spcBef>
              <a:spcAft>
                <a:spcPts val="0"/>
              </a:spcAft>
              <a:buClr>
                <a:srgbClr val="466269"/>
              </a:buClr>
              <a:buSzPts val="2400"/>
              <a:buNone/>
              <a:defRPr sz="2400">
                <a:solidFill>
                  <a:srgbClr val="466269"/>
                </a:solidFill>
              </a:defRPr>
            </a:lvl4pPr>
            <a:lvl5pPr lvl="4" algn="ctr" rtl="0">
              <a:spcBef>
                <a:spcPts val="0"/>
              </a:spcBef>
              <a:spcAft>
                <a:spcPts val="0"/>
              </a:spcAft>
              <a:buClr>
                <a:srgbClr val="466269"/>
              </a:buClr>
              <a:buSzPts val="2400"/>
              <a:buNone/>
              <a:defRPr sz="2400">
                <a:solidFill>
                  <a:srgbClr val="466269"/>
                </a:solidFill>
              </a:defRPr>
            </a:lvl5pPr>
            <a:lvl6pPr lvl="5" algn="ctr" rtl="0">
              <a:spcBef>
                <a:spcPts val="0"/>
              </a:spcBef>
              <a:spcAft>
                <a:spcPts val="0"/>
              </a:spcAft>
              <a:buClr>
                <a:srgbClr val="466269"/>
              </a:buClr>
              <a:buSzPts val="2400"/>
              <a:buNone/>
              <a:defRPr sz="2400">
                <a:solidFill>
                  <a:srgbClr val="466269"/>
                </a:solidFill>
              </a:defRPr>
            </a:lvl6pPr>
            <a:lvl7pPr lvl="6" algn="ctr" rtl="0">
              <a:spcBef>
                <a:spcPts val="0"/>
              </a:spcBef>
              <a:spcAft>
                <a:spcPts val="0"/>
              </a:spcAft>
              <a:buClr>
                <a:srgbClr val="466269"/>
              </a:buClr>
              <a:buSzPts val="2400"/>
              <a:buNone/>
              <a:defRPr sz="2400">
                <a:solidFill>
                  <a:srgbClr val="466269"/>
                </a:solidFill>
              </a:defRPr>
            </a:lvl7pPr>
            <a:lvl8pPr lvl="7" algn="ctr" rtl="0">
              <a:spcBef>
                <a:spcPts val="0"/>
              </a:spcBef>
              <a:spcAft>
                <a:spcPts val="0"/>
              </a:spcAft>
              <a:buClr>
                <a:srgbClr val="466269"/>
              </a:buClr>
              <a:buSzPts val="2400"/>
              <a:buNone/>
              <a:defRPr sz="2400">
                <a:solidFill>
                  <a:srgbClr val="466269"/>
                </a:solidFill>
              </a:defRPr>
            </a:lvl8pPr>
            <a:lvl9pPr lvl="8" algn="ctr" rtl="0">
              <a:spcBef>
                <a:spcPts val="0"/>
              </a:spcBef>
              <a:spcAft>
                <a:spcPts val="0"/>
              </a:spcAft>
              <a:buClr>
                <a:srgbClr val="466269"/>
              </a:buClr>
              <a:buSzPts val="2400"/>
              <a:buNone/>
              <a:defRPr sz="2400">
                <a:solidFill>
                  <a:srgbClr val="466269"/>
                </a:solidFill>
              </a:defRPr>
            </a:lvl9pPr>
          </a:lstStyle>
          <a:p>
            <a:endParaRPr/>
          </a:p>
        </p:txBody>
      </p:sp>
      <p:sp>
        <p:nvSpPr>
          <p:cNvPr id="50" name="Google Shape;50;p10"/>
          <p:cNvSpPr txBox="1">
            <a:spLocks noGrp="1"/>
          </p:cNvSpPr>
          <p:nvPr>
            <p:ph type="subTitle" idx="1"/>
          </p:nvPr>
        </p:nvSpPr>
        <p:spPr>
          <a:xfrm>
            <a:off x="1284275" y="3262563"/>
            <a:ext cx="1959600" cy="57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a:solidFill>
                  <a:srgbClr val="466269"/>
                </a:solidFill>
              </a:defRPr>
            </a:lvl1pPr>
            <a:lvl2pPr lvl="1" algn="ctr" rtl="0">
              <a:lnSpc>
                <a:spcPct val="100000"/>
              </a:lnSpc>
              <a:spcBef>
                <a:spcPts val="1600"/>
              </a:spcBef>
              <a:spcAft>
                <a:spcPts val="0"/>
              </a:spcAft>
              <a:buNone/>
              <a:defRPr>
                <a:solidFill>
                  <a:srgbClr val="466269"/>
                </a:solidFill>
              </a:defRPr>
            </a:lvl2pPr>
            <a:lvl3pPr lvl="2" algn="ctr" rtl="0">
              <a:lnSpc>
                <a:spcPct val="100000"/>
              </a:lnSpc>
              <a:spcBef>
                <a:spcPts val="1600"/>
              </a:spcBef>
              <a:spcAft>
                <a:spcPts val="0"/>
              </a:spcAft>
              <a:buNone/>
              <a:defRPr>
                <a:solidFill>
                  <a:srgbClr val="466269"/>
                </a:solidFill>
              </a:defRPr>
            </a:lvl3pPr>
            <a:lvl4pPr lvl="3" algn="ctr" rtl="0">
              <a:lnSpc>
                <a:spcPct val="100000"/>
              </a:lnSpc>
              <a:spcBef>
                <a:spcPts val="1600"/>
              </a:spcBef>
              <a:spcAft>
                <a:spcPts val="0"/>
              </a:spcAft>
              <a:buNone/>
              <a:defRPr>
                <a:solidFill>
                  <a:srgbClr val="466269"/>
                </a:solidFill>
              </a:defRPr>
            </a:lvl4pPr>
            <a:lvl5pPr lvl="4" algn="ctr" rtl="0">
              <a:lnSpc>
                <a:spcPct val="100000"/>
              </a:lnSpc>
              <a:spcBef>
                <a:spcPts val="1600"/>
              </a:spcBef>
              <a:spcAft>
                <a:spcPts val="0"/>
              </a:spcAft>
              <a:buNone/>
              <a:defRPr>
                <a:solidFill>
                  <a:srgbClr val="466269"/>
                </a:solidFill>
              </a:defRPr>
            </a:lvl5pPr>
            <a:lvl6pPr lvl="5" algn="ctr" rtl="0">
              <a:lnSpc>
                <a:spcPct val="100000"/>
              </a:lnSpc>
              <a:spcBef>
                <a:spcPts val="1600"/>
              </a:spcBef>
              <a:spcAft>
                <a:spcPts val="0"/>
              </a:spcAft>
              <a:buNone/>
              <a:defRPr>
                <a:solidFill>
                  <a:srgbClr val="466269"/>
                </a:solidFill>
              </a:defRPr>
            </a:lvl6pPr>
            <a:lvl7pPr lvl="6" algn="ctr" rtl="0">
              <a:lnSpc>
                <a:spcPct val="100000"/>
              </a:lnSpc>
              <a:spcBef>
                <a:spcPts val="1600"/>
              </a:spcBef>
              <a:spcAft>
                <a:spcPts val="0"/>
              </a:spcAft>
              <a:buNone/>
              <a:defRPr>
                <a:solidFill>
                  <a:srgbClr val="466269"/>
                </a:solidFill>
              </a:defRPr>
            </a:lvl7pPr>
            <a:lvl8pPr lvl="7" algn="ctr" rtl="0">
              <a:lnSpc>
                <a:spcPct val="100000"/>
              </a:lnSpc>
              <a:spcBef>
                <a:spcPts val="1600"/>
              </a:spcBef>
              <a:spcAft>
                <a:spcPts val="0"/>
              </a:spcAft>
              <a:buNone/>
              <a:defRPr>
                <a:solidFill>
                  <a:srgbClr val="466269"/>
                </a:solidFill>
              </a:defRPr>
            </a:lvl8pPr>
            <a:lvl9pPr lvl="8" algn="ctr" rtl="0">
              <a:lnSpc>
                <a:spcPct val="100000"/>
              </a:lnSpc>
              <a:spcBef>
                <a:spcPts val="1600"/>
              </a:spcBef>
              <a:spcAft>
                <a:spcPts val="1600"/>
              </a:spcAft>
              <a:buNone/>
              <a:defRPr>
                <a:solidFill>
                  <a:srgbClr val="466269"/>
                </a:solidFill>
              </a:defRPr>
            </a:lvl9pPr>
          </a:lstStyle>
          <a:p>
            <a:endParaRPr/>
          </a:p>
        </p:txBody>
      </p:sp>
      <p:sp>
        <p:nvSpPr>
          <p:cNvPr id="51" name="Google Shape;51;p10"/>
          <p:cNvSpPr txBox="1">
            <a:spLocks noGrp="1"/>
          </p:cNvSpPr>
          <p:nvPr>
            <p:ph type="ctrTitle" idx="2"/>
          </p:nvPr>
        </p:nvSpPr>
        <p:spPr>
          <a:xfrm>
            <a:off x="3247389" y="2841338"/>
            <a:ext cx="26268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466269"/>
              </a:buClr>
              <a:buSzPts val="1800"/>
              <a:buNone/>
              <a:defRPr sz="1800">
                <a:solidFill>
                  <a:srgbClr val="466269"/>
                </a:solidFill>
              </a:defRPr>
            </a:lvl1pPr>
            <a:lvl2pPr lvl="1" algn="ctr" rtl="0">
              <a:spcBef>
                <a:spcPts val="0"/>
              </a:spcBef>
              <a:spcAft>
                <a:spcPts val="0"/>
              </a:spcAft>
              <a:buClr>
                <a:srgbClr val="466269"/>
              </a:buClr>
              <a:buSzPts val="2400"/>
              <a:buNone/>
              <a:defRPr sz="2400">
                <a:solidFill>
                  <a:srgbClr val="466269"/>
                </a:solidFill>
              </a:defRPr>
            </a:lvl2pPr>
            <a:lvl3pPr lvl="2" algn="ctr" rtl="0">
              <a:spcBef>
                <a:spcPts val="0"/>
              </a:spcBef>
              <a:spcAft>
                <a:spcPts val="0"/>
              </a:spcAft>
              <a:buClr>
                <a:srgbClr val="466269"/>
              </a:buClr>
              <a:buSzPts val="2400"/>
              <a:buNone/>
              <a:defRPr sz="2400">
                <a:solidFill>
                  <a:srgbClr val="466269"/>
                </a:solidFill>
              </a:defRPr>
            </a:lvl3pPr>
            <a:lvl4pPr lvl="3" algn="ctr" rtl="0">
              <a:spcBef>
                <a:spcPts val="0"/>
              </a:spcBef>
              <a:spcAft>
                <a:spcPts val="0"/>
              </a:spcAft>
              <a:buClr>
                <a:srgbClr val="466269"/>
              </a:buClr>
              <a:buSzPts val="2400"/>
              <a:buNone/>
              <a:defRPr sz="2400">
                <a:solidFill>
                  <a:srgbClr val="466269"/>
                </a:solidFill>
              </a:defRPr>
            </a:lvl4pPr>
            <a:lvl5pPr lvl="4" algn="ctr" rtl="0">
              <a:spcBef>
                <a:spcPts val="0"/>
              </a:spcBef>
              <a:spcAft>
                <a:spcPts val="0"/>
              </a:spcAft>
              <a:buClr>
                <a:srgbClr val="466269"/>
              </a:buClr>
              <a:buSzPts val="2400"/>
              <a:buNone/>
              <a:defRPr sz="2400">
                <a:solidFill>
                  <a:srgbClr val="466269"/>
                </a:solidFill>
              </a:defRPr>
            </a:lvl5pPr>
            <a:lvl6pPr lvl="5" algn="ctr" rtl="0">
              <a:spcBef>
                <a:spcPts val="0"/>
              </a:spcBef>
              <a:spcAft>
                <a:spcPts val="0"/>
              </a:spcAft>
              <a:buClr>
                <a:srgbClr val="466269"/>
              </a:buClr>
              <a:buSzPts val="2400"/>
              <a:buNone/>
              <a:defRPr sz="2400">
                <a:solidFill>
                  <a:srgbClr val="466269"/>
                </a:solidFill>
              </a:defRPr>
            </a:lvl6pPr>
            <a:lvl7pPr lvl="6" algn="ctr" rtl="0">
              <a:spcBef>
                <a:spcPts val="0"/>
              </a:spcBef>
              <a:spcAft>
                <a:spcPts val="0"/>
              </a:spcAft>
              <a:buClr>
                <a:srgbClr val="466269"/>
              </a:buClr>
              <a:buSzPts val="2400"/>
              <a:buNone/>
              <a:defRPr sz="2400">
                <a:solidFill>
                  <a:srgbClr val="466269"/>
                </a:solidFill>
              </a:defRPr>
            </a:lvl7pPr>
            <a:lvl8pPr lvl="7" algn="ctr" rtl="0">
              <a:spcBef>
                <a:spcPts val="0"/>
              </a:spcBef>
              <a:spcAft>
                <a:spcPts val="0"/>
              </a:spcAft>
              <a:buClr>
                <a:srgbClr val="466269"/>
              </a:buClr>
              <a:buSzPts val="2400"/>
              <a:buNone/>
              <a:defRPr sz="2400">
                <a:solidFill>
                  <a:srgbClr val="466269"/>
                </a:solidFill>
              </a:defRPr>
            </a:lvl8pPr>
            <a:lvl9pPr lvl="8" algn="ctr" rtl="0">
              <a:spcBef>
                <a:spcPts val="0"/>
              </a:spcBef>
              <a:spcAft>
                <a:spcPts val="0"/>
              </a:spcAft>
              <a:buClr>
                <a:srgbClr val="466269"/>
              </a:buClr>
              <a:buSzPts val="2400"/>
              <a:buNone/>
              <a:defRPr sz="2400">
                <a:solidFill>
                  <a:srgbClr val="466269"/>
                </a:solidFill>
              </a:defRPr>
            </a:lvl9pPr>
          </a:lstStyle>
          <a:p>
            <a:endParaRPr/>
          </a:p>
        </p:txBody>
      </p:sp>
      <p:sp>
        <p:nvSpPr>
          <p:cNvPr id="52" name="Google Shape;52;p10"/>
          <p:cNvSpPr txBox="1">
            <a:spLocks noGrp="1"/>
          </p:cNvSpPr>
          <p:nvPr>
            <p:ph type="subTitle" idx="3"/>
          </p:nvPr>
        </p:nvSpPr>
        <p:spPr>
          <a:xfrm>
            <a:off x="3580989" y="3262563"/>
            <a:ext cx="1959600" cy="57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a:solidFill>
                  <a:srgbClr val="466269"/>
                </a:solidFill>
              </a:defRPr>
            </a:lvl1pPr>
            <a:lvl2pPr lvl="1" algn="ctr" rtl="0">
              <a:lnSpc>
                <a:spcPct val="100000"/>
              </a:lnSpc>
              <a:spcBef>
                <a:spcPts val="1600"/>
              </a:spcBef>
              <a:spcAft>
                <a:spcPts val="0"/>
              </a:spcAft>
              <a:buNone/>
              <a:defRPr>
                <a:solidFill>
                  <a:srgbClr val="466269"/>
                </a:solidFill>
              </a:defRPr>
            </a:lvl2pPr>
            <a:lvl3pPr lvl="2" algn="ctr" rtl="0">
              <a:lnSpc>
                <a:spcPct val="100000"/>
              </a:lnSpc>
              <a:spcBef>
                <a:spcPts val="1600"/>
              </a:spcBef>
              <a:spcAft>
                <a:spcPts val="0"/>
              </a:spcAft>
              <a:buNone/>
              <a:defRPr>
                <a:solidFill>
                  <a:srgbClr val="466269"/>
                </a:solidFill>
              </a:defRPr>
            </a:lvl3pPr>
            <a:lvl4pPr lvl="3" algn="ctr" rtl="0">
              <a:lnSpc>
                <a:spcPct val="100000"/>
              </a:lnSpc>
              <a:spcBef>
                <a:spcPts val="1600"/>
              </a:spcBef>
              <a:spcAft>
                <a:spcPts val="0"/>
              </a:spcAft>
              <a:buNone/>
              <a:defRPr>
                <a:solidFill>
                  <a:srgbClr val="466269"/>
                </a:solidFill>
              </a:defRPr>
            </a:lvl4pPr>
            <a:lvl5pPr lvl="4" algn="ctr" rtl="0">
              <a:lnSpc>
                <a:spcPct val="100000"/>
              </a:lnSpc>
              <a:spcBef>
                <a:spcPts val="1600"/>
              </a:spcBef>
              <a:spcAft>
                <a:spcPts val="0"/>
              </a:spcAft>
              <a:buNone/>
              <a:defRPr>
                <a:solidFill>
                  <a:srgbClr val="466269"/>
                </a:solidFill>
              </a:defRPr>
            </a:lvl5pPr>
            <a:lvl6pPr lvl="5" algn="ctr" rtl="0">
              <a:lnSpc>
                <a:spcPct val="100000"/>
              </a:lnSpc>
              <a:spcBef>
                <a:spcPts val="1600"/>
              </a:spcBef>
              <a:spcAft>
                <a:spcPts val="0"/>
              </a:spcAft>
              <a:buNone/>
              <a:defRPr>
                <a:solidFill>
                  <a:srgbClr val="466269"/>
                </a:solidFill>
              </a:defRPr>
            </a:lvl6pPr>
            <a:lvl7pPr lvl="6" algn="ctr" rtl="0">
              <a:lnSpc>
                <a:spcPct val="100000"/>
              </a:lnSpc>
              <a:spcBef>
                <a:spcPts val="1600"/>
              </a:spcBef>
              <a:spcAft>
                <a:spcPts val="0"/>
              </a:spcAft>
              <a:buNone/>
              <a:defRPr>
                <a:solidFill>
                  <a:srgbClr val="466269"/>
                </a:solidFill>
              </a:defRPr>
            </a:lvl7pPr>
            <a:lvl8pPr lvl="7" algn="ctr" rtl="0">
              <a:lnSpc>
                <a:spcPct val="100000"/>
              </a:lnSpc>
              <a:spcBef>
                <a:spcPts val="1600"/>
              </a:spcBef>
              <a:spcAft>
                <a:spcPts val="0"/>
              </a:spcAft>
              <a:buNone/>
              <a:defRPr>
                <a:solidFill>
                  <a:srgbClr val="466269"/>
                </a:solidFill>
              </a:defRPr>
            </a:lvl8pPr>
            <a:lvl9pPr lvl="8" algn="ctr" rtl="0">
              <a:lnSpc>
                <a:spcPct val="100000"/>
              </a:lnSpc>
              <a:spcBef>
                <a:spcPts val="1600"/>
              </a:spcBef>
              <a:spcAft>
                <a:spcPts val="1600"/>
              </a:spcAft>
              <a:buNone/>
              <a:defRPr>
                <a:solidFill>
                  <a:srgbClr val="466269"/>
                </a:solidFill>
              </a:defRPr>
            </a:lvl9pPr>
          </a:lstStyle>
          <a:p>
            <a:endParaRPr/>
          </a:p>
        </p:txBody>
      </p:sp>
      <p:sp>
        <p:nvSpPr>
          <p:cNvPr id="53" name="Google Shape;53;p10"/>
          <p:cNvSpPr txBox="1">
            <a:spLocks noGrp="1"/>
          </p:cNvSpPr>
          <p:nvPr>
            <p:ph type="ctrTitle" idx="4"/>
          </p:nvPr>
        </p:nvSpPr>
        <p:spPr>
          <a:xfrm>
            <a:off x="5521877" y="2841338"/>
            <a:ext cx="26268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466269"/>
              </a:buClr>
              <a:buSzPts val="1800"/>
              <a:buNone/>
              <a:defRPr sz="1800">
                <a:solidFill>
                  <a:srgbClr val="466269"/>
                </a:solidFill>
              </a:defRPr>
            </a:lvl1pPr>
            <a:lvl2pPr lvl="1" algn="ctr" rtl="0">
              <a:spcBef>
                <a:spcPts val="0"/>
              </a:spcBef>
              <a:spcAft>
                <a:spcPts val="0"/>
              </a:spcAft>
              <a:buClr>
                <a:srgbClr val="466269"/>
              </a:buClr>
              <a:buSzPts val="2400"/>
              <a:buNone/>
              <a:defRPr sz="2400">
                <a:solidFill>
                  <a:srgbClr val="466269"/>
                </a:solidFill>
              </a:defRPr>
            </a:lvl2pPr>
            <a:lvl3pPr lvl="2" algn="ctr" rtl="0">
              <a:spcBef>
                <a:spcPts val="0"/>
              </a:spcBef>
              <a:spcAft>
                <a:spcPts val="0"/>
              </a:spcAft>
              <a:buClr>
                <a:srgbClr val="466269"/>
              </a:buClr>
              <a:buSzPts val="2400"/>
              <a:buNone/>
              <a:defRPr sz="2400">
                <a:solidFill>
                  <a:srgbClr val="466269"/>
                </a:solidFill>
              </a:defRPr>
            </a:lvl3pPr>
            <a:lvl4pPr lvl="3" algn="ctr" rtl="0">
              <a:spcBef>
                <a:spcPts val="0"/>
              </a:spcBef>
              <a:spcAft>
                <a:spcPts val="0"/>
              </a:spcAft>
              <a:buClr>
                <a:srgbClr val="466269"/>
              </a:buClr>
              <a:buSzPts val="2400"/>
              <a:buNone/>
              <a:defRPr sz="2400">
                <a:solidFill>
                  <a:srgbClr val="466269"/>
                </a:solidFill>
              </a:defRPr>
            </a:lvl4pPr>
            <a:lvl5pPr lvl="4" algn="ctr" rtl="0">
              <a:spcBef>
                <a:spcPts val="0"/>
              </a:spcBef>
              <a:spcAft>
                <a:spcPts val="0"/>
              </a:spcAft>
              <a:buClr>
                <a:srgbClr val="466269"/>
              </a:buClr>
              <a:buSzPts val="2400"/>
              <a:buNone/>
              <a:defRPr sz="2400">
                <a:solidFill>
                  <a:srgbClr val="466269"/>
                </a:solidFill>
              </a:defRPr>
            </a:lvl5pPr>
            <a:lvl6pPr lvl="5" algn="ctr" rtl="0">
              <a:spcBef>
                <a:spcPts val="0"/>
              </a:spcBef>
              <a:spcAft>
                <a:spcPts val="0"/>
              </a:spcAft>
              <a:buClr>
                <a:srgbClr val="466269"/>
              </a:buClr>
              <a:buSzPts val="2400"/>
              <a:buNone/>
              <a:defRPr sz="2400">
                <a:solidFill>
                  <a:srgbClr val="466269"/>
                </a:solidFill>
              </a:defRPr>
            </a:lvl6pPr>
            <a:lvl7pPr lvl="6" algn="ctr" rtl="0">
              <a:spcBef>
                <a:spcPts val="0"/>
              </a:spcBef>
              <a:spcAft>
                <a:spcPts val="0"/>
              </a:spcAft>
              <a:buClr>
                <a:srgbClr val="466269"/>
              </a:buClr>
              <a:buSzPts val="2400"/>
              <a:buNone/>
              <a:defRPr sz="2400">
                <a:solidFill>
                  <a:srgbClr val="466269"/>
                </a:solidFill>
              </a:defRPr>
            </a:lvl7pPr>
            <a:lvl8pPr lvl="7" algn="ctr" rtl="0">
              <a:spcBef>
                <a:spcPts val="0"/>
              </a:spcBef>
              <a:spcAft>
                <a:spcPts val="0"/>
              </a:spcAft>
              <a:buClr>
                <a:srgbClr val="466269"/>
              </a:buClr>
              <a:buSzPts val="2400"/>
              <a:buNone/>
              <a:defRPr sz="2400">
                <a:solidFill>
                  <a:srgbClr val="466269"/>
                </a:solidFill>
              </a:defRPr>
            </a:lvl8pPr>
            <a:lvl9pPr lvl="8" algn="ctr" rtl="0">
              <a:spcBef>
                <a:spcPts val="0"/>
              </a:spcBef>
              <a:spcAft>
                <a:spcPts val="0"/>
              </a:spcAft>
              <a:buClr>
                <a:srgbClr val="466269"/>
              </a:buClr>
              <a:buSzPts val="2400"/>
              <a:buNone/>
              <a:defRPr sz="2400">
                <a:solidFill>
                  <a:srgbClr val="466269"/>
                </a:solidFill>
              </a:defRPr>
            </a:lvl9pPr>
          </a:lstStyle>
          <a:p>
            <a:endParaRPr/>
          </a:p>
        </p:txBody>
      </p:sp>
      <p:sp>
        <p:nvSpPr>
          <p:cNvPr id="54" name="Google Shape;54;p10"/>
          <p:cNvSpPr txBox="1">
            <a:spLocks noGrp="1"/>
          </p:cNvSpPr>
          <p:nvPr>
            <p:ph type="subTitle" idx="5"/>
          </p:nvPr>
        </p:nvSpPr>
        <p:spPr>
          <a:xfrm>
            <a:off x="5855477" y="3262563"/>
            <a:ext cx="1959600" cy="57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a:solidFill>
                  <a:srgbClr val="466269"/>
                </a:solidFill>
              </a:defRPr>
            </a:lvl1pPr>
            <a:lvl2pPr lvl="1" algn="ctr" rtl="0">
              <a:lnSpc>
                <a:spcPct val="100000"/>
              </a:lnSpc>
              <a:spcBef>
                <a:spcPts val="1600"/>
              </a:spcBef>
              <a:spcAft>
                <a:spcPts val="0"/>
              </a:spcAft>
              <a:buNone/>
              <a:defRPr>
                <a:solidFill>
                  <a:srgbClr val="466269"/>
                </a:solidFill>
              </a:defRPr>
            </a:lvl2pPr>
            <a:lvl3pPr lvl="2" algn="ctr" rtl="0">
              <a:lnSpc>
                <a:spcPct val="100000"/>
              </a:lnSpc>
              <a:spcBef>
                <a:spcPts val="1600"/>
              </a:spcBef>
              <a:spcAft>
                <a:spcPts val="0"/>
              </a:spcAft>
              <a:buNone/>
              <a:defRPr>
                <a:solidFill>
                  <a:srgbClr val="466269"/>
                </a:solidFill>
              </a:defRPr>
            </a:lvl3pPr>
            <a:lvl4pPr lvl="3" algn="ctr" rtl="0">
              <a:lnSpc>
                <a:spcPct val="100000"/>
              </a:lnSpc>
              <a:spcBef>
                <a:spcPts val="1600"/>
              </a:spcBef>
              <a:spcAft>
                <a:spcPts val="0"/>
              </a:spcAft>
              <a:buNone/>
              <a:defRPr>
                <a:solidFill>
                  <a:srgbClr val="466269"/>
                </a:solidFill>
              </a:defRPr>
            </a:lvl4pPr>
            <a:lvl5pPr lvl="4" algn="ctr" rtl="0">
              <a:lnSpc>
                <a:spcPct val="100000"/>
              </a:lnSpc>
              <a:spcBef>
                <a:spcPts val="1600"/>
              </a:spcBef>
              <a:spcAft>
                <a:spcPts val="0"/>
              </a:spcAft>
              <a:buNone/>
              <a:defRPr>
                <a:solidFill>
                  <a:srgbClr val="466269"/>
                </a:solidFill>
              </a:defRPr>
            </a:lvl5pPr>
            <a:lvl6pPr lvl="5" algn="ctr" rtl="0">
              <a:lnSpc>
                <a:spcPct val="100000"/>
              </a:lnSpc>
              <a:spcBef>
                <a:spcPts val="1600"/>
              </a:spcBef>
              <a:spcAft>
                <a:spcPts val="0"/>
              </a:spcAft>
              <a:buNone/>
              <a:defRPr>
                <a:solidFill>
                  <a:srgbClr val="466269"/>
                </a:solidFill>
              </a:defRPr>
            </a:lvl6pPr>
            <a:lvl7pPr lvl="6" algn="ctr" rtl="0">
              <a:lnSpc>
                <a:spcPct val="100000"/>
              </a:lnSpc>
              <a:spcBef>
                <a:spcPts val="1600"/>
              </a:spcBef>
              <a:spcAft>
                <a:spcPts val="0"/>
              </a:spcAft>
              <a:buNone/>
              <a:defRPr>
                <a:solidFill>
                  <a:srgbClr val="466269"/>
                </a:solidFill>
              </a:defRPr>
            </a:lvl7pPr>
            <a:lvl8pPr lvl="7" algn="ctr" rtl="0">
              <a:lnSpc>
                <a:spcPct val="100000"/>
              </a:lnSpc>
              <a:spcBef>
                <a:spcPts val="1600"/>
              </a:spcBef>
              <a:spcAft>
                <a:spcPts val="0"/>
              </a:spcAft>
              <a:buNone/>
              <a:defRPr>
                <a:solidFill>
                  <a:srgbClr val="466269"/>
                </a:solidFill>
              </a:defRPr>
            </a:lvl8pPr>
            <a:lvl9pPr lvl="8" algn="ctr" rtl="0">
              <a:lnSpc>
                <a:spcPct val="100000"/>
              </a:lnSpc>
              <a:spcBef>
                <a:spcPts val="1600"/>
              </a:spcBef>
              <a:spcAft>
                <a:spcPts val="1600"/>
              </a:spcAft>
              <a:buNone/>
              <a:defRPr>
                <a:solidFill>
                  <a:srgbClr val="466269"/>
                </a:solidFill>
              </a:defRPr>
            </a:lvl9pPr>
          </a:lstStyle>
          <a:p>
            <a:endParaRPr/>
          </a:p>
        </p:txBody>
      </p:sp>
      <p:sp>
        <p:nvSpPr>
          <p:cNvPr id="55" name="Google Shape;55;p10"/>
          <p:cNvSpPr txBox="1">
            <a:spLocks noGrp="1"/>
          </p:cNvSpPr>
          <p:nvPr>
            <p:ph type="ctrTitle" idx="6"/>
          </p:nvPr>
        </p:nvSpPr>
        <p:spPr>
          <a:xfrm>
            <a:off x="1420950" y="339400"/>
            <a:ext cx="63021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466269"/>
              </a:buClr>
              <a:buSzPts val="1800"/>
              <a:buNone/>
              <a:defRPr sz="1800">
                <a:solidFill>
                  <a:srgbClr val="466269"/>
                </a:solidFill>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Tree>
    <p:extLst>
      <p:ext uri="{BB962C8B-B14F-4D97-AF65-F5344CB8AC3E}">
        <p14:creationId xmlns:p14="http://schemas.microsoft.com/office/powerpoint/2010/main" val="2908065059"/>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HREE COLUMNS ">
  <p:cSld name="1_THREE COLUMNS ">
    <p:bg>
      <p:bgPr>
        <a:noFill/>
        <a:effectLst/>
      </p:bgPr>
    </p:bg>
    <p:spTree>
      <p:nvGrpSpPr>
        <p:cNvPr id="1" name="Shape 48"/>
        <p:cNvGrpSpPr/>
        <p:nvPr/>
      </p:nvGrpSpPr>
      <p:grpSpPr>
        <a:xfrm>
          <a:off x="0" y="0"/>
          <a:ext cx="0" cy="0"/>
          <a:chOff x="0" y="0"/>
          <a:chExt cx="0" cy="0"/>
        </a:xfrm>
      </p:grpSpPr>
      <p:sp>
        <p:nvSpPr>
          <p:cNvPr id="49" name="Google Shape;49;p10"/>
          <p:cNvSpPr txBox="1">
            <a:spLocks noGrp="1"/>
          </p:cNvSpPr>
          <p:nvPr>
            <p:ph type="ctrTitle"/>
          </p:nvPr>
        </p:nvSpPr>
        <p:spPr>
          <a:xfrm>
            <a:off x="1041275" y="2841338"/>
            <a:ext cx="2445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466269"/>
              </a:buClr>
              <a:buSzPts val="1800"/>
              <a:buNone/>
              <a:defRPr sz="1800">
                <a:solidFill>
                  <a:srgbClr val="466269"/>
                </a:solidFill>
              </a:defRPr>
            </a:lvl1pPr>
            <a:lvl2pPr lvl="1" algn="ctr" rtl="0">
              <a:spcBef>
                <a:spcPts val="0"/>
              </a:spcBef>
              <a:spcAft>
                <a:spcPts val="0"/>
              </a:spcAft>
              <a:buClr>
                <a:srgbClr val="466269"/>
              </a:buClr>
              <a:buSzPts val="2400"/>
              <a:buNone/>
              <a:defRPr sz="2400">
                <a:solidFill>
                  <a:srgbClr val="466269"/>
                </a:solidFill>
              </a:defRPr>
            </a:lvl2pPr>
            <a:lvl3pPr lvl="2" algn="ctr" rtl="0">
              <a:spcBef>
                <a:spcPts val="0"/>
              </a:spcBef>
              <a:spcAft>
                <a:spcPts val="0"/>
              </a:spcAft>
              <a:buClr>
                <a:srgbClr val="466269"/>
              </a:buClr>
              <a:buSzPts val="2400"/>
              <a:buNone/>
              <a:defRPr sz="2400">
                <a:solidFill>
                  <a:srgbClr val="466269"/>
                </a:solidFill>
              </a:defRPr>
            </a:lvl3pPr>
            <a:lvl4pPr lvl="3" algn="ctr" rtl="0">
              <a:spcBef>
                <a:spcPts val="0"/>
              </a:spcBef>
              <a:spcAft>
                <a:spcPts val="0"/>
              </a:spcAft>
              <a:buClr>
                <a:srgbClr val="466269"/>
              </a:buClr>
              <a:buSzPts val="2400"/>
              <a:buNone/>
              <a:defRPr sz="2400">
                <a:solidFill>
                  <a:srgbClr val="466269"/>
                </a:solidFill>
              </a:defRPr>
            </a:lvl4pPr>
            <a:lvl5pPr lvl="4" algn="ctr" rtl="0">
              <a:spcBef>
                <a:spcPts val="0"/>
              </a:spcBef>
              <a:spcAft>
                <a:spcPts val="0"/>
              </a:spcAft>
              <a:buClr>
                <a:srgbClr val="466269"/>
              </a:buClr>
              <a:buSzPts val="2400"/>
              <a:buNone/>
              <a:defRPr sz="2400">
                <a:solidFill>
                  <a:srgbClr val="466269"/>
                </a:solidFill>
              </a:defRPr>
            </a:lvl5pPr>
            <a:lvl6pPr lvl="5" algn="ctr" rtl="0">
              <a:spcBef>
                <a:spcPts val="0"/>
              </a:spcBef>
              <a:spcAft>
                <a:spcPts val="0"/>
              </a:spcAft>
              <a:buClr>
                <a:srgbClr val="466269"/>
              </a:buClr>
              <a:buSzPts val="2400"/>
              <a:buNone/>
              <a:defRPr sz="2400">
                <a:solidFill>
                  <a:srgbClr val="466269"/>
                </a:solidFill>
              </a:defRPr>
            </a:lvl6pPr>
            <a:lvl7pPr lvl="6" algn="ctr" rtl="0">
              <a:spcBef>
                <a:spcPts val="0"/>
              </a:spcBef>
              <a:spcAft>
                <a:spcPts val="0"/>
              </a:spcAft>
              <a:buClr>
                <a:srgbClr val="466269"/>
              </a:buClr>
              <a:buSzPts val="2400"/>
              <a:buNone/>
              <a:defRPr sz="2400">
                <a:solidFill>
                  <a:srgbClr val="466269"/>
                </a:solidFill>
              </a:defRPr>
            </a:lvl7pPr>
            <a:lvl8pPr lvl="7" algn="ctr" rtl="0">
              <a:spcBef>
                <a:spcPts val="0"/>
              </a:spcBef>
              <a:spcAft>
                <a:spcPts val="0"/>
              </a:spcAft>
              <a:buClr>
                <a:srgbClr val="466269"/>
              </a:buClr>
              <a:buSzPts val="2400"/>
              <a:buNone/>
              <a:defRPr sz="2400">
                <a:solidFill>
                  <a:srgbClr val="466269"/>
                </a:solidFill>
              </a:defRPr>
            </a:lvl8pPr>
            <a:lvl9pPr lvl="8" algn="ctr" rtl="0">
              <a:spcBef>
                <a:spcPts val="0"/>
              </a:spcBef>
              <a:spcAft>
                <a:spcPts val="0"/>
              </a:spcAft>
              <a:buClr>
                <a:srgbClr val="466269"/>
              </a:buClr>
              <a:buSzPts val="2400"/>
              <a:buNone/>
              <a:defRPr sz="2400">
                <a:solidFill>
                  <a:srgbClr val="466269"/>
                </a:solidFill>
              </a:defRPr>
            </a:lvl9pPr>
          </a:lstStyle>
          <a:p>
            <a:endParaRPr/>
          </a:p>
        </p:txBody>
      </p:sp>
      <p:sp>
        <p:nvSpPr>
          <p:cNvPr id="50" name="Google Shape;50;p10"/>
          <p:cNvSpPr txBox="1">
            <a:spLocks noGrp="1"/>
          </p:cNvSpPr>
          <p:nvPr>
            <p:ph type="subTitle" idx="1"/>
          </p:nvPr>
        </p:nvSpPr>
        <p:spPr>
          <a:xfrm>
            <a:off x="1284275" y="3262563"/>
            <a:ext cx="1959600" cy="57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a:solidFill>
                  <a:srgbClr val="466269"/>
                </a:solidFill>
              </a:defRPr>
            </a:lvl1pPr>
            <a:lvl2pPr lvl="1" algn="ctr" rtl="0">
              <a:lnSpc>
                <a:spcPct val="100000"/>
              </a:lnSpc>
              <a:spcBef>
                <a:spcPts val="1600"/>
              </a:spcBef>
              <a:spcAft>
                <a:spcPts val="0"/>
              </a:spcAft>
              <a:buNone/>
              <a:defRPr>
                <a:solidFill>
                  <a:srgbClr val="466269"/>
                </a:solidFill>
              </a:defRPr>
            </a:lvl2pPr>
            <a:lvl3pPr lvl="2" algn="ctr" rtl="0">
              <a:lnSpc>
                <a:spcPct val="100000"/>
              </a:lnSpc>
              <a:spcBef>
                <a:spcPts val="1600"/>
              </a:spcBef>
              <a:spcAft>
                <a:spcPts val="0"/>
              </a:spcAft>
              <a:buNone/>
              <a:defRPr>
                <a:solidFill>
                  <a:srgbClr val="466269"/>
                </a:solidFill>
              </a:defRPr>
            </a:lvl3pPr>
            <a:lvl4pPr lvl="3" algn="ctr" rtl="0">
              <a:lnSpc>
                <a:spcPct val="100000"/>
              </a:lnSpc>
              <a:spcBef>
                <a:spcPts val="1600"/>
              </a:spcBef>
              <a:spcAft>
                <a:spcPts val="0"/>
              </a:spcAft>
              <a:buNone/>
              <a:defRPr>
                <a:solidFill>
                  <a:srgbClr val="466269"/>
                </a:solidFill>
              </a:defRPr>
            </a:lvl4pPr>
            <a:lvl5pPr lvl="4" algn="ctr" rtl="0">
              <a:lnSpc>
                <a:spcPct val="100000"/>
              </a:lnSpc>
              <a:spcBef>
                <a:spcPts val="1600"/>
              </a:spcBef>
              <a:spcAft>
                <a:spcPts val="0"/>
              </a:spcAft>
              <a:buNone/>
              <a:defRPr>
                <a:solidFill>
                  <a:srgbClr val="466269"/>
                </a:solidFill>
              </a:defRPr>
            </a:lvl5pPr>
            <a:lvl6pPr lvl="5" algn="ctr" rtl="0">
              <a:lnSpc>
                <a:spcPct val="100000"/>
              </a:lnSpc>
              <a:spcBef>
                <a:spcPts val="1600"/>
              </a:spcBef>
              <a:spcAft>
                <a:spcPts val="0"/>
              </a:spcAft>
              <a:buNone/>
              <a:defRPr>
                <a:solidFill>
                  <a:srgbClr val="466269"/>
                </a:solidFill>
              </a:defRPr>
            </a:lvl6pPr>
            <a:lvl7pPr lvl="6" algn="ctr" rtl="0">
              <a:lnSpc>
                <a:spcPct val="100000"/>
              </a:lnSpc>
              <a:spcBef>
                <a:spcPts val="1600"/>
              </a:spcBef>
              <a:spcAft>
                <a:spcPts val="0"/>
              </a:spcAft>
              <a:buNone/>
              <a:defRPr>
                <a:solidFill>
                  <a:srgbClr val="466269"/>
                </a:solidFill>
              </a:defRPr>
            </a:lvl7pPr>
            <a:lvl8pPr lvl="7" algn="ctr" rtl="0">
              <a:lnSpc>
                <a:spcPct val="100000"/>
              </a:lnSpc>
              <a:spcBef>
                <a:spcPts val="1600"/>
              </a:spcBef>
              <a:spcAft>
                <a:spcPts val="0"/>
              </a:spcAft>
              <a:buNone/>
              <a:defRPr>
                <a:solidFill>
                  <a:srgbClr val="466269"/>
                </a:solidFill>
              </a:defRPr>
            </a:lvl8pPr>
            <a:lvl9pPr lvl="8" algn="ctr" rtl="0">
              <a:lnSpc>
                <a:spcPct val="100000"/>
              </a:lnSpc>
              <a:spcBef>
                <a:spcPts val="1600"/>
              </a:spcBef>
              <a:spcAft>
                <a:spcPts val="1600"/>
              </a:spcAft>
              <a:buNone/>
              <a:defRPr>
                <a:solidFill>
                  <a:srgbClr val="466269"/>
                </a:solidFill>
              </a:defRPr>
            </a:lvl9pPr>
          </a:lstStyle>
          <a:p>
            <a:endParaRPr/>
          </a:p>
        </p:txBody>
      </p:sp>
      <p:sp>
        <p:nvSpPr>
          <p:cNvPr id="51" name="Google Shape;51;p10"/>
          <p:cNvSpPr txBox="1">
            <a:spLocks noGrp="1"/>
          </p:cNvSpPr>
          <p:nvPr>
            <p:ph type="ctrTitle" idx="2"/>
          </p:nvPr>
        </p:nvSpPr>
        <p:spPr>
          <a:xfrm>
            <a:off x="3247389" y="2841338"/>
            <a:ext cx="26268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466269"/>
              </a:buClr>
              <a:buSzPts val="1800"/>
              <a:buNone/>
              <a:defRPr sz="1800">
                <a:solidFill>
                  <a:srgbClr val="466269"/>
                </a:solidFill>
              </a:defRPr>
            </a:lvl1pPr>
            <a:lvl2pPr lvl="1" algn="ctr" rtl="0">
              <a:spcBef>
                <a:spcPts val="0"/>
              </a:spcBef>
              <a:spcAft>
                <a:spcPts val="0"/>
              </a:spcAft>
              <a:buClr>
                <a:srgbClr val="466269"/>
              </a:buClr>
              <a:buSzPts val="2400"/>
              <a:buNone/>
              <a:defRPr sz="2400">
                <a:solidFill>
                  <a:srgbClr val="466269"/>
                </a:solidFill>
              </a:defRPr>
            </a:lvl2pPr>
            <a:lvl3pPr lvl="2" algn="ctr" rtl="0">
              <a:spcBef>
                <a:spcPts val="0"/>
              </a:spcBef>
              <a:spcAft>
                <a:spcPts val="0"/>
              </a:spcAft>
              <a:buClr>
                <a:srgbClr val="466269"/>
              </a:buClr>
              <a:buSzPts val="2400"/>
              <a:buNone/>
              <a:defRPr sz="2400">
                <a:solidFill>
                  <a:srgbClr val="466269"/>
                </a:solidFill>
              </a:defRPr>
            </a:lvl3pPr>
            <a:lvl4pPr lvl="3" algn="ctr" rtl="0">
              <a:spcBef>
                <a:spcPts val="0"/>
              </a:spcBef>
              <a:spcAft>
                <a:spcPts val="0"/>
              </a:spcAft>
              <a:buClr>
                <a:srgbClr val="466269"/>
              </a:buClr>
              <a:buSzPts val="2400"/>
              <a:buNone/>
              <a:defRPr sz="2400">
                <a:solidFill>
                  <a:srgbClr val="466269"/>
                </a:solidFill>
              </a:defRPr>
            </a:lvl4pPr>
            <a:lvl5pPr lvl="4" algn="ctr" rtl="0">
              <a:spcBef>
                <a:spcPts val="0"/>
              </a:spcBef>
              <a:spcAft>
                <a:spcPts val="0"/>
              </a:spcAft>
              <a:buClr>
                <a:srgbClr val="466269"/>
              </a:buClr>
              <a:buSzPts val="2400"/>
              <a:buNone/>
              <a:defRPr sz="2400">
                <a:solidFill>
                  <a:srgbClr val="466269"/>
                </a:solidFill>
              </a:defRPr>
            </a:lvl5pPr>
            <a:lvl6pPr lvl="5" algn="ctr" rtl="0">
              <a:spcBef>
                <a:spcPts val="0"/>
              </a:spcBef>
              <a:spcAft>
                <a:spcPts val="0"/>
              </a:spcAft>
              <a:buClr>
                <a:srgbClr val="466269"/>
              </a:buClr>
              <a:buSzPts val="2400"/>
              <a:buNone/>
              <a:defRPr sz="2400">
                <a:solidFill>
                  <a:srgbClr val="466269"/>
                </a:solidFill>
              </a:defRPr>
            </a:lvl6pPr>
            <a:lvl7pPr lvl="6" algn="ctr" rtl="0">
              <a:spcBef>
                <a:spcPts val="0"/>
              </a:spcBef>
              <a:spcAft>
                <a:spcPts val="0"/>
              </a:spcAft>
              <a:buClr>
                <a:srgbClr val="466269"/>
              </a:buClr>
              <a:buSzPts val="2400"/>
              <a:buNone/>
              <a:defRPr sz="2400">
                <a:solidFill>
                  <a:srgbClr val="466269"/>
                </a:solidFill>
              </a:defRPr>
            </a:lvl7pPr>
            <a:lvl8pPr lvl="7" algn="ctr" rtl="0">
              <a:spcBef>
                <a:spcPts val="0"/>
              </a:spcBef>
              <a:spcAft>
                <a:spcPts val="0"/>
              </a:spcAft>
              <a:buClr>
                <a:srgbClr val="466269"/>
              </a:buClr>
              <a:buSzPts val="2400"/>
              <a:buNone/>
              <a:defRPr sz="2400">
                <a:solidFill>
                  <a:srgbClr val="466269"/>
                </a:solidFill>
              </a:defRPr>
            </a:lvl8pPr>
            <a:lvl9pPr lvl="8" algn="ctr" rtl="0">
              <a:spcBef>
                <a:spcPts val="0"/>
              </a:spcBef>
              <a:spcAft>
                <a:spcPts val="0"/>
              </a:spcAft>
              <a:buClr>
                <a:srgbClr val="466269"/>
              </a:buClr>
              <a:buSzPts val="2400"/>
              <a:buNone/>
              <a:defRPr sz="2400">
                <a:solidFill>
                  <a:srgbClr val="466269"/>
                </a:solidFill>
              </a:defRPr>
            </a:lvl9pPr>
          </a:lstStyle>
          <a:p>
            <a:endParaRPr/>
          </a:p>
        </p:txBody>
      </p:sp>
      <p:sp>
        <p:nvSpPr>
          <p:cNvPr id="52" name="Google Shape;52;p10"/>
          <p:cNvSpPr txBox="1">
            <a:spLocks noGrp="1"/>
          </p:cNvSpPr>
          <p:nvPr>
            <p:ph type="subTitle" idx="3"/>
          </p:nvPr>
        </p:nvSpPr>
        <p:spPr>
          <a:xfrm>
            <a:off x="3580989" y="3262563"/>
            <a:ext cx="1959600" cy="57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a:solidFill>
                  <a:srgbClr val="466269"/>
                </a:solidFill>
              </a:defRPr>
            </a:lvl1pPr>
            <a:lvl2pPr lvl="1" algn="ctr" rtl="0">
              <a:lnSpc>
                <a:spcPct val="100000"/>
              </a:lnSpc>
              <a:spcBef>
                <a:spcPts val="1600"/>
              </a:spcBef>
              <a:spcAft>
                <a:spcPts val="0"/>
              </a:spcAft>
              <a:buNone/>
              <a:defRPr>
                <a:solidFill>
                  <a:srgbClr val="466269"/>
                </a:solidFill>
              </a:defRPr>
            </a:lvl2pPr>
            <a:lvl3pPr lvl="2" algn="ctr" rtl="0">
              <a:lnSpc>
                <a:spcPct val="100000"/>
              </a:lnSpc>
              <a:spcBef>
                <a:spcPts val="1600"/>
              </a:spcBef>
              <a:spcAft>
                <a:spcPts val="0"/>
              </a:spcAft>
              <a:buNone/>
              <a:defRPr>
                <a:solidFill>
                  <a:srgbClr val="466269"/>
                </a:solidFill>
              </a:defRPr>
            </a:lvl3pPr>
            <a:lvl4pPr lvl="3" algn="ctr" rtl="0">
              <a:lnSpc>
                <a:spcPct val="100000"/>
              </a:lnSpc>
              <a:spcBef>
                <a:spcPts val="1600"/>
              </a:spcBef>
              <a:spcAft>
                <a:spcPts val="0"/>
              </a:spcAft>
              <a:buNone/>
              <a:defRPr>
                <a:solidFill>
                  <a:srgbClr val="466269"/>
                </a:solidFill>
              </a:defRPr>
            </a:lvl4pPr>
            <a:lvl5pPr lvl="4" algn="ctr" rtl="0">
              <a:lnSpc>
                <a:spcPct val="100000"/>
              </a:lnSpc>
              <a:spcBef>
                <a:spcPts val="1600"/>
              </a:spcBef>
              <a:spcAft>
                <a:spcPts val="0"/>
              </a:spcAft>
              <a:buNone/>
              <a:defRPr>
                <a:solidFill>
                  <a:srgbClr val="466269"/>
                </a:solidFill>
              </a:defRPr>
            </a:lvl5pPr>
            <a:lvl6pPr lvl="5" algn="ctr" rtl="0">
              <a:lnSpc>
                <a:spcPct val="100000"/>
              </a:lnSpc>
              <a:spcBef>
                <a:spcPts val="1600"/>
              </a:spcBef>
              <a:spcAft>
                <a:spcPts val="0"/>
              </a:spcAft>
              <a:buNone/>
              <a:defRPr>
                <a:solidFill>
                  <a:srgbClr val="466269"/>
                </a:solidFill>
              </a:defRPr>
            </a:lvl6pPr>
            <a:lvl7pPr lvl="6" algn="ctr" rtl="0">
              <a:lnSpc>
                <a:spcPct val="100000"/>
              </a:lnSpc>
              <a:spcBef>
                <a:spcPts val="1600"/>
              </a:spcBef>
              <a:spcAft>
                <a:spcPts val="0"/>
              </a:spcAft>
              <a:buNone/>
              <a:defRPr>
                <a:solidFill>
                  <a:srgbClr val="466269"/>
                </a:solidFill>
              </a:defRPr>
            </a:lvl7pPr>
            <a:lvl8pPr lvl="7" algn="ctr" rtl="0">
              <a:lnSpc>
                <a:spcPct val="100000"/>
              </a:lnSpc>
              <a:spcBef>
                <a:spcPts val="1600"/>
              </a:spcBef>
              <a:spcAft>
                <a:spcPts val="0"/>
              </a:spcAft>
              <a:buNone/>
              <a:defRPr>
                <a:solidFill>
                  <a:srgbClr val="466269"/>
                </a:solidFill>
              </a:defRPr>
            </a:lvl8pPr>
            <a:lvl9pPr lvl="8" algn="ctr" rtl="0">
              <a:lnSpc>
                <a:spcPct val="100000"/>
              </a:lnSpc>
              <a:spcBef>
                <a:spcPts val="1600"/>
              </a:spcBef>
              <a:spcAft>
                <a:spcPts val="1600"/>
              </a:spcAft>
              <a:buNone/>
              <a:defRPr>
                <a:solidFill>
                  <a:srgbClr val="466269"/>
                </a:solidFill>
              </a:defRPr>
            </a:lvl9pPr>
          </a:lstStyle>
          <a:p>
            <a:endParaRPr/>
          </a:p>
        </p:txBody>
      </p:sp>
      <p:sp>
        <p:nvSpPr>
          <p:cNvPr id="53" name="Google Shape;53;p10"/>
          <p:cNvSpPr txBox="1">
            <a:spLocks noGrp="1"/>
          </p:cNvSpPr>
          <p:nvPr>
            <p:ph type="ctrTitle" idx="4"/>
          </p:nvPr>
        </p:nvSpPr>
        <p:spPr>
          <a:xfrm>
            <a:off x="5521877" y="2841338"/>
            <a:ext cx="26268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466269"/>
              </a:buClr>
              <a:buSzPts val="1800"/>
              <a:buNone/>
              <a:defRPr sz="1800">
                <a:solidFill>
                  <a:srgbClr val="466269"/>
                </a:solidFill>
              </a:defRPr>
            </a:lvl1pPr>
            <a:lvl2pPr lvl="1" algn="ctr" rtl="0">
              <a:spcBef>
                <a:spcPts val="0"/>
              </a:spcBef>
              <a:spcAft>
                <a:spcPts val="0"/>
              </a:spcAft>
              <a:buClr>
                <a:srgbClr val="466269"/>
              </a:buClr>
              <a:buSzPts val="2400"/>
              <a:buNone/>
              <a:defRPr sz="2400">
                <a:solidFill>
                  <a:srgbClr val="466269"/>
                </a:solidFill>
              </a:defRPr>
            </a:lvl2pPr>
            <a:lvl3pPr lvl="2" algn="ctr" rtl="0">
              <a:spcBef>
                <a:spcPts val="0"/>
              </a:spcBef>
              <a:spcAft>
                <a:spcPts val="0"/>
              </a:spcAft>
              <a:buClr>
                <a:srgbClr val="466269"/>
              </a:buClr>
              <a:buSzPts val="2400"/>
              <a:buNone/>
              <a:defRPr sz="2400">
                <a:solidFill>
                  <a:srgbClr val="466269"/>
                </a:solidFill>
              </a:defRPr>
            </a:lvl3pPr>
            <a:lvl4pPr lvl="3" algn="ctr" rtl="0">
              <a:spcBef>
                <a:spcPts val="0"/>
              </a:spcBef>
              <a:spcAft>
                <a:spcPts val="0"/>
              </a:spcAft>
              <a:buClr>
                <a:srgbClr val="466269"/>
              </a:buClr>
              <a:buSzPts val="2400"/>
              <a:buNone/>
              <a:defRPr sz="2400">
                <a:solidFill>
                  <a:srgbClr val="466269"/>
                </a:solidFill>
              </a:defRPr>
            </a:lvl4pPr>
            <a:lvl5pPr lvl="4" algn="ctr" rtl="0">
              <a:spcBef>
                <a:spcPts val="0"/>
              </a:spcBef>
              <a:spcAft>
                <a:spcPts val="0"/>
              </a:spcAft>
              <a:buClr>
                <a:srgbClr val="466269"/>
              </a:buClr>
              <a:buSzPts val="2400"/>
              <a:buNone/>
              <a:defRPr sz="2400">
                <a:solidFill>
                  <a:srgbClr val="466269"/>
                </a:solidFill>
              </a:defRPr>
            </a:lvl5pPr>
            <a:lvl6pPr lvl="5" algn="ctr" rtl="0">
              <a:spcBef>
                <a:spcPts val="0"/>
              </a:spcBef>
              <a:spcAft>
                <a:spcPts val="0"/>
              </a:spcAft>
              <a:buClr>
                <a:srgbClr val="466269"/>
              </a:buClr>
              <a:buSzPts val="2400"/>
              <a:buNone/>
              <a:defRPr sz="2400">
                <a:solidFill>
                  <a:srgbClr val="466269"/>
                </a:solidFill>
              </a:defRPr>
            </a:lvl6pPr>
            <a:lvl7pPr lvl="6" algn="ctr" rtl="0">
              <a:spcBef>
                <a:spcPts val="0"/>
              </a:spcBef>
              <a:spcAft>
                <a:spcPts val="0"/>
              </a:spcAft>
              <a:buClr>
                <a:srgbClr val="466269"/>
              </a:buClr>
              <a:buSzPts val="2400"/>
              <a:buNone/>
              <a:defRPr sz="2400">
                <a:solidFill>
                  <a:srgbClr val="466269"/>
                </a:solidFill>
              </a:defRPr>
            </a:lvl7pPr>
            <a:lvl8pPr lvl="7" algn="ctr" rtl="0">
              <a:spcBef>
                <a:spcPts val="0"/>
              </a:spcBef>
              <a:spcAft>
                <a:spcPts val="0"/>
              </a:spcAft>
              <a:buClr>
                <a:srgbClr val="466269"/>
              </a:buClr>
              <a:buSzPts val="2400"/>
              <a:buNone/>
              <a:defRPr sz="2400">
                <a:solidFill>
                  <a:srgbClr val="466269"/>
                </a:solidFill>
              </a:defRPr>
            </a:lvl8pPr>
            <a:lvl9pPr lvl="8" algn="ctr" rtl="0">
              <a:spcBef>
                <a:spcPts val="0"/>
              </a:spcBef>
              <a:spcAft>
                <a:spcPts val="0"/>
              </a:spcAft>
              <a:buClr>
                <a:srgbClr val="466269"/>
              </a:buClr>
              <a:buSzPts val="2400"/>
              <a:buNone/>
              <a:defRPr sz="2400">
                <a:solidFill>
                  <a:srgbClr val="466269"/>
                </a:solidFill>
              </a:defRPr>
            </a:lvl9pPr>
          </a:lstStyle>
          <a:p>
            <a:endParaRPr/>
          </a:p>
        </p:txBody>
      </p:sp>
      <p:sp>
        <p:nvSpPr>
          <p:cNvPr id="54" name="Google Shape;54;p10"/>
          <p:cNvSpPr txBox="1">
            <a:spLocks noGrp="1"/>
          </p:cNvSpPr>
          <p:nvPr>
            <p:ph type="subTitle" idx="5"/>
          </p:nvPr>
        </p:nvSpPr>
        <p:spPr>
          <a:xfrm>
            <a:off x="5855477" y="3262563"/>
            <a:ext cx="1959600" cy="57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a:solidFill>
                  <a:srgbClr val="466269"/>
                </a:solidFill>
              </a:defRPr>
            </a:lvl1pPr>
            <a:lvl2pPr lvl="1" algn="ctr" rtl="0">
              <a:lnSpc>
                <a:spcPct val="100000"/>
              </a:lnSpc>
              <a:spcBef>
                <a:spcPts val="1600"/>
              </a:spcBef>
              <a:spcAft>
                <a:spcPts val="0"/>
              </a:spcAft>
              <a:buNone/>
              <a:defRPr>
                <a:solidFill>
                  <a:srgbClr val="466269"/>
                </a:solidFill>
              </a:defRPr>
            </a:lvl2pPr>
            <a:lvl3pPr lvl="2" algn="ctr" rtl="0">
              <a:lnSpc>
                <a:spcPct val="100000"/>
              </a:lnSpc>
              <a:spcBef>
                <a:spcPts val="1600"/>
              </a:spcBef>
              <a:spcAft>
                <a:spcPts val="0"/>
              </a:spcAft>
              <a:buNone/>
              <a:defRPr>
                <a:solidFill>
                  <a:srgbClr val="466269"/>
                </a:solidFill>
              </a:defRPr>
            </a:lvl3pPr>
            <a:lvl4pPr lvl="3" algn="ctr" rtl="0">
              <a:lnSpc>
                <a:spcPct val="100000"/>
              </a:lnSpc>
              <a:spcBef>
                <a:spcPts val="1600"/>
              </a:spcBef>
              <a:spcAft>
                <a:spcPts val="0"/>
              </a:spcAft>
              <a:buNone/>
              <a:defRPr>
                <a:solidFill>
                  <a:srgbClr val="466269"/>
                </a:solidFill>
              </a:defRPr>
            </a:lvl4pPr>
            <a:lvl5pPr lvl="4" algn="ctr" rtl="0">
              <a:lnSpc>
                <a:spcPct val="100000"/>
              </a:lnSpc>
              <a:spcBef>
                <a:spcPts val="1600"/>
              </a:spcBef>
              <a:spcAft>
                <a:spcPts val="0"/>
              </a:spcAft>
              <a:buNone/>
              <a:defRPr>
                <a:solidFill>
                  <a:srgbClr val="466269"/>
                </a:solidFill>
              </a:defRPr>
            </a:lvl5pPr>
            <a:lvl6pPr lvl="5" algn="ctr" rtl="0">
              <a:lnSpc>
                <a:spcPct val="100000"/>
              </a:lnSpc>
              <a:spcBef>
                <a:spcPts val="1600"/>
              </a:spcBef>
              <a:spcAft>
                <a:spcPts val="0"/>
              </a:spcAft>
              <a:buNone/>
              <a:defRPr>
                <a:solidFill>
                  <a:srgbClr val="466269"/>
                </a:solidFill>
              </a:defRPr>
            </a:lvl6pPr>
            <a:lvl7pPr lvl="6" algn="ctr" rtl="0">
              <a:lnSpc>
                <a:spcPct val="100000"/>
              </a:lnSpc>
              <a:spcBef>
                <a:spcPts val="1600"/>
              </a:spcBef>
              <a:spcAft>
                <a:spcPts val="0"/>
              </a:spcAft>
              <a:buNone/>
              <a:defRPr>
                <a:solidFill>
                  <a:srgbClr val="466269"/>
                </a:solidFill>
              </a:defRPr>
            </a:lvl7pPr>
            <a:lvl8pPr lvl="7" algn="ctr" rtl="0">
              <a:lnSpc>
                <a:spcPct val="100000"/>
              </a:lnSpc>
              <a:spcBef>
                <a:spcPts val="1600"/>
              </a:spcBef>
              <a:spcAft>
                <a:spcPts val="0"/>
              </a:spcAft>
              <a:buNone/>
              <a:defRPr>
                <a:solidFill>
                  <a:srgbClr val="466269"/>
                </a:solidFill>
              </a:defRPr>
            </a:lvl8pPr>
            <a:lvl9pPr lvl="8" algn="ctr" rtl="0">
              <a:lnSpc>
                <a:spcPct val="100000"/>
              </a:lnSpc>
              <a:spcBef>
                <a:spcPts val="1600"/>
              </a:spcBef>
              <a:spcAft>
                <a:spcPts val="1600"/>
              </a:spcAft>
              <a:buNone/>
              <a:defRPr>
                <a:solidFill>
                  <a:srgbClr val="466269"/>
                </a:solidFill>
              </a:defRPr>
            </a:lvl9pPr>
          </a:lstStyle>
          <a:p>
            <a:endParaRPr/>
          </a:p>
        </p:txBody>
      </p:sp>
      <p:sp>
        <p:nvSpPr>
          <p:cNvPr id="55" name="Google Shape;55;p10"/>
          <p:cNvSpPr txBox="1">
            <a:spLocks noGrp="1"/>
          </p:cNvSpPr>
          <p:nvPr>
            <p:ph type="ctrTitle" idx="6"/>
          </p:nvPr>
        </p:nvSpPr>
        <p:spPr>
          <a:xfrm>
            <a:off x="1420950" y="339400"/>
            <a:ext cx="63021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466269"/>
              </a:buClr>
              <a:buSzPts val="1800"/>
              <a:buNone/>
              <a:defRPr sz="1800">
                <a:solidFill>
                  <a:srgbClr val="466269"/>
                </a:solidFill>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Tree>
    <p:extLst>
      <p:ext uri="{BB962C8B-B14F-4D97-AF65-F5344CB8AC3E}">
        <p14:creationId xmlns:p14="http://schemas.microsoft.com/office/powerpoint/2010/main" val="826822300"/>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HREE COLUMNS ">
  <p:cSld name="1_THREE COLUMNS ">
    <p:bg>
      <p:bgPr>
        <a:noFill/>
        <a:effectLst/>
      </p:bgPr>
    </p:bg>
    <p:spTree>
      <p:nvGrpSpPr>
        <p:cNvPr id="1" name="Shape 48"/>
        <p:cNvGrpSpPr/>
        <p:nvPr/>
      </p:nvGrpSpPr>
      <p:grpSpPr>
        <a:xfrm>
          <a:off x="0" y="0"/>
          <a:ext cx="0" cy="0"/>
          <a:chOff x="0" y="0"/>
          <a:chExt cx="0" cy="0"/>
        </a:xfrm>
      </p:grpSpPr>
      <p:sp>
        <p:nvSpPr>
          <p:cNvPr id="49" name="Google Shape;49;p10"/>
          <p:cNvSpPr txBox="1">
            <a:spLocks noGrp="1"/>
          </p:cNvSpPr>
          <p:nvPr>
            <p:ph type="ctrTitle"/>
          </p:nvPr>
        </p:nvSpPr>
        <p:spPr>
          <a:xfrm>
            <a:off x="1041275" y="2841338"/>
            <a:ext cx="2445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466269"/>
              </a:buClr>
              <a:buSzPts val="1800"/>
              <a:buNone/>
              <a:defRPr sz="1800">
                <a:solidFill>
                  <a:srgbClr val="466269"/>
                </a:solidFill>
              </a:defRPr>
            </a:lvl1pPr>
            <a:lvl2pPr lvl="1" algn="ctr" rtl="0">
              <a:spcBef>
                <a:spcPts val="0"/>
              </a:spcBef>
              <a:spcAft>
                <a:spcPts val="0"/>
              </a:spcAft>
              <a:buClr>
                <a:srgbClr val="466269"/>
              </a:buClr>
              <a:buSzPts val="2400"/>
              <a:buNone/>
              <a:defRPr sz="2400">
                <a:solidFill>
                  <a:srgbClr val="466269"/>
                </a:solidFill>
              </a:defRPr>
            </a:lvl2pPr>
            <a:lvl3pPr lvl="2" algn="ctr" rtl="0">
              <a:spcBef>
                <a:spcPts val="0"/>
              </a:spcBef>
              <a:spcAft>
                <a:spcPts val="0"/>
              </a:spcAft>
              <a:buClr>
                <a:srgbClr val="466269"/>
              </a:buClr>
              <a:buSzPts val="2400"/>
              <a:buNone/>
              <a:defRPr sz="2400">
                <a:solidFill>
                  <a:srgbClr val="466269"/>
                </a:solidFill>
              </a:defRPr>
            </a:lvl3pPr>
            <a:lvl4pPr lvl="3" algn="ctr" rtl="0">
              <a:spcBef>
                <a:spcPts val="0"/>
              </a:spcBef>
              <a:spcAft>
                <a:spcPts val="0"/>
              </a:spcAft>
              <a:buClr>
                <a:srgbClr val="466269"/>
              </a:buClr>
              <a:buSzPts val="2400"/>
              <a:buNone/>
              <a:defRPr sz="2400">
                <a:solidFill>
                  <a:srgbClr val="466269"/>
                </a:solidFill>
              </a:defRPr>
            </a:lvl4pPr>
            <a:lvl5pPr lvl="4" algn="ctr" rtl="0">
              <a:spcBef>
                <a:spcPts val="0"/>
              </a:spcBef>
              <a:spcAft>
                <a:spcPts val="0"/>
              </a:spcAft>
              <a:buClr>
                <a:srgbClr val="466269"/>
              </a:buClr>
              <a:buSzPts val="2400"/>
              <a:buNone/>
              <a:defRPr sz="2400">
                <a:solidFill>
                  <a:srgbClr val="466269"/>
                </a:solidFill>
              </a:defRPr>
            </a:lvl5pPr>
            <a:lvl6pPr lvl="5" algn="ctr" rtl="0">
              <a:spcBef>
                <a:spcPts val="0"/>
              </a:spcBef>
              <a:spcAft>
                <a:spcPts val="0"/>
              </a:spcAft>
              <a:buClr>
                <a:srgbClr val="466269"/>
              </a:buClr>
              <a:buSzPts val="2400"/>
              <a:buNone/>
              <a:defRPr sz="2400">
                <a:solidFill>
                  <a:srgbClr val="466269"/>
                </a:solidFill>
              </a:defRPr>
            </a:lvl6pPr>
            <a:lvl7pPr lvl="6" algn="ctr" rtl="0">
              <a:spcBef>
                <a:spcPts val="0"/>
              </a:spcBef>
              <a:spcAft>
                <a:spcPts val="0"/>
              </a:spcAft>
              <a:buClr>
                <a:srgbClr val="466269"/>
              </a:buClr>
              <a:buSzPts val="2400"/>
              <a:buNone/>
              <a:defRPr sz="2400">
                <a:solidFill>
                  <a:srgbClr val="466269"/>
                </a:solidFill>
              </a:defRPr>
            </a:lvl7pPr>
            <a:lvl8pPr lvl="7" algn="ctr" rtl="0">
              <a:spcBef>
                <a:spcPts val="0"/>
              </a:spcBef>
              <a:spcAft>
                <a:spcPts val="0"/>
              </a:spcAft>
              <a:buClr>
                <a:srgbClr val="466269"/>
              </a:buClr>
              <a:buSzPts val="2400"/>
              <a:buNone/>
              <a:defRPr sz="2400">
                <a:solidFill>
                  <a:srgbClr val="466269"/>
                </a:solidFill>
              </a:defRPr>
            </a:lvl8pPr>
            <a:lvl9pPr lvl="8" algn="ctr" rtl="0">
              <a:spcBef>
                <a:spcPts val="0"/>
              </a:spcBef>
              <a:spcAft>
                <a:spcPts val="0"/>
              </a:spcAft>
              <a:buClr>
                <a:srgbClr val="466269"/>
              </a:buClr>
              <a:buSzPts val="2400"/>
              <a:buNone/>
              <a:defRPr sz="2400">
                <a:solidFill>
                  <a:srgbClr val="466269"/>
                </a:solidFill>
              </a:defRPr>
            </a:lvl9pPr>
          </a:lstStyle>
          <a:p>
            <a:endParaRPr/>
          </a:p>
        </p:txBody>
      </p:sp>
      <p:sp>
        <p:nvSpPr>
          <p:cNvPr id="50" name="Google Shape;50;p10"/>
          <p:cNvSpPr txBox="1">
            <a:spLocks noGrp="1"/>
          </p:cNvSpPr>
          <p:nvPr>
            <p:ph type="subTitle" idx="1"/>
          </p:nvPr>
        </p:nvSpPr>
        <p:spPr>
          <a:xfrm>
            <a:off x="1284275" y="3262563"/>
            <a:ext cx="1959600" cy="57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a:solidFill>
                  <a:srgbClr val="466269"/>
                </a:solidFill>
              </a:defRPr>
            </a:lvl1pPr>
            <a:lvl2pPr lvl="1" algn="ctr" rtl="0">
              <a:lnSpc>
                <a:spcPct val="100000"/>
              </a:lnSpc>
              <a:spcBef>
                <a:spcPts val="1600"/>
              </a:spcBef>
              <a:spcAft>
                <a:spcPts val="0"/>
              </a:spcAft>
              <a:buNone/>
              <a:defRPr>
                <a:solidFill>
                  <a:srgbClr val="466269"/>
                </a:solidFill>
              </a:defRPr>
            </a:lvl2pPr>
            <a:lvl3pPr lvl="2" algn="ctr" rtl="0">
              <a:lnSpc>
                <a:spcPct val="100000"/>
              </a:lnSpc>
              <a:spcBef>
                <a:spcPts val="1600"/>
              </a:spcBef>
              <a:spcAft>
                <a:spcPts val="0"/>
              </a:spcAft>
              <a:buNone/>
              <a:defRPr>
                <a:solidFill>
                  <a:srgbClr val="466269"/>
                </a:solidFill>
              </a:defRPr>
            </a:lvl3pPr>
            <a:lvl4pPr lvl="3" algn="ctr" rtl="0">
              <a:lnSpc>
                <a:spcPct val="100000"/>
              </a:lnSpc>
              <a:spcBef>
                <a:spcPts val="1600"/>
              </a:spcBef>
              <a:spcAft>
                <a:spcPts val="0"/>
              </a:spcAft>
              <a:buNone/>
              <a:defRPr>
                <a:solidFill>
                  <a:srgbClr val="466269"/>
                </a:solidFill>
              </a:defRPr>
            </a:lvl4pPr>
            <a:lvl5pPr lvl="4" algn="ctr" rtl="0">
              <a:lnSpc>
                <a:spcPct val="100000"/>
              </a:lnSpc>
              <a:spcBef>
                <a:spcPts val="1600"/>
              </a:spcBef>
              <a:spcAft>
                <a:spcPts val="0"/>
              </a:spcAft>
              <a:buNone/>
              <a:defRPr>
                <a:solidFill>
                  <a:srgbClr val="466269"/>
                </a:solidFill>
              </a:defRPr>
            </a:lvl5pPr>
            <a:lvl6pPr lvl="5" algn="ctr" rtl="0">
              <a:lnSpc>
                <a:spcPct val="100000"/>
              </a:lnSpc>
              <a:spcBef>
                <a:spcPts val="1600"/>
              </a:spcBef>
              <a:spcAft>
                <a:spcPts val="0"/>
              </a:spcAft>
              <a:buNone/>
              <a:defRPr>
                <a:solidFill>
                  <a:srgbClr val="466269"/>
                </a:solidFill>
              </a:defRPr>
            </a:lvl6pPr>
            <a:lvl7pPr lvl="6" algn="ctr" rtl="0">
              <a:lnSpc>
                <a:spcPct val="100000"/>
              </a:lnSpc>
              <a:spcBef>
                <a:spcPts val="1600"/>
              </a:spcBef>
              <a:spcAft>
                <a:spcPts val="0"/>
              </a:spcAft>
              <a:buNone/>
              <a:defRPr>
                <a:solidFill>
                  <a:srgbClr val="466269"/>
                </a:solidFill>
              </a:defRPr>
            </a:lvl7pPr>
            <a:lvl8pPr lvl="7" algn="ctr" rtl="0">
              <a:lnSpc>
                <a:spcPct val="100000"/>
              </a:lnSpc>
              <a:spcBef>
                <a:spcPts val="1600"/>
              </a:spcBef>
              <a:spcAft>
                <a:spcPts val="0"/>
              </a:spcAft>
              <a:buNone/>
              <a:defRPr>
                <a:solidFill>
                  <a:srgbClr val="466269"/>
                </a:solidFill>
              </a:defRPr>
            </a:lvl8pPr>
            <a:lvl9pPr lvl="8" algn="ctr" rtl="0">
              <a:lnSpc>
                <a:spcPct val="100000"/>
              </a:lnSpc>
              <a:spcBef>
                <a:spcPts val="1600"/>
              </a:spcBef>
              <a:spcAft>
                <a:spcPts val="1600"/>
              </a:spcAft>
              <a:buNone/>
              <a:defRPr>
                <a:solidFill>
                  <a:srgbClr val="466269"/>
                </a:solidFill>
              </a:defRPr>
            </a:lvl9pPr>
          </a:lstStyle>
          <a:p>
            <a:endParaRPr/>
          </a:p>
        </p:txBody>
      </p:sp>
      <p:sp>
        <p:nvSpPr>
          <p:cNvPr id="51" name="Google Shape;51;p10"/>
          <p:cNvSpPr txBox="1">
            <a:spLocks noGrp="1"/>
          </p:cNvSpPr>
          <p:nvPr>
            <p:ph type="ctrTitle" idx="2"/>
          </p:nvPr>
        </p:nvSpPr>
        <p:spPr>
          <a:xfrm>
            <a:off x="3247389" y="2841338"/>
            <a:ext cx="26268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466269"/>
              </a:buClr>
              <a:buSzPts val="1800"/>
              <a:buNone/>
              <a:defRPr sz="1800">
                <a:solidFill>
                  <a:srgbClr val="466269"/>
                </a:solidFill>
              </a:defRPr>
            </a:lvl1pPr>
            <a:lvl2pPr lvl="1" algn="ctr" rtl="0">
              <a:spcBef>
                <a:spcPts val="0"/>
              </a:spcBef>
              <a:spcAft>
                <a:spcPts val="0"/>
              </a:spcAft>
              <a:buClr>
                <a:srgbClr val="466269"/>
              </a:buClr>
              <a:buSzPts val="2400"/>
              <a:buNone/>
              <a:defRPr sz="2400">
                <a:solidFill>
                  <a:srgbClr val="466269"/>
                </a:solidFill>
              </a:defRPr>
            </a:lvl2pPr>
            <a:lvl3pPr lvl="2" algn="ctr" rtl="0">
              <a:spcBef>
                <a:spcPts val="0"/>
              </a:spcBef>
              <a:spcAft>
                <a:spcPts val="0"/>
              </a:spcAft>
              <a:buClr>
                <a:srgbClr val="466269"/>
              </a:buClr>
              <a:buSzPts val="2400"/>
              <a:buNone/>
              <a:defRPr sz="2400">
                <a:solidFill>
                  <a:srgbClr val="466269"/>
                </a:solidFill>
              </a:defRPr>
            </a:lvl3pPr>
            <a:lvl4pPr lvl="3" algn="ctr" rtl="0">
              <a:spcBef>
                <a:spcPts val="0"/>
              </a:spcBef>
              <a:spcAft>
                <a:spcPts val="0"/>
              </a:spcAft>
              <a:buClr>
                <a:srgbClr val="466269"/>
              </a:buClr>
              <a:buSzPts val="2400"/>
              <a:buNone/>
              <a:defRPr sz="2400">
                <a:solidFill>
                  <a:srgbClr val="466269"/>
                </a:solidFill>
              </a:defRPr>
            </a:lvl4pPr>
            <a:lvl5pPr lvl="4" algn="ctr" rtl="0">
              <a:spcBef>
                <a:spcPts val="0"/>
              </a:spcBef>
              <a:spcAft>
                <a:spcPts val="0"/>
              </a:spcAft>
              <a:buClr>
                <a:srgbClr val="466269"/>
              </a:buClr>
              <a:buSzPts val="2400"/>
              <a:buNone/>
              <a:defRPr sz="2400">
                <a:solidFill>
                  <a:srgbClr val="466269"/>
                </a:solidFill>
              </a:defRPr>
            </a:lvl5pPr>
            <a:lvl6pPr lvl="5" algn="ctr" rtl="0">
              <a:spcBef>
                <a:spcPts val="0"/>
              </a:spcBef>
              <a:spcAft>
                <a:spcPts val="0"/>
              </a:spcAft>
              <a:buClr>
                <a:srgbClr val="466269"/>
              </a:buClr>
              <a:buSzPts val="2400"/>
              <a:buNone/>
              <a:defRPr sz="2400">
                <a:solidFill>
                  <a:srgbClr val="466269"/>
                </a:solidFill>
              </a:defRPr>
            </a:lvl6pPr>
            <a:lvl7pPr lvl="6" algn="ctr" rtl="0">
              <a:spcBef>
                <a:spcPts val="0"/>
              </a:spcBef>
              <a:spcAft>
                <a:spcPts val="0"/>
              </a:spcAft>
              <a:buClr>
                <a:srgbClr val="466269"/>
              </a:buClr>
              <a:buSzPts val="2400"/>
              <a:buNone/>
              <a:defRPr sz="2400">
                <a:solidFill>
                  <a:srgbClr val="466269"/>
                </a:solidFill>
              </a:defRPr>
            </a:lvl7pPr>
            <a:lvl8pPr lvl="7" algn="ctr" rtl="0">
              <a:spcBef>
                <a:spcPts val="0"/>
              </a:spcBef>
              <a:spcAft>
                <a:spcPts val="0"/>
              </a:spcAft>
              <a:buClr>
                <a:srgbClr val="466269"/>
              </a:buClr>
              <a:buSzPts val="2400"/>
              <a:buNone/>
              <a:defRPr sz="2400">
                <a:solidFill>
                  <a:srgbClr val="466269"/>
                </a:solidFill>
              </a:defRPr>
            </a:lvl8pPr>
            <a:lvl9pPr lvl="8" algn="ctr" rtl="0">
              <a:spcBef>
                <a:spcPts val="0"/>
              </a:spcBef>
              <a:spcAft>
                <a:spcPts val="0"/>
              </a:spcAft>
              <a:buClr>
                <a:srgbClr val="466269"/>
              </a:buClr>
              <a:buSzPts val="2400"/>
              <a:buNone/>
              <a:defRPr sz="2400">
                <a:solidFill>
                  <a:srgbClr val="466269"/>
                </a:solidFill>
              </a:defRPr>
            </a:lvl9pPr>
          </a:lstStyle>
          <a:p>
            <a:endParaRPr/>
          </a:p>
        </p:txBody>
      </p:sp>
      <p:sp>
        <p:nvSpPr>
          <p:cNvPr id="52" name="Google Shape;52;p10"/>
          <p:cNvSpPr txBox="1">
            <a:spLocks noGrp="1"/>
          </p:cNvSpPr>
          <p:nvPr>
            <p:ph type="subTitle" idx="3"/>
          </p:nvPr>
        </p:nvSpPr>
        <p:spPr>
          <a:xfrm>
            <a:off x="3580989" y="3262563"/>
            <a:ext cx="1959600" cy="57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a:solidFill>
                  <a:srgbClr val="466269"/>
                </a:solidFill>
              </a:defRPr>
            </a:lvl1pPr>
            <a:lvl2pPr lvl="1" algn="ctr" rtl="0">
              <a:lnSpc>
                <a:spcPct val="100000"/>
              </a:lnSpc>
              <a:spcBef>
                <a:spcPts val="1600"/>
              </a:spcBef>
              <a:spcAft>
                <a:spcPts val="0"/>
              </a:spcAft>
              <a:buNone/>
              <a:defRPr>
                <a:solidFill>
                  <a:srgbClr val="466269"/>
                </a:solidFill>
              </a:defRPr>
            </a:lvl2pPr>
            <a:lvl3pPr lvl="2" algn="ctr" rtl="0">
              <a:lnSpc>
                <a:spcPct val="100000"/>
              </a:lnSpc>
              <a:spcBef>
                <a:spcPts val="1600"/>
              </a:spcBef>
              <a:spcAft>
                <a:spcPts val="0"/>
              </a:spcAft>
              <a:buNone/>
              <a:defRPr>
                <a:solidFill>
                  <a:srgbClr val="466269"/>
                </a:solidFill>
              </a:defRPr>
            </a:lvl3pPr>
            <a:lvl4pPr lvl="3" algn="ctr" rtl="0">
              <a:lnSpc>
                <a:spcPct val="100000"/>
              </a:lnSpc>
              <a:spcBef>
                <a:spcPts val="1600"/>
              </a:spcBef>
              <a:spcAft>
                <a:spcPts val="0"/>
              </a:spcAft>
              <a:buNone/>
              <a:defRPr>
                <a:solidFill>
                  <a:srgbClr val="466269"/>
                </a:solidFill>
              </a:defRPr>
            </a:lvl4pPr>
            <a:lvl5pPr lvl="4" algn="ctr" rtl="0">
              <a:lnSpc>
                <a:spcPct val="100000"/>
              </a:lnSpc>
              <a:spcBef>
                <a:spcPts val="1600"/>
              </a:spcBef>
              <a:spcAft>
                <a:spcPts val="0"/>
              </a:spcAft>
              <a:buNone/>
              <a:defRPr>
                <a:solidFill>
                  <a:srgbClr val="466269"/>
                </a:solidFill>
              </a:defRPr>
            </a:lvl5pPr>
            <a:lvl6pPr lvl="5" algn="ctr" rtl="0">
              <a:lnSpc>
                <a:spcPct val="100000"/>
              </a:lnSpc>
              <a:spcBef>
                <a:spcPts val="1600"/>
              </a:spcBef>
              <a:spcAft>
                <a:spcPts val="0"/>
              </a:spcAft>
              <a:buNone/>
              <a:defRPr>
                <a:solidFill>
                  <a:srgbClr val="466269"/>
                </a:solidFill>
              </a:defRPr>
            </a:lvl6pPr>
            <a:lvl7pPr lvl="6" algn="ctr" rtl="0">
              <a:lnSpc>
                <a:spcPct val="100000"/>
              </a:lnSpc>
              <a:spcBef>
                <a:spcPts val="1600"/>
              </a:spcBef>
              <a:spcAft>
                <a:spcPts val="0"/>
              </a:spcAft>
              <a:buNone/>
              <a:defRPr>
                <a:solidFill>
                  <a:srgbClr val="466269"/>
                </a:solidFill>
              </a:defRPr>
            </a:lvl7pPr>
            <a:lvl8pPr lvl="7" algn="ctr" rtl="0">
              <a:lnSpc>
                <a:spcPct val="100000"/>
              </a:lnSpc>
              <a:spcBef>
                <a:spcPts val="1600"/>
              </a:spcBef>
              <a:spcAft>
                <a:spcPts val="0"/>
              </a:spcAft>
              <a:buNone/>
              <a:defRPr>
                <a:solidFill>
                  <a:srgbClr val="466269"/>
                </a:solidFill>
              </a:defRPr>
            </a:lvl8pPr>
            <a:lvl9pPr lvl="8" algn="ctr" rtl="0">
              <a:lnSpc>
                <a:spcPct val="100000"/>
              </a:lnSpc>
              <a:spcBef>
                <a:spcPts val="1600"/>
              </a:spcBef>
              <a:spcAft>
                <a:spcPts val="1600"/>
              </a:spcAft>
              <a:buNone/>
              <a:defRPr>
                <a:solidFill>
                  <a:srgbClr val="466269"/>
                </a:solidFill>
              </a:defRPr>
            </a:lvl9pPr>
          </a:lstStyle>
          <a:p>
            <a:endParaRPr/>
          </a:p>
        </p:txBody>
      </p:sp>
      <p:sp>
        <p:nvSpPr>
          <p:cNvPr id="53" name="Google Shape;53;p10"/>
          <p:cNvSpPr txBox="1">
            <a:spLocks noGrp="1"/>
          </p:cNvSpPr>
          <p:nvPr>
            <p:ph type="ctrTitle" idx="4"/>
          </p:nvPr>
        </p:nvSpPr>
        <p:spPr>
          <a:xfrm>
            <a:off x="5521877" y="2841338"/>
            <a:ext cx="26268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466269"/>
              </a:buClr>
              <a:buSzPts val="1800"/>
              <a:buNone/>
              <a:defRPr sz="1800">
                <a:solidFill>
                  <a:srgbClr val="466269"/>
                </a:solidFill>
              </a:defRPr>
            </a:lvl1pPr>
            <a:lvl2pPr lvl="1" algn="ctr" rtl="0">
              <a:spcBef>
                <a:spcPts val="0"/>
              </a:spcBef>
              <a:spcAft>
                <a:spcPts val="0"/>
              </a:spcAft>
              <a:buClr>
                <a:srgbClr val="466269"/>
              </a:buClr>
              <a:buSzPts val="2400"/>
              <a:buNone/>
              <a:defRPr sz="2400">
                <a:solidFill>
                  <a:srgbClr val="466269"/>
                </a:solidFill>
              </a:defRPr>
            </a:lvl2pPr>
            <a:lvl3pPr lvl="2" algn="ctr" rtl="0">
              <a:spcBef>
                <a:spcPts val="0"/>
              </a:spcBef>
              <a:spcAft>
                <a:spcPts val="0"/>
              </a:spcAft>
              <a:buClr>
                <a:srgbClr val="466269"/>
              </a:buClr>
              <a:buSzPts val="2400"/>
              <a:buNone/>
              <a:defRPr sz="2400">
                <a:solidFill>
                  <a:srgbClr val="466269"/>
                </a:solidFill>
              </a:defRPr>
            </a:lvl3pPr>
            <a:lvl4pPr lvl="3" algn="ctr" rtl="0">
              <a:spcBef>
                <a:spcPts val="0"/>
              </a:spcBef>
              <a:spcAft>
                <a:spcPts val="0"/>
              </a:spcAft>
              <a:buClr>
                <a:srgbClr val="466269"/>
              </a:buClr>
              <a:buSzPts val="2400"/>
              <a:buNone/>
              <a:defRPr sz="2400">
                <a:solidFill>
                  <a:srgbClr val="466269"/>
                </a:solidFill>
              </a:defRPr>
            </a:lvl4pPr>
            <a:lvl5pPr lvl="4" algn="ctr" rtl="0">
              <a:spcBef>
                <a:spcPts val="0"/>
              </a:spcBef>
              <a:spcAft>
                <a:spcPts val="0"/>
              </a:spcAft>
              <a:buClr>
                <a:srgbClr val="466269"/>
              </a:buClr>
              <a:buSzPts val="2400"/>
              <a:buNone/>
              <a:defRPr sz="2400">
                <a:solidFill>
                  <a:srgbClr val="466269"/>
                </a:solidFill>
              </a:defRPr>
            </a:lvl5pPr>
            <a:lvl6pPr lvl="5" algn="ctr" rtl="0">
              <a:spcBef>
                <a:spcPts val="0"/>
              </a:spcBef>
              <a:spcAft>
                <a:spcPts val="0"/>
              </a:spcAft>
              <a:buClr>
                <a:srgbClr val="466269"/>
              </a:buClr>
              <a:buSzPts val="2400"/>
              <a:buNone/>
              <a:defRPr sz="2400">
                <a:solidFill>
                  <a:srgbClr val="466269"/>
                </a:solidFill>
              </a:defRPr>
            </a:lvl6pPr>
            <a:lvl7pPr lvl="6" algn="ctr" rtl="0">
              <a:spcBef>
                <a:spcPts val="0"/>
              </a:spcBef>
              <a:spcAft>
                <a:spcPts val="0"/>
              </a:spcAft>
              <a:buClr>
                <a:srgbClr val="466269"/>
              </a:buClr>
              <a:buSzPts val="2400"/>
              <a:buNone/>
              <a:defRPr sz="2400">
                <a:solidFill>
                  <a:srgbClr val="466269"/>
                </a:solidFill>
              </a:defRPr>
            </a:lvl7pPr>
            <a:lvl8pPr lvl="7" algn="ctr" rtl="0">
              <a:spcBef>
                <a:spcPts val="0"/>
              </a:spcBef>
              <a:spcAft>
                <a:spcPts val="0"/>
              </a:spcAft>
              <a:buClr>
                <a:srgbClr val="466269"/>
              </a:buClr>
              <a:buSzPts val="2400"/>
              <a:buNone/>
              <a:defRPr sz="2400">
                <a:solidFill>
                  <a:srgbClr val="466269"/>
                </a:solidFill>
              </a:defRPr>
            </a:lvl8pPr>
            <a:lvl9pPr lvl="8" algn="ctr" rtl="0">
              <a:spcBef>
                <a:spcPts val="0"/>
              </a:spcBef>
              <a:spcAft>
                <a:spcPts val="0"/>
              </a:spcAft>
              <a:buClr>
                <a:srgbClr val="466269"/>
              </a:buClr>
              <a:buSzPts val="2400"/>
              <a:buNone/>
              <a:defRPr sz="2400">
                <a:solidFill>
                  <a:srgbClr val="466269"/>
                </a:solidFill>
              </a:defRPr>
            </a:lvl9pPr>
          </a:lstStyle>
          <a:p>
            <a:endParaRPr/>
          </a:p>
        </p:txBody>
      </p:sp>
      <p:sp>
        <p:nvSpPr>
          <p:cNvPr id="54" name="Google Shape;54;p10"/>
          <p:cNvSpPr txBox="1">
            <a:spLocks noGrp="1"/>
          </p:cNvSpPr>
          <p:nvPr>
            <p:ph type="subTitle" idx="5"/>
          </p:nvPr>
        </p:nvSpPr>
        <p:spPr>
          <a:xfrm>
            <a:off x="5855477" y="3262563"/>
            <a:ext cx="1959600" cy="57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a:solidFill>
                  <a:srgbClr val="466269"/>
                </a:solidFill>
              </a:defRPr>
            </a:lvl1pPr>
            <a:lvl2pPr lvl="1" algn="ctr" rtl="0">
              <a:lnSpc>
                <a:spcPct val="100000"/>
              </a:lnSpc>
              <a:spcBef>
                <a:spcPts val="1600"/>
              </a:spcBef>
              <a:spcAft>
                <a:spcPts val="0"/>
              </a:spcAft>
              <a:buNone/>
              <a:defRPr>
                <a:solidFill>
                  <a:srgbClr val="466269"/>
                </a:solidFill>
              </a:defRPr>
            </a:lvl2pPr>
            <a:lvl3pPr lvl="2" algn="ctr" rtl="0">
              <a:lnSpc>
                <a:spcPct val="100000"/>
              </a:lnSpc>
              <a:spcBef>
                <a:spcPts val="1600"/>
              </a:spcBef>
              <a:spcAft>
                <a:spcPts val="0"/>
              </a:spcAft>
              <a:buNone/>
              <a:defRPr>
                <a:solidFill>
                  <a:srgbClr val="466269"/>
                </a:solidFill>
              </a:defRPr>
            </a:lvl3pPr>
            <a:lvl4pPr lvl="3" algn="ctr" rtl="0">
              <a:lnSpc>
                <a:spcPct val="100000"/>
              </a:lnSpc>
              <a:spcBef>
                <a:spcPts val="1600"/>
              </a:spcBef>
              <a:spcAft>
                <a:spcPts val="0"/>
              </a:spcAft>
              <a:buNone/>
              <a:defRPr>
                <a:solidFill>
                  <a:srgbClr val="466269"/>
                </a:solidFill>
              </a:defRPr>
            </a:lvl4pPr>
            <a:lvl5pPr lvl="4" algn="ctr" rtl="0">
              <a:lnSpc>
                <a:spcPct val="100000"/>
              </a:lnSpc>
              <a:spcBef>
                <a:spcPts val="1600"/>
              </a:spcBef>
              <a:spcAft>
                <a:spcPts val="0"/>
              </a:spcAft>
              <a:buNone/>
              <a:defRPr>
                <a:solidFill>
                  <a:srgbClr val="466269"/>
                </a:solidFill>
              </a:defRPr>
            </a:lvl5pPr>
            <a:lvl6pPr lvl="5" algn="ctr" rtl="0">
              <a:lnSpc>
                <a:spcPct val="100000"/>
              </a:lnSpc>
              <a:spcBef>
                <a:spcPts val="1600"/>
              </a:spcBef>
              <a:spcAft>
                <a:spcPts val="0"/>
              </a:spcAft>
              <a:buNone/>
              <a:defRPr>
                <a:solidFill>
                  <a:srgbClr val="466269"/>
                </a:solidFill>
              </a:defRPr>
            </a:lvl6pPr>
            <a:lvl7pPr lvl="6" algn="ctr" rtl="0">
              <a:lnSpc>
                <a:spcPct val="100000"/>
              </a:lnSpc>
              <a:spcBef>
                <a:spcPts val="1600"/>
              </a:spcBef>
              <a:spcAft>
                <a:spcPts val="0"/>
              </a:spcAft>
              <a:buNone/>
              <a:defRPr>
                <a:solidFill>
                  <a:srgbClr val="466269"/>
                </a:solidFill>
              </a:defRPr>
            </a:lvl7pPr>
            <a:lvl8pPr lvl="7" algn="ctr" rtl="0">
              <a:lnSpc>
                <a:spcPct val="100000"/>
              </a:lnSpc>
              <a:spcBef>
                <a:spcPts val="1600"/>
              </a:spcBef>
              <a:spcAft>
                <a:spcPts val="0"/>
              </a:spcAft>
              <a:buNone/>
              <a:defRPr>
                <a:solidFill>
                  <a:srgbClr val="466269"/>
                </a:solidFill>
              </a:defRPr>
            </a:lvl8pPr>
            <a:lvl9pPr lvl="8" algn="ctr" rtl="0">
              <a:lnSpc>
                <a:spcPct val="100000"/>
              </a:lnSpc>
              <a:spcBef>
                <a:spcPts val="1600"/>
              </a:spcBef>
              <a:spcAft>
                <a:spcPts val="1600"/>
              </a:spcAft>
              <a:buNone/>
              <a:defRPr>
                <a:solidFill>
                  <a:srgbClr val="466269"/>
                </a:solidFill>
              </a:defRPr>
            </a:lvl9pPr>
          </a:lstStyle>
          <a:p>
            <a:endParaRPr/>
          </a:p>
        </p:txBody>
      </p:sp>
      <p:sp>
        <p:nvSpPr>
          <p:cNvPr id="55" name="Google Shape;55;p10"/>
          <p:cNvSpPr txBox="1">
            <a:spLocks noGrp="1"/>
          </p:cNvSpPr>
          <p:nvPr>
            <p:ph type="ctrTitle" idx="6"/>
          </p:nvPr>
        </p:nvSpPr>
        <p:spPr>
          <a:xfrm>
            <a:off x="1420950" y="339400"/>
            <a:ext cx="63021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466269"/>
              </a:buClr>
              <a:buSzPts val="1800"/>
              <a:buNone/>
              <a:defRPr sz="1800">
                <a:solidFill>
                  <a:srgbClr val="466269"/>
                </a:solidFill>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Tree>
    <p:extLst>
      <p:ext uri="{BB962C8B-B14F-4D97-AF65-F5344CB8AC3E}">
        <p14:creationId xmlns:p14="http://schemas.microsoft.com/office/powerpoint/2010/main" val="2920146974"/>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HREE COLUMNS ">
  <p:cSld name="1_THREE COLUMNS ">
    <p:bg>
      <p:bgPr>
        <a:noFill/>
        <a:effectLst/>
      </p:bgPr>
    </p:bg>
    <p:spTree>
      <p:nvGrpSpPr>
        <p:cNvPr id="1" name="Shape 48"/>
        <p:cNvGrpSpPr/>
        <p:nvPr/>
      </p:nvGrpSpPr>
      <p:grpSpPr>
        <a:xfrm>
          <a:off x="0" y="0"/>
          <a:ext cx="0" cy="0"/>
          <a:chOff x="0" y="0"/>
          <a:chExt cx="0" cy="0"/>
        </a:xfrm>
      </p:grpSpPr>
      <p:sp>
        <p:nvSpPr>
          <p:cNvPr id="49" name="Google Shape;49;p10"/>
          <p:cNvSpPr txBox="1">
            <a:spLocks noGrp="1"/>
          </p:cNvSpPr>
          <p:nvPr>
            <p:ph type="ctrTitle"/>
          </p:nvPr>
        </p:nvSpPr>
        <p:spPr>
          <a:xfrm>
            <a:off x="1041275" y="2841338"/>
            <a:ext cx="2445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466269"/>
              </a:buClr>
              <a:buSzPts val="1800"/>
              <a:buNone/>
              <a:defRPr sz="1800">
                <a:solidFill>
                  <a:srgbClr val="466269"/>
                </a:solidFill>
              </a:defRPr>
            </a:lvl1pPr>
            <a:lvl2pPr lvl="1" algn="ctr" rtl="0">
              <a:spcBef>
                <a:spcPts val="0"/>
              </a:spcBef>
              <a:spcAft>
                <a:spcPts val="0"/>
              </a:spcAft>
              <a:buClr>
                <a:srgbClr val="466269"/>
              </a:buClr>
              <a:buSzPts val="2400"/>
              <a:buNone/>
              <a:defRPr sz="2400">
                <a:solidFill>
                  <a:srgbClr val="466269"/>
                </a:solidFill>
              </a:defRPr>
            </a:lvl2pPr>
            <a:lvl3pPr lvl="2" algn="ctr" rtl="0">
              <a:spcBef>
                <a:spcPts val="0"/>
              </a:spcBef>
              <a:spcAft>
                <a:spcPts val="0"/>
              </a:spcAft>
              <a:buClr>
                <a:srgbClr val="466269"/>
              </a:buClr>
              <a:buSzPts val="2400"/>
              <a:buNone/>
              <a:defRPr sz="2400">
                <a:solidFill>
                  <a:srgbClr val="466269"/>
                </a:solidFill>
              </a:defRPr>
            </a:lvl3pPr>
            <a:lvl4pPr lvl="3" algn="ctr" rtl="0">
              <a:spcBef>
                <a:spcPts val="0"/>
              </a:spcBef>
              <a:spcAft>
                <a:spcPts val="0"/>
              </a:spcAft>
              <a:buClr>
                <a:srgbClr val="466269"/>
              </a:buClr>
              <a:buSzPts val="2400"/>
              <a:buNone/>
              <a:defRPr sz="2400">
                <a:solidFill>
                  <a:srgbClr val="466269"/>
                </a:solidFill>
              </a:defRPr>
            </a:lvl4pPr>
            <a:lvl5pPr lvl="4" algn="ctr" rtl="0">
              <a:spcBef>
                <a:spcPts val="0"/>
              </a:spcBef>
              <a:spcAft>
                <a:spcPts val="0"/>
              </a:spcAft>
              <a:buClr>
                <a:srgbClr val="466269"/>
              </a:buClr>
              <a:buSzPts val="2400"/>
              <a:buNone/>
              <a:defRPr sz="2400">
                <a:solidFill>
                  <a:srgbClr val="466269"/>
                </a:solidFill>
              </a:defRPr>
            </a:lvl5pPr>
            <a:lvl6pPr lvl="5" algn="ctr" rtl="0">
              <a:spcBef>
                <a:spcPts val="0"/>
              </a:spcBef>
              <a:spcAft>
                <a:spcPts val="0"/>
              </a:spcAft>
              <a:buClr>
                <a:srgbClr val="466269"/>
              </a:buClr>
              <a:buSzPts val="2400"/>
              <a:buNone/>
              <a:defRPr sz="2400">
                <a:solidFill>
                  <a:srgbClr val="466269"/>
                </a:solidFill>
              </a:defRPr>
            </a:lvl6pPr>
            <a:lvl7pPr lvl="6" algn="ctr" rtl="0">
              <a:spcBef>
                <a:spcPts val="0"/>
              </a:spcBef>
              <a:spcAft>
                <a:spcPts val="0"/>
              </a:spcAft>
              <a:buClr>
                <a:srgbClr val="466269"/>
              </a:buClr>
              <a:buSzPts val="2400"/>
              <a:buNone/>
              <a:defRPr sz="2400">
                <a:solidFill>
                  <a:srgbClr val="466269"/>
                </a:solidFill>
              </a:defRPr>
            </a:lvl7pPr>
            <a:lvl8pPr lvl="7" algn="ctr" rtl="0">
              <a:spcBef>
                <a:spcPts val="0"/>
              </a:spcBef>
              <a:spcAft>
                <a:spcPts val="0"/>
              </a:spcAft>
              <a:buClr>
                <a:srgbClr val="466269"/>
              </a:buClr>
              <a:buSzPts val="2400"/>
              <a:buNone/>
              <a:defRPr sz="2400">
                <a:solidFill>
                  <a:srgbClr val="466269"/>
                </a:solidFill>
              </a:defRPr>
            </a:lvl8pPr>
            <a:lvl9pPr lvl="8" algn="ctr" rtl="0">
              <a:spcBef>
                <a:spcPts val="0"/>
              </a:spcBef>
              <a:spcAft>
                <a:spcPts val="0"/>
              </a:spcAft>
              <a:buClr>
                <a:srgbClr val="466269"/>
              </a:buClr>
              <a:buSzPts val="2400"/>
              <a:buNone/>
              <a:defRPr sz="2400">
                <a:solidFill>
                  <a:srgbClr val="466269"/>
                </a:solidFill>
              </a:defRPr>
            </a:lvl9pPr>
          </a:lstStyle>
          <a:p>
            <a:endParaRPr/>
          </a:p>
        </p:txBody>
      </p:sp>
      <p:sp>
        <p:nvSpPr>
          <p:cNvPr id="50" name="Google Shape;50;p10"/>
          <p:cNvSpPr txBox="1">
            <a:spLocks noGrp="1"/>
          </p:cNvSpPr>
          <p:nvPr>
            <p:ph type="subTitle" idx="1"/>
          </p:nvPr>
        </p:nvSpPr>
        <p:spPr>
          <a:xfrm>
            <a:off x="1284275" y="3262563"/>
            <a:ext cx="1959600" cy="57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a:solidFill>
                  <a:srgbClr val="466269"/>
                </a:solidFill>
              </a:defRPr>
            </a:lvl1pPr>
            <a:lvl2pPr lvl="1" algn="ctr" rtl="0">
              <a:lnSpc>
                <a:spcPct val="100000"/>
              </a:lnSpc>
              <a:spcBef>
                <a:spcPts val="1600"/>
              </a:spcBef>
              <a:spcAft>
                <a:spcPts val="0"/>
              </a:spcAft>
              <a:buNone/>
              <a:defRPr>
                <a:solidFill>
                  <a:srgbClr val="466269"/>
                </a:solidFill>
              </a:defRPr>
            </a:lvl2pPr>
            <a:lvl3pPr lvl="2" algn="ctr" rtl="0">
              <a:lnSpc>
                <a:spcPct val="100000"/>
              </a:lnSpc>
              <a:spcBef>
                <a:spcPts val="1600"/>
              </a:spcBef>
              <a:spcAft>
                <a:spcPts val="0"/>
              </a:spcAft>
              <a:buNone/>
              <a:defRPr>
                <a:solidFill>
                  <a:srgbClr val="466269"/>
                </a:solidFill>
              </a:defRPr>
            </a:lvl3pPr>
            <a:lvl4pPr lvl="3" algn="ctr" rtl="0">
              <a:lnSpc>
                <a:spcPct val="100000"/>
              </a:lnSpc>
              <a:spcBef>
                <a:spcPts val="1600"/>
              </a:spcBef>
              <a:spcAft>
                <a:spcPts val="0"/>
              </a:spcAft>
              <a:buNone/>
              <a:defRPr>
                <a:solidFill>
                  <a:srgbClr val="466269"/>
                </a:solidFill>
              </a:defRPr>
            </a:lvl4pPr>
            <a:lvl5pPr lvl="4" algn="ctr" rtl="0">
              <a:lnSpc>
                <a:spcPct val="100000"/>
              </a:lnSpc>
              <a:spcBef>
                <a:spcPts val="1600"/>
              </a:spcBef>
              <a:spcAft>
                <a:spcPts val="0"/>
              </a:spcAft>
              <a:buNone/>
              <a:defRPr>
                <a:solidFill>
                  <a:srgbClr val="466269"/>
                </a:solidFill>
              </a:defRPr>
            </a:lvl5pPr>
            <a:lvl6pPr lvl="5" algn="ctr" rtl="0">
              <a:lnSpc>
                <a:spcPct val="100000"/>
              </a:lnSpc>
              <a:spcBef>
                <a:spcPts val="1600"/>
              </a:spcBef>
              <a:spcAft>
                <a:spcPts val="0"/>
              </a:spcAft>
              <a:buNone/>
              <a:defRPr>
                <a:solidFill>
                  <a:srgbClr val="466269"/>
                </a:solidFill>
              </a:defRPr>
            </a:lvl6pPr>
            <a:lvl7pPr lvl="6" algn="ctr" rtl="0">
              <a:lnSpc>
                <a:spcPct val="100000"/>
              </a:lnSpc>
              <a:spcBef>
                <a:spcPts val="1600"/>
              </a:spcBef>
              <a:spcAft>
                <a:spcPts val="0"/>
              </a:spcAft>
              <a:buNone/>
              <a:defRPr>
                <a:solidFill>
                  <a:srgbClr val="466269"/>
                </a:solidFill>
              </a:defRPr>
            </a:lvl7pPr>
            <a:lvl8pPr lvl="7" algn="ctr" rtl="0">
              <a:lnSpc>
                <a:spcPct val="100000"/>
              </a:lnSpc>
              <a:spcBef>
                <a:spcPts val="1600"/>
              </a:spcBef>
              <a:spcAft>
                <a:spcPts val="0"/>
              </a:spcAft>
              <a:buNone/>
              <a:defRPr>
                <a:solidFill>
                  <a:srgbClr val="466269"/>
                </a:solidFill>
              </a:defRPr>
            </a:lvl8pPr>
            <a:lvl9pPr lvl="8" algn="ctr" rtl="0">
              <a:lnSpc>
                <a:spcPct val="100000"/>
              </a:lnSpc>
              <a:spcBef>
                <a:spcPts val="1600"/>
              </a:spcBef>
              <a:spcAft>
                <a:spcPts val="1600"/>
              </a:spcAft>
              <a:buNone/>
              <a:defRPr>
                <a:solidFill>
                  <a:srgbClr val="466269"/>
                </a:solidFill>
              </a:defRPr>
            </a:lvl9pPr>
          </a:lstStyle>
          <a:p>
            <a:endParaRPr/>
          </a:p>
        </p:txBody>
      </p:sp>
      <p:sp>
        <p:nvSpPr>
          <p:cNvPr id="51" name="Google Shape;51;p10"/>
          <p:cNvSpPr txBox="1">
            <a:spLocks noGrp="1"/>
          </p:cNvSpPr>
          <p:nvPr>
            <p:ph type="ctrTitle" idx="2"/>
          </p:nvPr>
        </p:nvSpPr>
        <p:spPr>
          <a:xfrm>
            <a:off x="3247389" y="2841338"/>
            <a:ext cx="26268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466269"/>
              </a:buClr>
              <a:buSzPts val="1800"/>
              <a:buNone/>
              <a:defRPr sz="1800">
                <a:solidFill>
                  <a:srgbClr val="466269"/>
                </a:solidFill>
              </a:defRPr>
            </a:lvl1pPr>
            <a:lvl2pPr lvl="1" algn="ctr" rtl="0">
              <a:spcBef>
                <a:spcPts val="0"/>
              </a:spcBef>
              <a:spcAft>
                <a:spcPts val="0"/>
              </a:spcAft>
              <a:buClr>
                <a:srgbClr val="466269"/>
              </a:buClr>
              <a:buSzPts val="2400"/>
              <a:buNone/>
              <a:defRPr sz="2400">
                <a:solidFill>
                  <a:srgbClr val="466269"/>
                </a:solidFill>
              </a:defRPr>
            </a:lvl2pPr>
            <a:lvl3pPr lvl="2" algn="ctr" rtl="0">
              <a:spcBef>
                <a:spcPts val="0"/>
              </a:spcBef>
              <a:spcAft>
                <a:spcPts val="0"/>
              </a:spcAft>
              <a:buClr>
                <a:srgbClr val="466269"/>
              </a:buClr>
              <a:buSzPts val="2400"/>
              <a:buNone/>
              <a:defRPr sz="2400">
                <a:solidFill>
                  <a:srgbClr val="466269"/>
                </a:solidFill>
              </a:defRPr>
            </a:lvl3pPr>
            <a:lvl4pPr lvl="3" algn="ctr" rtl="0">
              <a:spcBef>
                <a:spcPts val="0"/>
              </a:spcBef>
              <a:spcAft>
                <a:spcPts val="0"/>
              </a:spcAft>
              <a:buClr>
                <a:srgbClr val="466269"/>
              </a:buClr>
              <a:buSzPts val="2400"/>
              <a:buNone/>
              <a:defRPr sz="2400">
                <a:solidFill>
                  <a:srgbClr val="466269"/>
                </a:solidFill>
              </a:defRPr>
            </a:lvl4pPr>
            <a:lvl5pPr lvl="4" algn="ctr" rtl="0">
              <a:spcBef>
                <a:spcPts val="0"/>
              </a:spcBef>
              <a:spcAft>
                <a:spcPts val="0"/>
              </a:spcAft>
              <a:buClr>
                <a:srgbClr val="466269"/>
              </a:buClr>
              <a:buSzPts val="2400"/>
              <a:buNone/>
              <a:defRPr sz="2400">
                <a:solidFill>
                  <a:srgbClr val="466269"/>
                </a:solidFill>
              </a:defRPr>
            </a:lvl5pPr>
            <a:lvl6pPr lvl="5" algn="ctr" rtl="0">
              <a:spcBef>
                <a:spcPts val="0"/>
              </a:spcBef>
              <a:spcAft>
                <a:spcPts val="0"/>
              </a:spcAft>
              <a:buClr>
                <a:srgbClr val="466269"/>
              </a:buClr>
              <a:buSzPts val="2400"/>
              <a:buNone/>
              <a:defRPr sz="2400">
                <a:solidFill>
                  <a:srgbClr val="466269"/>
                </a:solidFill>
              </a:defRPr>
            </a:lvl6pPr>
            <a:lvl7pPr lvl="6" algn="ctr" rtl="0">
              <a:spcBef>
                <a:spcPts val="0"/>
              </a:spcBef>
              <a:spcAft>
                <a:spcPts val="0"/>
              </a:spcAft>
              <a:buClr>
                <a:srgbClr val="466269"/>
              </a:buClr>
              <a:buSzPts val="2400"/>
              <a:buNone/>
              <a:defRPr sz="2400">
                <a:solidFill>
                  <a:srgbClr val="466269"/>
                </a:solidFill>
              </a:defRPr>
            </a:lvl7pPr>
            <a:lvl8pPr lvl="7" algn="ctr" rtl="0">
              <a:spcBef>
                <a:spcPts val="0"/>
              </a:spcBef>
              <a:spcAft>
                <a:spcPts val="0"/>
              </a:spcAft>
              <a:buClr>
                <a:srgbClr val="466269"/>
              </a:buClr>
              <a:buSzPts val="2400"/>
              <a:buNone/>
              <a:defRPr sz="2400">
                <a:solidFill>
                  <a:srgbClr val="466269"/>
                </a:solidFill>
              </a:defRPr>
            </a:lvl8pPr>
            <a:lvl9pPr lvl="8" algn="ctr" rtl="0">
              <a:spcBef>
                <a:spcPts val="0"/>
              </a:spcBef>
              <a:spcAft>
                <a:spcPts val="0"/>
              </a:spcAft>
              <a:buClr>
                <a:srgbClr val="466269"/>
              </a:buClr>
              <a:buSzPts val="2400"/>
              <a:buNone/>
              <a:defRPr sz="2400">
                <a:solidFill>
                  <a:srgbClr val="466269"/>
                </a:solidFill>
              </a:defRPr>
            </a:lvl9pPr>
          </a:lstStyle>
          <a:p>
            <a:endParaRPr/>
          </a:p>
        </p:txBody>
      </p:sp>
      <p:sp>
        <p:nvSpPr>
          <p:cNvPr id="52" name="Google Shape;52;p10"/>
          <p:cNvSpPr txBox="1">
            <a:spLocks noGrp="1"/>
          </p:cNvSpPr>
          <p:nvPr>
            <p:ph type="subTitle" idx="3"/>
          </p:nvPr>
        </p:nvSpPr>
        <p:spPr>
          <a:xfrm>
            <a:off x="3580989" y="3262563"/>
            <a:ext cx="1959600" cy="57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a:solidFill>
                  <a:srgbClr val="466269"/>
                </a:solidFill>
              </a:defRPr>
            </a:lvl1pPr>
            <a:lvl2pPr lvl="1" algn="ctr" rtl="0">
              <a:lnSpc>
                <a:spcPct val="100000"/>
              </a:lnSpc>
              <a:spcBef>
                <a:spcPts val="1600"/>
              </a:spcBef>
              <a:spcAft>
                <a:spcPts val="0"/>
              </a:spcAft>
              <a:buNone/>
              <a:defRPr>
                <a:solidFill>
                  <a:srgbClr val="466269"/>
                </a:solidFill>
              </a:defRPr>
            </a:lvl2pPr>
            <a:lvl3pPr lvl="2" algn="ctr" rtl="0">
              <a:lnSpc>
                <a:spcPct val="100000"/>
              </a:lnSpc>
              <a:spcBef>
                <a:spcPts val="1600"/>
              </a:spcBef>
              <a:spcAft>
                <a:spcPts val="0"/>
              </a:spcAft>
              <a:buNone/>
              <a:defRPr>
                <a:solidFill>
                  <a:srgbClr val="466269"/>
                </a:solidFill>
              </a:defRPr>
            </a:lvl3pPr>
            <a:lvl4pPr lvl="3" algn="ctr" rtl="0">
              <a:lnSpc>
                <a:spcPct val="100000"/>
              </a:lnSpc>
              <a:spcBef>
                <a:spcPts val="1600"/>
              </a:spcBef>
              <a:spcAft>
                <a:spcPts val="0"/>
              </a:spcAft>
              <a:buNone/>
              <a:defRPr>
                <a:solidFill>
                  <a:srgbClr val="466269"/>
                </a:solidFill>
              </a:defRPr>
            </a:lvl4pPr>
            <a:lvl5pPr lvl="4" algn="ctr" rtl="0">
              <a:lnSpc>
                <a:spcPct val="100000"/>
              </a:lnSpc>
              <a:spcBef>
                <a:spcPts val="1600"/>
              </a:spcBef>
              <a:spcAft>
                <a:spcPts val="0"/>
              </a:spcAft>
              <a:buNone/>
              <a:defRPr>
                <a:solidFill>
                  <a:srgbClr val="466269"/>
                </a:solidFill>
              </a:defRPr>
            </a:lvl5pPr>
            <a:lvl6pPr lvl="5" algn="ctr" rtl="0">
              <a:lnSpc>
                <a:spcPct val="100000"/>
              </a:lnSpc>
              <a:spcBef>
                <a:spcPts val="1600"/>
              </a:spcBef>
              <a:spcAft>
                <a:spcPts val="0"/>
              </a:spcAft>
              <a:buNone/>
              <a:defRPr>
                <a:solidFill>
                  <a:srgbClr val="466269"/>
                </a:solidFill>
              </a:defRPr>
            </a:lvl6pPr>
            <a:lvl7pPr lvl="6" algn="ctr" rtl="0">
              <a:lnSpc>
                <a:spcPct val="100000"/>
              </a:lnSpc>
              <a:spcBef>
                <a:spcPts val="1600"/>
              </a:spcBef>
              <a:spcAft>
                <a:spcPts val="0"/>
              </a:spcAft>
              <a:buNone/>
              <a:defRPr>
                <a:solidFill>
                  <a:srgbClr val="466269"/>
                </a:solidFill>
              </a:defRPr>
            </a:lvl7pPr>
            <a:lvl8pPr lvl="7" algn="ctr" rtl="0">
              <a:lnSpc>
                <a:spcPct val="100000"/>
              </a:lnSpc>
              <a:spcBef>
                <a:spcPts val="1600"/>
              </a:spcBef>
              <a:spcAft>
                <a:spcPts val="0"/>
              </a:spcAft>
              <a:buNone/>
              <a:defRPr>
                <a:solidFill>
                  <a:srgbClr val="466269"/>
                </a:solidFill>
              </a:defRPr>
            </a:lvl8pPr>
            <a:lvl9pPr lvl="8" algn="ctr" rtl="0">
              <a:lnSpc>
                <a:spcPct val="100000"/>
              </a:lnSpc>
              <a:spcBef>
                <a:spcPts val="1600"/>
              </a:spcBef>
              <a:spcAft>
                <a:spcPts val="1600"/>
              </a:spcAft>
              <a:buNone/>
              <a:defRPr>
                <a:solidFill>
                  <a:srgbClr val="466269"/>
                </a:solidFill>
              </a:defRPr>
            </a:lvl9pPr>
          </a:lstStyle>
          <a:p>
            <a:endParaRPr/>
          </a:p>
        </p:txBody>
      </p:sp>
      <p:sp>
        <p:nvSpPr>
          <p:cNvPr id="53" name="Google Shape;53;p10"/>
          <p:cNvSpPr txBox="1">
            <a:spLocks noGrp="1"/>
          </p:cNvSpPr>
          <p:nvPr>
            <p:ph type="ctrTitle" idx="4"/>
          </p:nvPr>
        </p:nvSpPr>
        <p:spPr>
          <a:xfrm>
            <a:off x="5521877" y="2841338"/>
            <a:ext cx="26268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466269"/>
              </a:buClr>
              <a:buSzPts val="1800"/>
              <a:buNone/>
              <a:defRPr sz="1800">
                <a:solidFill>
                  <a:srgbClr val="466269"/>
                </a:solidFill>
              </a:defRPr>
            </a:lvl1pPr>
            <a:lvl2pPr lvl="1" algn="ctr" rtl="0">
              <a:spcBef>
                <a:spcPts val="0"/>
              </a:spcBef>
              <a:spcAft>
                <a:spcPts val="0"/>
              </a:spcAft>
              <a:buClr>
                <a:srgbClr val="466269"/>
              </a:buClr>
              <a:buSzPts val="2400"/>
              <a:buNone/>
              <a:defRPr sz="2400">
                <a:solidFill>
                  <a:srgbClr val="466269"/>
                </a:solidFill>
              </a:defRPr>
            </a:lvl2pPr>
            <a:lvl3pPr lvl="2" algn="ctr" rtl="0">
              <a:spcBef>
                <a:spcPts val="0"/>
              </a:spcBef>
              <a:spcAft>
                <a:spcPts val="0"/>
              </a:spcAft>
              <a:buClr>
                <a:srgbClr val="466269"/>
              </a:buClr>
              <a:buSzPts val="2400"/>
              <a:buNone/>
              <a:defRPr sz="2400">
                <a:solidFill>
                  <a:srgbClr val="466269"/>
                </a:solidFill>
              </a:defRPr>
            </a:lvl3pPr>
            <a:lvl4pPr lvl="3" algn="ctr" rtl="0">
              <a:spcBef>
                <a:spcPts val="0"/>
              </a:spcBef>
              <a:spcAft>
                <a:spcPts val="0"/>
              </a:spcAft>
              <a:buClr>
                <a:srgbClr val="466269"/>
              </a:buClr>
              <a:buSzPts val="2400"/>
              <a:buNone/>
              <a:defRPr sz="2400">
                <a:solidFill>
                  <a:srgbClr val="466269"/>
                </a:solidFill>
              </a:defRPr>
            </a:lvl4pPr>
            <a:lvl5pPr lvl="4" algn="ctr" rtl="0">
              <a:spcBef>
                <a:spcPts val="0"/>
              </a:spcBef>
              <a:spcAft>
                <a:spcPts val="0"/>
              </a:spcAft>
              <a:buClr>
                <a:srgbClr val="466269"/>
              </a:buClr>
              <a:buSzPts val="2400"/>
              <a:buNone/>
              <a:defRPr sz="2400">
                <a:solidFill>
                  <a:srgbClr val="466269"/>
                </a:solidFill>
              </a:defRPr>
            </a:lvl5pPr>
            <a:lvl6pPr lvl="5" algn="ctr" rtl="0">
              <a:spcBef>
                <a:spcPts val="0"/>
              </a:spcBef>
              <a:spcAft>
                <a:spcPts val="0"/>
              </a:spcAft>
              <a:buClr>
                <a:srgbClr val="466269"/>
              </a:buClr>
              <a:buSzPts val="2400"/>
              <a:buNone/>
              <a:defRPr sz="2400">
                <a:solidFill>
                  <a:srgbClr val="466269"/>
                </a:solidFill>
              </a:defRPr>
            </a:lvl6pPr>
            <a:lvl7pPr lvl="6" algn="ctr" rtl="0">
              <a:spcBef>
                <a:spcPts val="0"/>
              </a:spcBef>
              <a:spcAft>
                <a:spcPts val="0"/>
              </a:spcAft>
              <a:buClr>
                <a:srgbClr val="466269"/>
              </a:buClr>
              <a:buSzPts val="2400"/>
              <a:buNone/>
              <a:defRPr sz="2400">
                <a:solidFill>
                  <a:srgbClr val="466269"/>
                </a:solidFill>
              </a:defRPr>
            </a:lvl7pPr>
            <a:lvl8pPr lvl="7" algn="ctr" rtl="0">
              <a:spcBef>
                <a:spcPts val="0"/>
              </a:spcBef>
              <a:spcAft>
                <a:spcPts val="0"/>
              </a:spcAft>
              <a:buClr>
                <a:srgbClr val="466269"/>
              </a:buClr>
              <a:buSzPts val="2400"/>
              <a:buNone/>
              <a:defRPr sz="2400">
                <a:solidFill>
                  <a:srgbClr val="466269"/>
                </a:solidFill>
              </a:defRPr>
            </a:lvl8pPr>
            <a:lvl9pPr lvl="8" algn="ctr" rtl="0">
              <a:spcBef>
                <a:spcPts val="0"/>
              </a:spcBef>
              <a:spcAft>
                <a:spcPts val="0"/>
              </a:spcAft>
              <a:buClr>
                <a:srgbClr val="466269"/>
              </a:buClr>
              <a:buSzPts val="2400"/>
              <a:buNone/>
              <a:defRPr sz="2400">
                <a:solidFill>
                  <a:srgbClr val="466269"/>
                </a:solidFill>
              </a:defRPr>
            </a:lvl9pPr>
          </a:lstStyle>
          <a:p>
            <a:endParaRPr/>
          </a:p>
        </p:txBody>
      </p:sp>
      <p:sp>
        <p:nvSpPr>
          <p:cNvPr id="54" name="Google Shape;54;p10"/>
          <p:cNvSpPr txBox="1">
            <a:spLocks noGrp="1"/>
          </p:cNvSpPr>
          <p:nvPr>
            <p:ph type="subTitle" idx="5"/>
          </p:nvPr>
        </p:nvSpPr>
        <p:spPr>
          <a:xfrm>
            <a:off x="5855477" y="3262563"/>
            <a:ext cx="1959600" cy="57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a:solidFill>
                  <a:srgbClr val="466269"/>
                </a:solidFill>
              </a:defRPr>
            </a:lvl1pPr>
            <a:lvl2pPr lvl="1" algn="ctr" rtl="0">
              <a:lnSpc>
                <a:spcPct val="100000"/>
              </a:lnSpc>
              <a:spcBef>
                <a:spcPts val="1600"/>
              </a:spcBef>
              <a:spcAft>
                <a:spcPts val="0"/>
              </a:spcAft>
              <a:buNone/>
              <a:defRPr>
                <a:solidFill>
                  <a:srgbClr val="466269"/>
                </a:solidFill>
              </a:defRPr>
            </a:lvl2pPr>
            <a:lvl3pPr lvl="2" algn="ctr" rtl="0">
              <a:lnSpc>
                <a:spcPct val="100000"/>
              </a:lnSpc>
              <a:spcBef>
                <a:spcPts val="1600"/>
              </a:spcBef>
              <a:spcAft>
                <a:spcPts val="0"/>
              </a:spcAft>
              <a:buNone/>
              <a:defRPr>
                <a:solidFill>
                  <a:srgbClr val="466269"/>
                </a:solidFill>
              </a:defRPr>
            </a:lvl3pPr>
            <a:lvl4pPr lvl="3" algn="ctr" rtl="0">
              <a:lnSpc>
                <a:spcPct val="100000"/>
              </a:lnSpc>
              <a:spcBef>
                <a:spcPts val="1600"/>
              </a:spcBef>
              <a:spcAft>
                <a:spcPts val="0"/>
              </a:spcAft>
              <a:buNone/>
              <a:defRPr>
                <a:solidFill>
                  <a:srgbClr val="466269"/>
                </a:solidFill>
              </a:defRPr>
            </a:lvl4pPr>
            <a:lvl5pPr lvl="4" algn="ctr" rtl="0">
              <a:lnSpc>
                <a:spcPct val="100000"/>
              </a:lnSpc>
              <a:spcBef>
                <a:spcPts val="1600"/>
              </a:spcBef>
              <a:spcAft>
                <a:spcPts val="0"/>
              </a:spcAft>
              <a:buNone/>
              <a:defRPr>
                <a:solidFill>
                  <a:srgbClr val="466269"/>
                </a:solidFill>
              </a:defRPr>
            </a:lvl5pPr>
            <a:lvl6pPr lvl="5" algn="ctr" rtl="0">
              <a:lnSpc>
                <a:spcPct val="100000"/>
              </a:lnSpc>
              <a:spcBef>
                <a:spcPts val="1600"/>
              </a:spcBef>
              <a:spcAft>
                <a:spcPts val="0"/>
              </a:spcAft>
              <a:buNone/>
              <a:defRPr>
                <a:solidFill>
                  <a:srgbClr val="466269"/>
                </a:solidFill>
              </a:defRPr>
            </a:lvl6pPr>
            <a:lvl7pPr lvl="6" algn="ctr" rtl="0">
              <a:lnSpc>
                <a:spcPct val="100000"/>
              </a:lnSpc>
              <a:spcBef>
                <a:spcPts val="1600"/>
              </a:spcBef>
              <a:spcAft>
                <a:spcPts val="0"/>
              </a:spcAft>
              <a:buNone/>
              <a:defRPr>
                <a:solidFill>
                  <a:srgbClr val="466269"/>
                </a:solidFill>
              </a:defRPr>
            </a:lvl7pPr>
            <a:lvl8pPr lvl="7" algn="ctr" rtl="0">
              <a:lnSpc>
                <a:spcPct val="100000"/>
              </a:lnSpc>
              <a:spcBef>
                <a:spcPts val="1600"/>
              </a:spcBef>
              <a:spcAft>
                <a:spcPts val="0"/>
              </a:spcAft>
              <a:buNone/>
              <a:defRPr>
                <a:solidFill>
                  <a:srgbClr val="466269"/>
                </a:solidFill>
              </a:defRPr>
            </a:lvl8pPr>
            <a:lvl9pPr lvl="8" algn="ctr" rtl="0">
              <a:lnSpc>
                <a:spcPct val="100000"/>
              </a:lnSpc>
              <a:spcBef>
                <a:spcPts val="1600"/>
              </a:spcBef>
              <a:spcAft>
                <a:spcPts val="1600"/>
              </a:spcAft>
              <a:buNone/>
              <a:defRPr>
                <a:solidFill>
                  <a:srgbClr val="466269"/>
                </a:solidFill>
              </a:defRPr>
            </a:lvl9pPr>
          </a:lstStyle>
          <a:p>
            <a:endParaRPr/>
          </a:p>
        </p:txBody>
      </p:sp>
      <p:sp>
        <p:nvSpPr>
          <p:cNvPr id="55" name="Google Shape;55;p10"/>
          <p:cNvSpPr txBox="1">
            <a:spLocks noGrp="1"/>
          </p:cNvSpPr>
          <p:nvPr>
            <p:ph type="ctrTitle" idx="6"/>
          </p:nvPr>
        </p:nvSpPr>
        <p:spPr>
          <a:xfrm>
            <a:off x="1420950" y="339400"/>
            <a:ext cx="63021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466269"/>
              </a:buClr>
              <a:buSzPts val="1800"/>
              <a:buNone/>
              <a:defRPr sz="1800">
                <a:solidFill>
                  <a:srgbClr val="466269"/>
                </a:solidFill>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Tree>
    <p:extLst>
      <p:ext uri="{BB962C8B-B14F-4D97-AF65-F5344CB8AC3E}">
        <p14:creationId xmlns:p14="http://schemas.microsoft.com/office/powerpoint/2010/main" val="227341290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ABLE OF CONTENT">
  <p:cSld name="1_TABLE OF CONTENT">
    <p:bg>
      <p:bgPr>
        <a:noFill/>
        <a:effectLst/>
      </p:bgPr>
    </p:bg>
    <p:spTree>
      <p:nvGrpSpPr>
        <p:cNvPr id="1" name="Shape 11"/>
        <p:cNvGrpSpPr/>
        <p:nvPr/>
      </p:nvGrpSpPr>
      <p:grpSpPr>
        <a:xfrm>
          <a:off x="0" y="0"/>
          <a:ext cx="0" cy="0"/>
          <a:chOff x="0" y="0"/>
          <a:chExt cx="0" cy="0"/>
        </a:xfrm>
      </p:grpSpPr>
      <p:sp>
        <p:nvSpPr>
          <p:cNvPr id="12" name="Google Shape;12;p3"/>
          <p:cNvSpPr txBox="1">
            <a:spLocks noGrp="1"/>
          </p:cNvSpPr>
          <p:nvPr>
            <p:ph type="ctrTitle"/>
          </p:nvPr>
        </p:nvSpPr>
        <p:spPr>
          <a:xfrm>
            <a:off x="2315388" y="2072050"/>
            <a:ext cx="2341800" cy="5778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466269"/>
              </a:buClr>
              <a:buSzPts val="1800"/>
              <a:buNone/>
              <a:defRPr sz="1800">
                <a:solidFill>
                  <a:srgbClr val="466269"/>
                </a:solidFill>
              </a:defRPr>
            </a:lvl1pPr>
            <a:lvl2pPr lvl="1" algn="ctr" rtl="0">
              <a:spcBef>
                <a:spcPts val="0"/>
              </a:spcBef>
              <a:spcAft>
                <a:spcPts val="0"/>
              </a:spcAft>
              <a:buClr>
                <a:srgbClr val="466269"/>
              </a:buClr>
              <a:buSzPts val="1800"/>
              <a:buNone/>
              <a:defRPr sz="1800">
                <a:solidFill>
                  <a:srgbClr val="466269"/>
                </a:solidFill>
              </a:defRPr>
            </a:lvl2pPr>
            <a:lvl3pPr lvl="2" algn="ctr" rtl="0">
              <a:spcBef>
                <a:spcPts val="0"/>
              </a:spcBef>
              <a:spcAft>
                <a:spcPts val="0"/>
              </a:spcAft>
              <a:buClr>
                <a:srgbClr val="466269"/>
              </a:buClr>
              <a:buSzPts val="1800"/>
              <a:buNone/>
              <a:defRPr sz="1800">
                <a:solidFill>
                  <a:srgbClr val="466269"/>
                </a:solidFill>
              </a:defRPr>
            </a:lvl3pPr>
            <a:lvl4pPr lvl="3" algn="ctr" rtl="0">
              <a:spcBef>
                <a:spcPts val="0"/>
              </a:spcBef>
              <a:spcAft>
                <a:spcPts val="0"/>
              </a:spcAft>
              <a:buClr>
                <a:srgbClr val="466269"/>
              </a:buClr>
              <a:buSzPts val="1800"/>
              <a:buNone/>
              <a:defRPr sz="1800">
                <a:solidFill>
                  <a:srgbClr val="466269"/>
                </a:solidFill>
              </a:defRPr>
            </a:lvl4pPr>
            <a:lvl5pPr lvl="4" algn="ctr" rtl="0">
              <a:spcBef>
                <a:spcPts val="0"/>
              </a:spcBef>
              <a:spcAft>
                <a:spcPts val="0"/>
              </a:spcAft>
              <a:buClr>
                <a:srgbClr val="466269"/>
              </a:buClr>
              <a:buSzPts val="1800"/>
              <a:buNone/>
              <a:defRPr sz="1800">
                <a:solidFill>
                  <a:srgbClr val="466269"/>
                </a:solidFill>
              </a:defRPr>
            </a:lvl5pPr>
            <a:lvl6pPr lvl="5" algn="ctr" rtl="0">
              <a:spcBef>
                <a:spcPts val="0"/>
              </a:spcBef>
              <a:spcAft>
                <a:spcPts val="0"/>
              </a:spcAft>
              <a:buClr>
                <a:srgbClr val="466269"/>
              </a:buClr>
              <a:buSzPts val="1800"/>
              <a:buNone/>
              <a:defRPr sz="1800">
                <a:solidFill>
                  <a:srgbClr val="466269"/>
                </a:solidFill>
              </a:defRPr>
            </a:lvl6pPr>
            <a:lvl7pPr lvl="6" algn="ctr" rtl="0">
              <a:spcBef>
                <a:spcPts val="0"/>
              </a:spcBef>
              <a:spcAft>
                <a:spcPts val="0"/>
              </a:spcAft>
              <a:buClr>
                <a:srgbClr val="466269"/>
              </a:buClr>
              <a:buSzPts val="1800"/>
              <a:buNone/>
              <a:defRPr sz="1800">
                <a:solidFill>
                  <a:srgbClr val="466269"/>
                </a:solidFill>
              </a:defRPr>
            </a:lvl7pPr>
            <a:lvl8pPr lvl="7" algn="ctr" rtl="0">
              <a:spcBef>
                <a:spcPts val="0"/>
              </a:spcBef>
              <a:spcAft>
                <a:spcPts val="0"/>
              </a:spcAft>
              <a:buClr>
                <a:srgbClr val="466269"/>
              </a:buClr>
              <a:buSzPts val="1800"/>
              <a:buNone/>
              <a:defRPr sz="1800">
                <a:solidFill>
                  <a:srgbClr val="466269"/>
                </a:solidFill>
              </a:defRPr>
            </a:lvl8pPr>
            <a:lvl9pPr lvl="8" algn="ctr" rtl="0">
              <a:spcBef>
                <a:spcPts val="0"/>
              </a:spcBef>
              <a:spcAft>
                <a:spcPts val="0"/>
              </a:spcAft>
              <a:buClr>
                <a:srgbClr val="466269"/>
              </a:buClr>
              <a:buSzPts val="1800"/>
              <a:buNone/>
              <a:defRPr sz="1800">
                <a:solidFill>
                  <a:srgbClr val="466269"/>
                </a:solidFill>
              </a:defRPr>
            </a:lvl9pPr>
          </a:lstStyle>
          <a:p>
            <a:endParaRPr/>
          </a:p>
        </p:txBody>
      </p:sp>
      <p:sp>
        <p:nvSpPr>
          <p:cNvPr id="13" name="Google Shape;13;p3"/>
          <p:cNvSpPr txBox="1">
            <a:spLocks noGrp="1"/>
          </p:cNvSpPr>
          <p:nvPr>
            <p:ph type="title" idx="2" hasCustomPrompt="1"/>
          </p:nvPr>
        </p:nvSpPr>
        <p:spPr>
          <a:xfrm>
            <a:off x="2924688" y="1590625"/>
            <a:ext cx="1123200" cy="5778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Clr>
                <a:srgbClr val="466269"/>
              </a:buClr>
              <a:buSzPts val="3000"/>
              <a:buNone/>
              <a:defRPr sz="3000">
                <a:solidFill>
                  <a:srgbClr val="466269"/>
                </a:solidFill>
              </a:defRPr>
            </a:lvl1pPr>
            <a:lvl2pPr lvl="1"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9pPr>
          </a:lstStyle>
          <a:p>
            <a:r>
              <a:t>xx%</a:t>
            </a:r>
          </a:p>
        </p:txBody>
      </p:sp>
      <p:sp>
        <p:nvSpPr>
          <p:cNvPr id="14" name="Google Shape;14;p3"/>
          <p:cNvSpPr txBox="1">
            <a:spLocks noGrp="1"/>
          </p:cNvSpPr>
          <p:nvPr>
            <p:ph type="ctrTitle" idx="3"/>
          </p:nvPr>
        </p:nvSpPr>
        <p:spPr>
          <a:xfrm>
            <a:off x="4486813" y="2072050"/>
            <a:ext cx="2341800" cy="5778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466269"/>
              </a:buClr>
              <a:buSzPts val="1800"/>
              <a:buNone/>
              <a:defRPr sz="1800">
                <a:solidFill>
                  <a:srgbClr val="466269"/>
                </a:solidFill>
              </a:defRPr>
            </a:lvl1pPr>
            <a:lvl2pPr lvl="1" algn="ctr" rtl="0">
              <a:spcBef>
                <a:spcPts val="0"/>
              </a:spcBef>
              <a:spcAft>
                <a:spcPts val="0"/>
              </a:spcAft>
              <a:buClr>
                <a:srgbClr val="466269"/>
              </a:buClr>
              <a:buSzPts val="1800"/>
              <a:buNone/>
              <a:defRPr sz="1800">
                <a:solidFill>
                  <a:srgbClr val="466269"/>
                </a:solidFill>
              </a:defRPr>
            </a:lvl2pPr>
            <a:lvl3pPr lvl="2" algn="ctr" rtl="0">
              <a:spcBef>
                <a:spcPts val="0"/>
              </a:spcBef>
              <a:spcAft>
                <a:spcPts val="0"/>
              </a:spcAft>
              <a:buClr>
                <a:srgbClr val="466269"/>
              </a:buClr>
              <a:buSzPts val="1800"/>
              <a:buNone/>
              <a:defRPr sz="1800">
                <a:solidFill>
                  <a:srgbClr val="466269"/>
                </a:solidFill>
              </a:defRPr>
            </a:lvl3pPr>
            <a:lvl4pPr lvl="3" algn="ctr" rtl="0">
              <a:spcBef>
                <a:spcPts val="0"/>
              </a:spcBef>
              <a:spcAft>
                <a:spcPts val="0"/>
              </a:spcAft>
              <a:buClr>
                <a:srgbClr val="466269"/>
              </a:buClr>
              <a:buSzPts val="1800"/>
              <a:buNone/>
              <a:defRPr sz="1800">
                <a:solidFill>
                  <a:srgbClr val="466269"/>
                </a:solidFill>
              </a:defRPr>
            </a:lvl4pPr>
            <a:lvl5pPr lvl="4" algn="ctr" rtl="0">
              <a:spcBef>
                <a:spcPts val="0"/>
              </a:spcBef>
              <a:spcAft>
                <a:spcPts val="0"/>
              </a:spcAft>
              <a:buClr>
                <a:srgbClr val="466269"/>
              </a:buClr>
              <a:buSzPts val="1800"/>
              <a:buNone/>
              <a:defRPr sz="1800">
                <a:solidFill>
                  <a:srgbClr val="466269"/>
                </a:solidFill>
              </a:defRPr>
            </a:lvl5pPr>
            <a:lvl6pPr lvl="5" algn="ctr" rtl="0">
              <a:spcBef>
                <a:spcPts val="0"/>
              </a:spcBef>
              <a:spcAft>
                <a:spcPts val="0"/>
              </a:spcAft>
              <a:buClr>
                <a:srgbClr val="466269"/>
              </a:buClr>
              <a:buSzPts val="1800"/>
              <a:buNone/>
              <a:defRPr sz="1800">
                <a:solidFill>
                  <a:srgbClr val="466269"/>
                </a:solidFill>
              </a:defRPr>
            </a:lvl6pPr>
            <a:lvl7pPr lvl="6" algn="ctr" rtl="0">
              <a:spcBef>
                <a:spcPts val="0"/>
              </a:spcBef>
              <a:spcAft>
                <a:spcPts val="0"/>
              </a:spcAft>
              <a:buClr>
                <a:srgbClr val="466269"/>
              </a:buClr>
              <a:buSzPts val="1800"/>
              <a:buNone/>
              <a:defRPr sz="1800">
                <a:solidFill>
                  <a:srgbClr val="466269"/>
                </a:solidFill>
              </a:defRPr>
            </a:lvl7pPr>
            <a:lvl8pPr lvl="7" algn="ctr" rtl="0">
              <a:spcBef>
                <a:spcPts val="0"/>
              </a:spcBef>
              <a:spcAft>
                <a:spcPts val="0"/>
              </a:spcAft>
              <a:buClr>
                <a:srgbClr val="466269"/>
              </a:buClr>
              <a:buSzPts val="1800"/>
              <a:buNone/>
              <a:defRPr sz="1800">
                <a:solidFill>
                  <a:srgbClr val="466269"/>
                </a:solidFill>
              </a:defRPr>
            </a:lvl8pPr>
            <a:lvl9pPr lvl="8" algn="ctr" rtl="0">
              <a:spcBef>
                <a:spcPts val="0"/>
              </a:spcBef>
              <a:spcAft>
                <a:spcPts val="0"/>
              </a:spcAft>
              <a:buClr>
                <a:srgbClr val="466269"/>
              </a:buClr>
              <a:buSzPts val="1800"/>
              <a:buNone/>
              <a:defRPr sz="1800">
                <a:solidFill>
                  <a:srgbClr val="466269"/>
                </a:solidFill>
              </a:defRPr>
            </a:lvl9pPr>
          </a:lstStyle>
          <a:p>
            <a:endParaRPr/>
          </a:p>
        </p:txBody>
      </p:sp>
      <p:sp>
        <p:nvSpPr>
          <p:cNvPr id="15" name="Google Shape;15;p3"/>
          <p:cNvSpPr txBox="1">
            <a:spLocks noGrp="1"/>
          </p:cNvSpPr>
          <p:nvPr>
            <p:ph type="title" idx="4" hasCustomPrompt="1"/>
          </p:nvPr>
        </p:nvSpPr>
        <p:spPr>
          <a:xfrm>
            <a:off x="5096113" y="1590625"/>
            <a:ext cx="1123200" cy="5778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Clr>
                <a:srgbClr val="466269"/>
              </a:buClr>
              <a:buSzPts val="3000"/>
              <a:buNone/>
              <a:defRPr sz="3000">
                <a:solidFill>
                  <a:srgbClr val="466269"/>
                </a:solidFill>
              </a:defRPr>
            </a:lvl1pPr>
            <a:lvl2pPr lvl="1"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9pPr>
          </a:lstStyle>
          <a:p>
            <a:r>
              <a:t>xx%</a:t>
            </a:r>
          </a:p>
        </p:txBody>
      </p:sp>
      <p:sp>
        <p:nvSpPr>
          <p:cNvPr id="16" name="Google Shape;16;p3"/>
          <p:cNvSpPr txBox="1">
            <a:spLocks noGrp="1"/>
          </p:cNvSpPr>
          <p:nvPr>
            <p:ph type="ctrTitle" idx="5"/>
          </p:nvPr>
        </p:nvSpPr>
        <p:spPr>
          <a:xfrm>
            <a:off x="2315388" y="2975075"/>
            <a:ext cx="2341800" cy="5778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466269"/>
              </a:buClr>
              <a:buSzPts val="1800"/>
              <a:buNone/>
              <a:defRPr sz="1800">
                <a:solidFill>
                  <a:srgbClr val="466269"/>
                </a:solidFill>
              </a:defRPr>
            </a:lvl1pPr>
            <a:lvl2pPr lvl="1" algn="ctr" rtl="0">
              <a:spcBef>
                <a:spcPts val="0"/>
              </a:spcBef>
              <a:spcAft>
                <a:spcPts val="0"/>
              </a:spcAft>
              <a:buClr>
                <a:srgbClr val="466269"/>
              </a:buClr>
              <a:buSzPts val="1800"/>
              <a:buNone/>
              <a:defRPr sz="1800">
                <a:solidFill>
                  <a:srgbClr val="466269"/>
                </a:solidFill>
              </a:defRPr>
            </a:lvl2pPr>
            <a:lvl3pPr lvl="2" algn="ctr" rtl="0">
              <a:spcBef>
                <a:spcPts val="0"/>
              </a:spcBef>
              <a:spcAft>
                <a:spcPts val="0"/>
              </a:spcAft>
              <a:buClr>
                <a:srgbClr val="466269"/>
              </a:buClr>
              <a:buSzPts val="1800"/>
              <a:buNone/>
              <a:defRPr sz="1800">
                <a:solidFill>
                  <a:srgbClr val="466269"/>
                </a:solidFill>
              </a:defRPr>
            </a:lvl3pPr>
            <a:lvl4pPr lvl="3" algn="ctr" rtl="0">
              <a:spcBef>
                <a:spcPts val="0"/>
              </a:spcBef>
              <a:spcAft>
                <a:spcPts val="0"/>
              </a:spcAft>
              <a:buClr>
                <a:srgbClr val="466269"/>
              </a:buClr>
              <a:buSzPts val="1800"/>
              <a:buNone/>
              <a:defRPr sz="1800">
                <a:solidFill>
                  <a:srgbClr val="466269"/>
                </a:solidFill>
              </a:defRPr>
            </a:lvl4pPr>
            <a:lvl5pPr lvl="4" algn="ctr" rtl="0">
              <a:spcBef>
                <a:spcPts val="0"/>
              </a:spcBef>
              <a:spcAft>
                <a:spcPts val="0"/>
              </a:spcAft>
              <a:buClr>
                <a:srgbClr val="466269"/>
              </a:buClr>
              <a:buSzPts val="1800"/>
              <a:buNone/>
              <a:defRPr sz="1800">
                <a:solidFill>
                  <a:srgbClr val="466269"/>
                </a:solidFill>
              </a:defRPr>
            </a:lvl5pPr>
            <a:lvl6pPr lvl="5" algn="ctr" rtl="0">
              <a:spcBef>
                <a:spcPts val="0"/>
              </a:spcBef>
              <a:spcAft>
                <a:spcPts val="0"/>
              </a:spcAft>
              <a:buClr>
                <a:srgbClr val="466269"/>
              </a:buClr>
              <a:buSzPts val="1800"/>
              <a:buNone/>
              <a:defRPr sz="1800">
                <a:solidFill>
                  <a:srgbClr val="466269"/>
                </a:solidFill>
              </a:defRPr>
            </a:lvl6pPr>
            <a:lvl7pPr lvl="6" algn="ctr" rtl="0">
              <a:spcBef>
                <a:spcPts val="0"/>
              </a:spcBef>
              <a:spcAft>
                <a:spcPts val="0"/>
              </a:spcAft>
              <a:buClr>
                <a:srgbClr val="466269"/>
              </a:buClr>
              <a:buSzPts val="1800"/>
              <a:buNone/>
              <a:defRPr sz="1800">
                <a:solidFill>
                  <a:srgbClr val="466269"/>
                </a:solidFill>
              </a:defRPr>
            </a:lvl7pPr>
            <a:lvl8pPr lvl="7" algn="ctr" rtl="0">
              <a:spcBef>
                <a:spcPts val="0"/>
              </a:spcBef>
              <a:spcAft>
                <a:spcPts val="0"/>
              </a:spcAft>
              <a:buClr>
                <a:srgbClr val="466269"/>
              </a:buClr>
              <a:buSzPts val="1800"/>
              <a:buNone/>
              <a:defRPr sz="1800">
                <a:solidFill>
                  <a:srgbClr val="466269"/>
                </a:solidFill>
              </a:defRPr>
            </a:lvl8pPr>
            <a:lvl9pPr lvl="8" algn="ctr" rtl="0">
              <a:spcBef>
                <a:spcPts val="0"/>
              </a:spcBef>
              <a:spcAft>
                <a:spcPts val="0"/>
              </a:spcAft>
              <a:buClr>
                <a:srgbClr val="466269"/>
              </a:buClr>
              <a:buSzPts val="1800"/>
              <a:buNone/>
              <a:defRPr sz="1800">
                <a:solidFill>
                  <a:srgbClr val="466269"/>
                </a:solidFill>
              </a:defRPr>
            </a:lvl9pPr>
          </a:lstStyle>
          <a:p>
            <a:endParaRPr/>
          </a:p>
        </p:txBody>
      </p:sp>
      <p:sp>
        <p:nvSpPr>
          <p:cNvPr id="17" name="Google Shape;17;p3"/>
          <p:cNvSpPr txBox="1">
            <a:spLocks noGrp="1"/>
          </p:cNvSpPr>
          <p:nvPr>
            <p:ph type="title" idx="6" hasCustomPrompt="1"/>
          </p:nvPr>
        </p:nvSpPr>
        <p:spPr>
          <a:xfrm>
            <a:off x="2924688" y="2493650"/>
            <a:ext cx="1123200" cy="5778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Clr>
                <a:srgbClr val="466269"/>
              </a:buClr>
              <a:buSzPts val="3000"/>
              <a:buNone/>
              <a:defRPr sz="3000">
                <a:solidFill>
                  <a:srgbClr val="466269"/>
                </a:solidFill>
              </a:defRPr>
            </a:lvl1pPr>
            <a:lvl2pPr lvl="1"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9pPr>
          </a:lstStyle>
          <a:p>
            <a:r>
              <a:t>xx%</a:t>
            </a:r>
          </a:p>
        </p:txBody>
      </p:sp>
      <p:sp>
        <p:nvSpPr>
          <p:cNvPr id="18" name="Google Shape;18;p3"/>
          <p:cNvSpPr txBox="1">
            <a:spLocks noGrp="1"/>
          </p:cNvSpPr>
          <p:nvPr>
            <p:ph type="ctrTitle" idx="7"/>
          </p:nvPr>
        </p:nvSpPr>
        <p:spPr>
          <a:xfrm>
            <a:off x="4486813" y="2975075"/>
            <a:ext cx="2341800" cy="5778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466269"/>
              </a:buClr>
              <a:buSzPts val="1800"/>
              <a:buNone/>
              <a:defRPr sz="1800">
                <a:solidFill>
                  <a:srgbClr val="466269"/>
                </a:solidFill>
              </a:defRPr>
            </a:lvl1pPr>
            <a:lvl2pPr lvl="1" algn="ctr" rtl="0">
              <a:spcBef>
                <a:spcPts val="0"/>
              </a:spcBef>
              <a:spcAft>
                <a:spcPts val="0"/>
              </a:spcAft>
              <a:buClr>
                <a:srgbClr val="466269"/>
              </a:buClr>
              <a:buSzPts val="1800"/>
              <a:buNone/>
              <a:defRPr sz="1800">
                <a:solidFill>
                  <a:srgbClr val="466269"/>
                </a:solidFill>
              </a:defRPr>
            </a:lvl2pPr>
            <a:lvl3pPr lvl="2" algn="ctr" rtl="0">
              <a:spcBef>
                <a:spcPts val="0"/>
              </a:spcBef>
              <a:spcAft>
                <a:spcPts val="0"/>
              </a:spcAft>
              <a:buClr>
                <a:srgbClr val="466269"/>
              </a:buClr>
              <a:buSzPts val="1800"/>
              <a:buNone/>
              <a:defRPr sz="1800">
                <a:solidFill>
                  <a:srgbClr val="466269"/>
                </a:solidFill>
              </a:defRPr>
            </a:lvl3pPr>
            <a:lvl4pPr lvl="3" algn="ctr" rtl="0">
              <a:spcBef>
                <a:spcPts val="0"/>
              </a:spcBef>
              <a:spcAft>
                <a:spcPts val="0"/>
              </a:spcAft>
              <a:buClr>
                <a:srgbClr val="466269"/>
              </a:buClr>
              <a:buSzPts val="1800"/>
              <a:buNone/>
              <a:defRPr sz="1800">
                <a:solidFill>
                  <a:srgbClr val="466269"/>
                </a:solidFill>
              </a:defRPr>
            </a:lvl4pPr>
            <a:lvl5pPr lvl="4" algn="ctr" rtl="0">
              <a:spcBef>
                <a:spcPts val="0"/>
              </a:spcBef>
              <a:spcAft>
                <a:spcPts val="0"/>
              </a:spcAft>
              <a:buClr>
                <a:srgbClr val="466269"/>
              </a:buClr>
              <a:buSzPts val="1800"/>
              <a:buNone/>
              <a:defRPr sz="1800">
                <a:solidFill>
                  <a:srgbClr val="466269"/>
                </a:solidFill>
              </a:defRPr>
            </a:lvl5pPr>
            <a:lvl6pPr lvl="5" algn="ctr" rtl="0">
              <a:spcBef>
                <a:spcPts val="0"/>
              </a:spcBef>
              <a:spcAft>
                <a:spcPts val="0"/>
              </a:spcAft>
              <a:buClr>
                <a:srgbClr val="466269"/>
              </a:buClr>
              <a:buSzPts val="1800"/>
              <a:buNone/>
              <a:defRPr sz="1800">
                <a:solidFill>
                  <a:srgbClr val="466269"/>
                </a:solidFill>
              </a:defRPr>
            </a:lvl6pPr>
            <a:lvl7pPr lvl="6" algn="ctr" rtl="0">
              <a:spcBef>
                <a:spcPts val="0"/>
              </a:spcBef>
              <a:spcAft>
                <a:spcPts val="0"/>
              </a:spcAft>
              <a:buClr>
                <a:srgbClr val="466269"/>
              </a:buClr>
              <a:buSzPts val="1800"/>
              <a:buNone/>
              <a:defRPr sz="1800">
                <a:solidFill>
                  <a:srgbClr val="466269"/>
                </a:solidFill>
              </a:defRPr>
            </a:lvl7pPr>
            <a:lvl8pPr lvl="7" algn="ctr" rtl="0">
              <a:spcBef>
                <a:spcPts val="0"/>
              </a:spcBef>
              <a:spcAft>
                <a:spcPts val="0"/>
              </a:spcAft>
              <a:buClr>
                <a:srgbClr val="466269"/>
              </a:buClr>
              <a:buSzPts val="1800"/>
              <a:buNone/>
              <a:defRPr sz="1800">
                <a:solidFill>
                  <a:srgbClr val="466269"/>
                </a:solidFill>
              </a:defRPr>
            </a:lvl8pPr>
            <a:lvl9pPr lvl="8" algn="ctr" rtl="0">
              <a:spcBef>
                <a:spcPts val="0"/>
              </a:spcBef>
              <a:spcAft>
                <a:spcPts val="0"/>
              </a:spcAft>
              <a:buClr>
                <a:srgbClr val="466269"/>
              </a:buClr>
              <a:buSzPts val="1800"/>
              <a:buNone/>
              <a:defRPr sz="1800">
                <a:solidFill>
                  <a:srgbClr val="466269"/>
                </a:solidFill>
              </a:defRPr>
            </a:lvl9pPr>
          </a:lstStyle>
          <a:p>
            <a:endParaRPr/>
          </a:p>
        </p:txBody>
      </p:sp>
      <p:sp>
        <p:nvSpPr>
          <p:cNvPr id="19" name="Google Shape;19;p3"/>
          <p:cNvSpPr txBox="1">
            <a:spLocks noGrp="1"/>
          </p:cNvSpPr>
          <p:nvPr>
            <p:ph type="title" idx="8" hasCustomPrompt="1"/>
          </p:nvPr>
        </p:nvSpPr>
        <p:spPr>
          <a:xfrm>
            <a:off x="5096113" y="2493650"/>
            <a:ext cx="1123200" cy="5778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Clr>
                <a:srgbClr val="466269"/>
              </a:buClr>
              <a:buSzPts val="3000"/>
              <a:buNone/>
              <a:defRPr sz="3000">
                <a:solidFill>
                  <a:srgbClr val="466269"/>
                </a:solidFill>
              </a:defRPr>
            </a:lvl1pPr>
            <a:lvl2pPr lvl="1"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9pPr>
          </a:lstStyle>
          <a:p>
            <a:r>
              <a:t>xx%</a:t>
            </a:r>
          </a:p>
        </p:txBody>
      </p:sp>
    </p:spTree>
    <p:extLst>
      <p:ext uri="{BB962C8B-B14F-4D97-AF65-F5344CB8AC3E}">
        <p14:creationId xmlns:p14="http://schemas.microsoft.com/office/powerpoint/2010/main" val="188233064"/>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009">
          <p15:clr>
            <a:srgbClr val="FA7B17"/>
          </p15:clr>
        </p15:guide>
        <p15:guide id="2" orient="horz" pos="1620">
          <p15:clr>
            <a:srgbClr val="FA7B17"/>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HREE COLUMNS ">
  <p:cSld name="1_THREE COLUMNS ">
    <p:bg>
      <p:bgPr>
        <a:noFill/>
        <a:effectLst/>
      </p:bgPr>
    </p:bg>
    <p:spTree>
      <p:nvGrpSpPr>
        <p:cNvPr id="1" name="Shape 48"/>
        <p:cNvGrpSpPr/>
        <p:nvPr/>
      </p:nvGrpSpPr>
      <p:grpSpPr>
        <a:xfrm>
          <a:off x="0" y="0"/>
          <a:ext cx="0" cy="0"/>
          <a:chOff x="0" y="0"/>
          <a:chExt cx="0" cy="0"/>
        </a:xfrm>
      </p:grpSpPr>
      <p:sp>
        <p:nvSpPr>
          <p:cNvPr id="49" name="Google Shape;49;p10"/>
          <p:cNvSpPr txBox="1">
            <a:spLocks noGrp="1"/>
          </p:cNvSpPr>
          <p:nvPr>
            <p:ph type="ctrTitle"/>
          </p:nvPr>
        </p:nvSpPr>
        <p:spPr>
          <a:xfrm>
            <a:off x="1041275" y="2841338"/>
            <a:ext cx="2445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466269"/>
              </a:buClr>
              <a:buSzPts val="1800"/>
              <a:buNone/>
              <a:defRPr sz="1800">
                <a:solidFill>
                  <a:srgbClr val="466269"/>
                </a:solidFill>
              </a:defRPr>
            </a:lvl1pPr>
            <a:lvl2pPr lvl="1" algn="ctr" rtl="0">
              <a:spcBef>
                <a:spcPts val="0"/>
              </a:spcBef>
              <a:spcAft>
                <a:spcPts val="0"/>
              </a:spcAft>
              <a:buClr>
                <a:srgbClr val="466269"/>
              </a:buClr>
              <a:buSzPts val="2400"/>
              <a:buNone/>
              <a:defRPr sz="2400">
                <a:solidFill>
                  <a:srgbClr val="466269"/>
                </a:solidFill>
              </a:defRPr>
            </a:lvl2pPr>
            <a:lvl3pPr lvl="2" algn="ctr" rtl="0">
              <a:spcBef>
                <a:spcPts val="0"/>
              </a:spcBef>
              <a:spcAft>
                <a:spcPts val="0"/>
              </a:spcAft>
              <a:buClr>
                <a:srgbClr val="466269"/>
              </a:buClr>
              <a:buSzPts val="2400"/>
              <a:buNone/>
              <a:defRPr sz="2400">
                <a:solidFill>
                  <a:srgbClr val="466269"/>
                </a:solidFill>
              </a:defRPr>
            </a:lvl3pPr>
            <a:lvl4pPr lvl="3" algn="ctr" rtl="0">
              <a:spcBef>
                <a:spcPts val="0"/>
              </a:spcBef>
              <a:spcAft>
                <a:spcPts val="0"/>
              </a:spcAft>
              <a:buClr>
                <a:srgbClr val="466269"/>
              </a:buClr>
              <a:buSzPts val="2400"/>
              <a:buNone/>
              <a:defRPr sz="2400">
                <a:solidFill>
                  <a:srgbClr val="466269"/>
                </a:solidFill>
              </a:defRPr>
            </a:lvl4pPr>
            <a:lvl5pPr lvl="4" algn="ctr" rtl="0">
              <a:spcBef>
                <a:spcPts val="0"/>
              </a:spcBef>
              <a:spcAft>
                <a:spcPts val="0"/>
              </a:spcAft>
              <a:buClr>
                <a:srgbClr val="466269"/>
              </a:buClr>
              <a:buSzPts val="2400"/>
              <a:buNone/>
              <a:defRPr sz="2400">
                <a:solidFill>
                  <a:srgbClr val="466269"/>
                </a:solidFill>
              </a:defRPr>
            </a:lvl5pPr>
            <a:lvl6pPr lvl="5" algn="ctr" rtl="0">
              <a:spcBef>
                <a:spcPts val="0"/>
              </a:spcBef>
              <a:spcAft>
                <a:spcPts val="0"/>
              </a:spcAft>
              <a:buClr>
                <a:srgbClr val="466269"/>
              </a:buClr>
              <a:buSzPts val="2400"/>
              <a:buNone/>
              <a:defRPr sz="2400">
                <a:solidFill>
                  <a:srgbClr val="466269"/>
                </a:solidFill>
              </a:defRPr>
            </a:lvl6pPr>
            <a:lvl7pPr lvl="6" algn="ctr" rtl="0">
              <a:spcBef>
                <a:spcPts val="0"/>
              </a:spcBef>
              <a:spcAft>
                <a:spcPts val="0"/>
              </a:spcAft>
              <a:buClr>
                <a:srgbClr val="466269"/>
              </a:buClr>
              <a:buSzPts val="2400"/>
              <a:buNone/>
              <a:defRPr sz="2400">
                <a:solidFill>
                  <a:srgbClr val="466269"/>
                </a:solidFill>
              </a:defRPr>
            </a:lvl7pPr>
            <a:lvl8pPr lvl="7" algn="ctr" rtl="0">
              <a:spcBef>
                <a:spcPts val="0"/>
              </a:spcBef>
              <a:spcAft>
                <a:spcPts val="0"/>
              </a:spcAft>
              <a:buClr>
                <a:srgbClr val="466269"/>
              </a:buClr>
              <a:buSzPts val="2400"/>
              <a:buNone/>
              <a:defRPr sz="2400">
                <a:solidFill>
                  <a:srgbClr val="466269"/>
                </a:solidFill>
              </a:defRPr>
            </a:lvl8pPr>
            <a:lvl9pPr lvl="8" algn="ctr" rtl="0">
              <a:spcBef>
                <a:spcPts val="0"/>
              </a:spcBef>
              <a:spcAft>
                <a:spcPts val="0"/>
              </a:spcAft>
              <a:buClr>
                <a:srgbClr val="466269"/>
              </a:buClr>
              <a:buSzPts val="2400"/>
              <a:buNone/>
              <a:defRPr sz="2400">
                <a:solidFill>
                  <a:srgbClr val="466269"/>
                </a:solidFill>
              </a:defRPr>
            </a:lvl9pPr>
          </a:lstStyle>
          <a:p>
            <a:endParaRPr/>
          </a:p>
        </p:txBody>
      </p:sp>
      <p:sp>
        <p:nvSpPr>
          <p:cNvPr id="50" name="Google Shape;50;p10"/>
          <p:cNvSpPr txBox="1">
            <a:spLocks noGrp="1"/>
          </p:cNvSpPr>
          <p:nvPr>
            <p:ph type="subTitle" idx="1"/>
          </p:nvPr>
        </p:nvSpPr>
        <p:spPr>
          <a:xfrm>
            <a:off x="1284275" y="3262563"/>
            <a:ext cx="1959600" cy="57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a:solidFill>
                  <a:srgbClr val="466269"/>
                </a:solidFill>
              </a:defRPr>
            </a:lvl1pPr>
            <a:lvl2pPr lvl="1" algn="ctr" rtl="0">
              <a:lnSpc>
                <a:spcPct val="100000"/>
              </a:lnSpc>
              <a:spcBef>
                <a:spcPts val="1600"/>
              </a:spcBef>
              <a:spcAft>
                <a:spcPts val="0"/>
              </a:spcAft>
              <a:buNone/>
              <a:defRPr>
                <a:solidFill>
                  <a:srgbClr val="466269"/>
                </a:solidFill>
              </a:defRPr>
            </a:lvl2pPr>
            <a:lvl3pPr lvl="2" algn="ctr" rtl="0">
              <a:lnSpc>
                <a:spcPct val="100000"/>
              </a:lnSpc>
              <a:spcBef>
                <a:spcPts val="1600"/>
              </a:spcBef>
              <a:spcAft>
                <a:spcPts val="0"/>
              </a:spcAft>
              <a:buNone/>
              <a:defRPr>
                <a:solidFill>
                  <a:srgbClr val="466269"/>
                </a:solidFill>
              </a:defRPr>
            </a:lvl3pPr>
            <a:lvl4pPr lvl="3" algn="ctr" rtl="0">
              <a:lnSpc>
                <a:spcPct val="100000"/>
              </a:lnSpc>
              <a:spcBef>
                <a:spcPts val="1600"/>
              </a:spcBef>
              <a:spcAft>
                <a:spcPts val="0"/>
              </a:spcAft>
              <a:buNone/>
              <a:defRPr>
                <a:solidFill>
                  <a:srgbClr val="466269"/>
                </a:solidFill>
              </a:defRPr>
            </a:lvl4pPr>
            <a:lvl5pPr lvl="4" algn="ctr" rtl="0">
              <a:lnSpc>
                <a:spcPct val="100000"/>
              </a:lnSpc>
              <a:spcBef>
                <a:spcPts val="1600"/>
              </a:spcBef>
              <a:spcAft>
                <a:spcPts val="0"/>
              </a:spcAft>
              <a:buNone/>
              <a:defRPr>
                <a:solidFill>
                  <a:srgbClr val="466269"/>
                </a:solidFill>
              </a:defRPr>
            </a:lvl5pPr>
            <a:lvl6pPr lvl="5" algn="ctr" rtl="0">
              <a:lnSpc>
                <a:spcPct val="100000"/>
              </a:lnSpc>
              <a:spcBef>
                <a:spcPts val="1600"/>
              </a:spcBef>
              <a:spcAft>
                <a:spcPts val="0"/>
              </a:spcAft>
              <a:buNone/>
              <a:defRPr>
                <a:solidFill>
                  <a:srgbClr val="466269"/>
                </a:solidFill>
              </a:defRPr>
            </a:lvl6pPr>
            <a:lvl7pPr lvl="6" algn="ctr" rtl="0">
              <a:lnSpc>
                <a:spcPct val="100000"/>
              </a:lnSpc>
              <a:spcBef>
                <a:spcPts val="1600"/>
              </a:spcBef>
              <a:spcAft>
                <a:spcPts val="0"/>
              </a:spcAft>
              <a:buNone/>
              <a:defRPr>
                <a:solidFill>
                  <a:srgbClr val="466269"/>
                </a:solidFill>
              </a:defRPr>
            </a:lvl7pPr>
            <a:lvl8pPr lvl="7" algn="ctr" rtl="0">
              <a:lnSpc>
                <a:spcPct val="100000"/>
              </a:lnSpc>
              <a:spcBef>
                <a:spcPts val="1600"/>
              </a:spcBef>
              <a:spcAft>
                <a:spcPts val="0"/>
              </a:spcAft>
              <a:buNone/>
              <a:defRPr>
                <a:solidFill>
                  <a:srgbClr val="466269"/>
                </a:solidFill>
              </a:defRPr>
            </a:lvl8pPr>
            <a:lvl9pPr lvl="8" algn="ctr" rtl="0">
              <a:lnSpc>
                <a:spcPct val="100000"/>
              </a:lnSpc>
              <a:spcBef>
                <a:spcPts val="1600"/>
              </a:spcBef>
              <a:spcAft>
                <a:spcPts val="1600"/>
              </a:spcAft>
              <a:buNone/>
              <a:defRPr>
                <a:solidFill>
                  <a:srgbClr val="466269"/>
                </a:solidFill>
              </a:defRPr>
            </a:lvl9pPr>
          </a:lstStyle>
          <a:p>
            <a:endParaRPr/>
          </a:p>
        </p:txBody>
      </p:sp>
      <p:sp>
        <p:nvSpPr>
          <p:cNvPr id="51" name="Google Shape;51;p10"/>
          <p:cNvSpPr txBox="1">
            <a:spLocks noGrp="1"/>
          </p:cNvSpPr>
          <p:nvPr>
            <p:ph type="ctrTitle" idx="2"/>
          </p:nvPr>
        </p:nvSpPr>
        <p:spPr>
          <a:xfrm>
            <a:off x="3247389" y="2841338"/>
            <a:ext cx="26268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466269"/>
              </a:buClr>
              <a:buSzPts val="1800"/>
              <a:buNone/>
              <a:defRPr sz="1800">
                <a:solidFill>
                  <a:srgbClr val="466269"/>
                </a:solidFill>
              </a:defRPr>
            </a:lvl1pPr>
            <a:lvl2pPr lvl="1" algn="ctr" rtl="0">
              <a:spcBef>
                <a:spcPts val="0"/>
              </a:spcBef>
              <a:spcAft>
                <a:spcPts val="0"/>
              </a:spcAft>
              <a:buClr>
                <a:srgbClr val="466269"/>
              </a:buClr>
              <a:buSzPts val="2400"/>
              <a:buNone/>
              <a:defRPr sz="2400">
                <a:solidFill>
                  <a:srgbClr val="466269"/>
                </a:solidFill>
              </a:defRPr>
            </a:lvl2pPr>
            <a:lvl3pPr lvl="2" algn="ctr" rtl="0">
              <a:spcBef>
                <a:spcPts val="0"/>
              </a:spcBef>
              <a:spcAft>
                <a:spcPts val="0"/>
              </a:spcAft>
              <a:buClr>
                <a:srgbClr val="466269"/>
              </a:buClr>
              <a:buSzPts val="2400"/>
              <a:buNone/>
              <a:defRPr sz="2400">
                <a:solidFill>
                  <a:srgbClr val="466269"/>
                </a:solidFill>
              </a:defRPr>
            </a:lvl3pPr>
            <a:lvl4pPr lvl="3" algn="ctr" rtl="0">
              <a:spcBef>
                <a:spcPts val="0"/>
              </a:spcBef>
              <a:spcAft>
                <a:spcPts val="0"/>
              </a:spcAft>
              <a:buClr>
                <a:srgbClr val="466269"/>
              </a:buClr>
              <a:buSzPts val="2400"/>
              <a:buNone/>
              <a:defRPr sz="2400">
                <a:solidFill>
                  <a:srgbClr val="466269"/>
                </a:solidFill>
              </a:defRPr>
            </a:lvl4pPr>
            <a:lvl5pPr lvl="4" algn="ctr" rtl="0">
              <a:spcBef>
                <a:spcPts val="0"/>
              </a:spcBef>
              <a:spcAft>
                <a:spcPts val="0"/>
              </a:spcAft>
              <a:buClr>
                <a:srgbClr val="466269"/>
              </a:buClr>
              <a:buSzPts val="2400"/>
              <a:buNone/>
              <a:defRPr sz="2400">
                <a:solidFill>
                  <a:srgbClr val="466269"/>
                </a:solidFill>
              </a:defRPr>
            </a:lvl5pPr>
            <a:lvl6pPr lvl="5" algn="ctr" rtl="0">
              <a:spcBef>
                <a:spcPts val="0"/>
              </a:spcBef>
              <a:spcAft>
                <a:spcPts val="0"/>
              </a:spcAft>
              <a:buClr>
                <a:srgbClr val="466269"/>
              </a:buClr>
              <a:buSzPts val="2400"/>
              <a:buNone/>
              <a:defRPr sz="2400">
                <a:solidFill>
                  <a:srgbClr val="466269"/>
                </a:solidFill>
              </a:defRPr>
            </a:lvl6pPr>
            <a:lvl7pPr lvl="6" algn="ctr" rtl="0">
              <a:spcBef>
                <a:spcPts val="0"/>
              </a:spcBef>
              <a:spcAft>
                <a:spcPts val="0"/>
              </a:spcAft>
              <a:buClr>
                <a:srgbClr val="466269"/>
              </a:buClr>
              <a:buSzPts val="2400"/>
              <a:buNone/>
              <a:defRPr sz="2400">
                <a:solidFill>
                  <a:srgbClr val="466269"/>
                </a:solidFill>
              </a:defRPr>
            </a:lvl7pPr>
            <a:lvl8pPr lvl="7" algn="ctr" rtl="0">
              <a:spcBef>
                <a:spcPts val="0"/>
              </a:spcBef>
              <a:spcAft>
                <a:spcPts val="0"/>
              </a:spcAft>
              <a:buClr>
                <a:srgbClr val="466269"/>
              </a:buClr>
              <a:buSzPts val="2400"/>
              <a:buNone/>
              <a:defRPr sz="2400">
                <a:solidFill>
                  <a:srgbClr val="466269"/>
                </a:solidFill>
              </a:defRPr>
            </a:lvl8pPr>
            <a:lvl9pPr lvl="8" algn="ctr" rtl="0">
              <a:spcBef>
                <a:spcPts val="0"/>
              </a:spcBef>
              <a:spcAft>
                <a:spcPts val="0"/>
              </a:spcAft>
              <a:buClr>
                <a:srgbClr val="466269"/>
              </a:buClr>
              <a:buSzPts val="2400"/>
              <a:buNone/>
              <a:defRPr sz="2400">
                <a:solidFill>
                  <a:srgbClr val="466269"/>
                </a:solidFill>
              </a:defRPr>
            </a:lvl9pPr>
          </a:lstStyle>
          <a:p>
            <a:endParaRPr/>
          </a:p>
        </p:txBody>
      </p:sp>
      <p:sp>
        <p:nvSpPr>
          <p:cNvPr id="52" name="Google Shape;52;p10"/>
          <p:cNvSpPr txBox="1">
            <a:spLocks noGrp="1"/>
          </p:cNvSpPr>
          <p:nvPr>
            <p:ph type="subTitle" idx="3"/>
          </p:nvPr>
        </p:nvSpPr>
        <p:spPr>
          <a:xfrm>
            <a:off x="3580989" y="3262563"/>
            <a:ext cx="1959600" cy="57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a:solidFill>
                  <a:srgbClr val="466269"/>
                </a:solidFill>
              </a:defRPr>
            </a:lvl1pPr>
            <a:lvl2pPr lvl="1" algn="ctr" rtl="0">
              <a:lnSpc>
                <a:spcPct val="100000"/>
              </a:lnSpc>
              <a:spcBef>
                <a:spcPts val="1600"/>
              </a:spcBef>
              <a:spcAft>
                <a:spcPts val="0"/>
              </a:spcAft>
              <a:buNone/>
              <a:defRPr>
                <a:solidFill>
                  <a:srgbClr val="466269"/>
                </a:solidFill>
              </a:defRPr>
            </a:lvl2pPr>
            <a:lvl3pPr lvl="2" algn="ctr" rtl="0">
              <a:lnSpc>
                <a:spcPct val="100000"/>
              </a:lnSpc>
              <a:spcBef>
                <a:spcPts val="1600"/>
              </a:spcBef>
              <a:spcAft>
                <a:spcPts val="0"/>
              </a:spcAft>
              <a:buNone/>
              <a:defRPr>
                <a:solidFill>
                  <a:srgbClr val="466269"/>
                </a:solidFill>
              </a:defRPr>
            </a:lvl3pPr>
            <a:lvl4pPr lvl="3" algn="ctr" rtl="0">
              <a:lnSpc>
                <a:spcPct val="100000"/>
              </a:lnSpc>
              <a:spcBef>
                <a:spcPts val="1600"/>
              </a:spcBef>
              <a:spcAft>
                <a:spcPts val="0"/>
              </a:spcAft>
              <a:buNone/>
              <a:defRPr>
                <a:solidFill>
                  <a:srgbClr val="466269"/>
                </a:solidFill>
              </a:defRPr>
            </a:lvl4pPr>
            <a:lvl5pPr lvl="4" algn="ctr" rtl="0">
              <a:lnSpc>
                <a:spcPct val="100000"/>
              </a:lnSpc>
              <a:spcBef>
                <a:spcPts val="1600"/>
              </a:spcBef>
              <a:spcAft>
                <a:spcPts val="0"/>
              </a:spcAft>
              <a:buNone/>
              <a:defRPr>
                <a:solidFill>
                  <a:srgbClr val="466269"/>
                </a:solidFill>
              </a:defRPr>
            </a:lvl5pPr>
            <a:lvl6pPr lvl="5" algn="ctr" rtl="0">
              <a:lnSpc>
                <a:spcPct val="100000"/>
              </a:lnSpc>
              <a:spcBef>
                <a:spcPts val="1600"/>
              </a:spcBef>
              <a:spcAft>
                <a:spcPts val="0"/>
              </a:spcAft>
              <a:buNone/>
              <a:defRPr>
                <a:solidFill>
                  <a:srgbClr val="466269"/>
                </a:solidFill>
              </a:defRPr>
            </a:lvl6pPr>
            <a:lvl7pPr lvl="6" algn="ctr" rtl="0">
              <a:lnSpc>
                <a:spcPct val="100000"/>
              </a:lnSpc>
              <a:spcBef>
                <a:spcPts val="1600"/>
              </a:spcBef>
              <a:spcAft>
                <a:spcPts val="0"/>
              </a:spcAft>
              <a:buNone/>
              <a:defRPr>
                <a:solidFill>
                  <a:srgbClr val="466269"/>
                </a:solidFill>
              </a:defRPr>
            </a:lvl7pPr>
            <a:lvl8pPr lvl="7" algn="ctr" rtl="0">
              <a:lnSpc>
                <a:spcPct val="100000"/>
              </a:lnSpc>
              <a:spcBef>
                <a:spcPts val="1600"/>
              </a:spcBef>
              <a:spcAft>
                <a:spcPts val="0"/>
              </a:spcAft>
              <a:buNone/>
              <a:defRPr>
                <a:solidFill>
                  <a:srgbClr val="466269"/>
                </a:solidFill>
              </a:defRPr>
            </a:lvl8pPr>
            <a:lvl9pPr lvl="8" algn="ctr" rtl="0">
              <a:lnSpc>
                <a:spcPct val="100000"/>
              </a:lnSpc>
              <a:spcBef>
                <a:spcPts val="1600"/>
              </a:spcBef>
              <a:spcAft>
                <a:spcPts val="1600"/>
              </a:spcAft>
              <a:buNone/>
              <a:defRPr>
                <a:solidFill>
                  <a:srgbClr val="466269"/>
                </a:solidFill>
              </a:defRPr>
            </a:lvl9pPr>
          </a:lstStyle>
          <a:p>
            <a:endParaRPr/>
          </a:p>
        </p:txBody>
      </p:sp>
      <p:sp>
        <p:nvSpPr>
          <p:cNvPr id="53" name="Google Shape;53;p10"/>
          <p:cNvSpPr txBox="1">
            <a:spLocks noGrp="1"/>
          </p:cNvSpPr>
          <p:nvPr>
            <p:ph type="ctrTitle" idx="4"/>
          </p:nvPr>
        </p:nvSpPr>
        <p:spPr>
          <a:xfrm>
            <a:off x="5521877" y="2841338"/>
            <a:ext cx="26268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466269"/>
              </a:buClr>
              <a:buSzPts val="1800"/>
              <a:buNone/>
              <a:defRPr sz="1800">
                <a:solidFill>
                  <a:srgbClr val="466269"/>
                </a:solidFill>
              </a:defRPr>
            </a:lvl1pPr>
            <a:lvl2pPr lvl="1" algn="ctr" rtl="0">
              <a:spcBef>
                <a:spcPts val="0"/>
              </a:spcBef>
              <a:spcAft>
                <a:spcPts val="0"/>
              </a:spcAft>
              <a:buClr>
                <a:srgbClr val="466269"/>
              </a:buClr>
              <a:buSzPts val="2400"/>
              <a:buNone/>
              <a:defRPr sz="2400">
                <a:solidFill>
                  <a:srgbClr val="466269"/>
                </a:solidFill>
              </a:defRPr>
            </a:lvl2pPr>
            <a:lvl3pPr lvl="2" algn="ctr" rtl="0">
              <a:spcBef>
                <a:spcPts val="0"/>
              </a:spcBef>
              <a:spcAft>
                <a:spcPts val="0"/>
              </a:spcAft>
              <a:buClr>
                <a:srgbClr val="466269"/>
              </a:buClr>
              <a:buSzPts val="2400"/>
              <a:buNone/>
              <a:defRPr sz="2400">
                <a:solidFill>
                  <a:srgbClr val="466269"/>
                </a:solidFill>
              </a:defRPr>
            </a:lvl3pPr>
            <a:lvl4pPr lvl="3" algn="ctr" rtl="0">
              <a:spcBef>
                <a:spcPts val="0"/>
              </a:spcBef>
              <a:spcAft>
                <a:spcPts val="0"/>
              </a:spcAft>
              <a:buClr>
                <a:srgbClr val="466269"/>
              </a:buClr>
              <a:buSzPts val="2400"/>
              <a:buNone/>
              <a:defRPr sz="2400">
                <a:solidFill>
                  <a:srgbClr val="466269"/>
                </a:solidFill>
              </a:defRPr>
            </a:lvl4pPr>
            <a:lvl5pPr lvl="4" algn="ctr" rtl="0">
              <a:spcBef>
                <a:spcPts val="0"/>
              </a:spcBef>
              <a:spcAft>
                <a:spcPts val="0"/>
              </a:spcAft>
              <a:buClr>
                <a:srgbClr val="466269"/>
              </a:buClr>
              <a:buSzPts val="2400"/>
              <a:buNone/>
              <a:defRPr sz="2400">
                <a:solidFill>
                  <a:srgbClr val="466269"/>
                </a:solidFill>
              </a:defRPr>
            </a:lvl5pPr>
            <a:lvl6pPr lvl="5" algn="ctr" rtl="0">
              <a:spcBef>
                <a:spcPts val="0"/>
              </a:spcBef>
              <a:spcAft>
                <a:spcPts val="0"/>
              </a:spcAft>
              <a:buClr>
                <a:srgbClr val="466269"/>
              </a:buClr>
              <a:buSzPts val="2400"/>
              <a:buNone/>
              <a:defRPr sz="2400">
                <a:solidFill>
                  <a:srgbClr val="466269"/>
                </a:solidFill>
              </a:defRPr>
            </a:lvl6pPr>
            <a:lvl7pPr lvl="6" algn="ctr" rtl="0">
              <a:spcBef>
                <a:spcPts val="0"/>
              </a:spcBef>
              <a:spcAft>
                <a:spcPts val="0"/>
              </a:spcAft>
              <a:buClr>
                <a:srgbClr val="466269"/>
              </a:buClr>
              <a:buSzPts val="2400"/>
              <a:buNone/>
              <a:defRPr sz="2400">
                <a:solidFill>
                  <a:srgbClr val="466269"/>
                </a:solidFill>
              </a:defRPr>
            </a:lvl7pPr>
            <a:lvl8pPr lvl="7" algn="ctr" rtl="0">
              <a:spcBef>
                <a:spcPts val="0"/>
              </a:spcBef>
              <a:spcAft>
                <a:spcPts val="0"/>
              </a:spcAft>
              <a:buClr>
                <a:srgbClr val="466269"/>
              </a:buClr>
              <a:buSzPts val="2400"/>
              <a:buNone/>
              <a:defRPr sz="2400">
                <a:solidFill>
                  <a:srgbClr val="466269"/>
                </a:solidFill>
              </a:defRPr>
            </a:lvl8pPr>
            <a:lvl9pPr lvl="8" algn="ctr" rtl="0">
              <a:spcBef>
                <a:spcPts val="0"/>
              </a:spcBef>
              <a:spcAft>
                <a:spcPts val="0"/>
              </a:spcAft>
              <a:buClr>
                <a:srgbClr val="466269"/>
              </a:buClr>
              <a:buSzPts val="2400"/>
              <a:buNone/>
              <a:defRPr sz="2400">
                <a:solidFill>
                  <a:srgbClr val="466269"/>
                </a:solidFill>
              </a:defRPr>
            </a:lvl9pPr>
          </a:lstStyle>
          <a:p>
            <a:endParaRPr/>
          </a:p>
        </p:txBody>
      </p:sp>
      <p:sp>
        <p:nvSpPr>
          <p:cNvPr id="54" name="Google Shape;54;p10"/>
          <p:cNvSpPr txBox="1">
            <a:spLocks noGrp="1"/>
          </p:cNvSpPr>
          <p:nvPr>
            <p:ph type="subTitle" idx="5"/>
          </p:nvPr>
        </p:nvSpPr>
        <p:spPr>
          <a:xfrm>
            <a:off x="5855477" y="3262563"/>
            <a:ext cx="1959600" cy="57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a:solidFill>
                  <a:srgbClr val="466269"/>
                </a:solidFill>
              </a:defRPr>
            </a:lvl1pPr>
            <a:lvl2pPr lvl="1" algn="ctr" rtl="0">
              <a:lnSpc>
                <a:spcPct val="100000"/>
              </a:lnSpc>
              <a:spcBef>
                <a:spcPts val="1600"/>
              </a:spcBef>
              <a:spcAft>
                <a:spcPts val="0"/>
              </a:spcAft>
              <a:buNone/>
              <a:defRPr>
                <a:solidFill>
                  <a:srgbClr val="466269"/>
                </a:solidFill>
              </a:defRPr>
            </a:lvl2pPr>
            <a:lvl3pPr lvl="2" algn="ctr" rtl="0">
              <a:lnSpc>
                <a:spcPct val="100000"/>
              </a:lnSpc>
              <a:spcBef>
                <a:spcPts val="1600"/>
              </a:spcBef>
              <a:spcAft>
                <a:spcPts val="0"/>
              </a:spcAft>
              <a:buNone/>
              <a:defRPr>
                <a:solidFill>
                  <a:srgbClr val="466269"/>
                </a:solidFill>
              </a:defRPr>
            </a:lvl3pPr>
            <a:lvl4pPr lvl="3" algn="ctr" rtl="0">
              <a:lnSpc>
                <a:spcPct val="100000"/>
              </a:lnSpc>
              <a:spcBef>
                <a:spcPts val="1600"/>
              </a:spcBef>
              <a:spcAft>
                <a:spcPts val="0"/>
              </a:spcAft>
              <a:buNone/>
              <a:defRPr>
                <a:solidFill>
                  <a:srgbClr val="466269"/>
                </a:solidFill>
              </a:defRPr>
            </a:lvl4pPr>
            <a:lvl5pPr lvl="4" algn="ctr" rtl="0">
              <a:lnSpc>
                <a:spcPct val="100000"/>
              </a:lnSpc>
              <a:spcBef>
                <a:spcPts val="1600"/>
              </a:spcBef>
              <a:spcAft>
                <a:spcPts val="0"/>
              </a:spcAft>
              <a:buNone/>
              <a:defRPr>
                <a:solidFill>
                  <a:srgbClr val="466269"/>
                </a:solidFill>
              </a:defRPr>
            </a:lvl5pPr>
            <a:lvl6pPr lvl="5" algn="ctr" rtl="0">
              <a:lnSpc>
                <a:spcPct val="100000"/>
              </a:lnSpc>
              <a:spcBef>
                <a:spcPts val="1600"/>
              </a:spcBef>
              <a:spcAft>
                <a:spcPts val="0"/>
              </a:spcAft>
              <a:buNone/>
              <a:defRPr>
                <a:solidFill>
                  <a:srgbClr val="466269"/>
                </a:solidFill>
              </a:defRPr>
            </a:lvl6pPr>
            <a:lvl7pPr lvl="6" algn="ctr" rtl="0">
              <a:lnSpc>
                <a:spcPct val="100000"/>
              </a:lnSpc>
              <a:spcBef>
                <a:spcPts val="1600"/>
              </a:spcBef>
              <a:spcAft>
                <a:spcPts val="0"/>
              </a:spcAft>
              <a:buNone/>
              <a:defRPr>
                <a:solidFill>
                  <a:srgbClr val="466269"/>
                </a:solidFill>
              </a:defRPr>
            </a:lvl7pPr>
            <a:lvl8pPr lvl="7" algn="ctr" rtl="0">
              <a:lnSpc>
                <a:spcPct val="100000"/>
              </a:lnSpc>
              <a:spcBef>
                <a:spcPts val="1600"/>
              </a:spcBef>
              <a:spcAft>
                <a:spcPts val="0"/>
              </a:spcAft>
              <a:buNone/>
              <a:defRPr>
                <a:solidFill>
                  <a:srgbClr val="466269"/>
                </a:solidFill>
              </a:defRPr>
            </a:lvl8pPr>
            <a:lvl9pPr lvl="8" algn="ctr" rtl="0">
              <a:lnSpc>
                <a:spcPct val="100000"/>
              </a:lnSpc>
              <a:spcBef>
                <a:spcPts val="1600"/>
              </a:spcBef>
              <a:spcAft>
                <a:spcPts val="1600"/>
              </a:spcAft>
              <a:buNone/>
              <a:defRPr>
                <a:solidFill>
                  <a:srgbClr val="466269"/>
                </a:solidFill>
              </a:defRPr>
            </a:lvl9pPr>
          </a:lstStyle>
          <a:p>
            <a:endParaRPr/>
          </a:p>
        </p:txBody>
      </p:sp>
      <p:sp>
        <p:nvSpPr>
          <p:cNvPr id="55" name="Google Shape;55;p10"/>
          <p:cNvSpPr txBox="1">
            <a:spLocks noGrp="1"/>
          </p:cNvSpPr>
          <p:nvPr>
            <p:ph type="ctrTitle" idx="6"/>
          </p:nvPr>
        </p:nvSpPr>
        <p:spPr>
          <a:xfrm>
            <a:off x="1420950" y="339400"/>
            <a:ext cx="63021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466269"/>
              </a:buClr>
              <a:buSzPts val="1800"/>
              <a:buNone/>
              <a:defRPr sz="1800">
                <a:solidFill>
                  <a:srgbClr val="466269"/>
                </a:solidFill>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Tree>
    <p:extLst>
      <p:ext uri="{BB962C8B-B14F-4D97-AF65-F5344CB8AC3E}">
        <p14:creationId xmlns:p14="http://schemas.microsoft.com/office/powerpoint/2010/main" val="3102070779"/>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HREE COLUMNS ">
  <p:cSld name="1_THREE COLUMNS ">
    <p:bg>
      <p:bgPr>
        <a:noFill/>
        <a:effectLst/>
      </p:bgPr>
    </p:bg>
    <p:spTree>
      <p:nvGrpSpPr>
        <p:cNvPr id="1" name="Shape 48"/>
        <p:cNvGrpSpPr/>
        <p:nvPr/>
      </p:nvGrpSpPr>
      <p:grpSpPr>
        <a:xfrm>
          <a:off x="0" y="0"/>
          <a:ext cx="0" cy="0"/>
          <a:chOff x="0" y="0"/>
          <a:chExt cx="0" cy="0"/>
        </a:xfrm>
      </p:grpSpPr>
      <p:sp>
        <p:nvSpPr>
          <p:cNvPr id="49" name="Google Shape;49;p10"/>
          <p:cNvSpPr txBox="1">
            <a:spLocks noGrp="1"/>
          </p:cNvSpPr>
          <p:nvPr>
            <p:ph type="ctrTitle"/>
          </p:nvPr>
        </p:nvSpPr>
        <p:spPr>
          <a:xfrm>
            <a:off x="1041275" y="2841338"/>
            <a:ext cx="2445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466269"/>
              </a:buClr>
              <a:buSzPts val="1800"/>
              <a:buNone/>
              <a:defRPr sz="1800">
                <a:solidFill>
                  <a:srgbClr val="466269"/>
                </a:solidFill>
              </a:defRPr>
            </a:lvl1pPr>
            <a:lvl2pPr lvl="1" algn="ctr" rtl="0">
              <a:spcBef>
                <a:spcPts val="0"/>
              </a:spcBef>
              <a:spcAft>
                <a:spcPts val="0"/>
              </a:spcAft>
              <a:buClr>
                <a:srgbClr val="466269"/>
              </a:buClr>
              <a:buSzPts val="2400"/>
              <a:buNone/>
              <a:defRPr sz="2400">
                <a:solidFill>
                  <a:srgbClr val="466269"/>
                </a:solidFill>
              </a:defRPr>
            </a:lvl2pPr>
            <a:lvl3pPr lvl="2" algn="ctr" rtl="0">
              <a:spcBef>
                <a:spcPts val="0"/>
              </a:spcBef>
              <a:spcAft>
                <a:spcPts val="0"/>
              </a:spcAft>
              <a:buClr>
                <a:srgbClr val="466269"/>
              </a:buClr>
              <a:buSzPts val="2400"/>
              <a:buNone/>
              <a:defRPr sz="2400">
                <a:solidFill>
                  <a:srgbClr val="466269"/>
                </a:solidFill>
              </a:defRPr>
            </a:lvl3pPr>
            <a:lvl4pPr lvl="3" algn="ctr" rtl="0">
              <a:spcBef>
                <a:spcPts val="0"/>
              </a:spcBef>
              <a:spcAft>
                <a:spcPts val="0"/>
              </a:spcAft>
              <a:buClr>
                <a:srgbClr val="466269"/>
              </a:buClr>
              <a:buSzPts val="2400"/>
              <a:buNone/>
              <a:defRPr sz="2400">
                <a:solidFill>
                  <a:srgbClr val="466269"/>
                </a:solidFill>
              </a:defRPr>
            </a:lvl4pPr>
            <a:lvl5pPr lvl="4" algn="ctr" rtl="0">
              <a:spcBef>
                <a:spcPts val="0"/>
              </a:spcBef>
              <a:spcAft>
                <a:spcPts val="0"/>
              </a:spcAft>
              <a:buClr>
                <a:srgbClr val="466269"/>
              </a:buClr>
              <a:buSzPts val="2400"/>
              <a:buNone/>
              <a:defRPr sz="2400">
                <a:solidFill>
                  <a:srgbClr val="466269"/>
                </a:solidFill>
              </a:defRPr>
            </a:lvl5pPr>
            <a:lvl6pPr lvl="5" algn="ctr" rtl="0">
              <a:spcBef>
                <a:spcPts val="0"/>
              </a:spcBef>
              <a:spcAft>
                <a:spcPts val="0"/>
              </a:spcAft>
              <a:buClr>
                <a:srgbClr val="466269"/>
              </a:buClr>
              <a:buSzPts val="2400"/>
              <a:buNone/>
              <a:defRPr sz="2400">
                <a:solidFill>
                  <a:srgbClr val="466269"/>
                </a:solidFill>
              </a:defRPr>
            </a:lvl6pPr>
            <a:lvl7pPr lvl="6" algn="ctr" rtl="0">
              <a:spcBef>
                <a:spcPts val="0"/>
              </a:spcBef>
              <a:spcAft>
                <a:spcPts val="0"/>
              </a:spcAft>
              <a:buClr>
                <a:srgbClr val="466269"/>
              </a:buClr>
              <a:buSzPts val="2400"/>
              <a:buNone/>
              <a:defRPr sz="2400">
                <a:solidFill>
                  <a:srgbClr val="466269"/>
                </a:solidFill>
              </a:defRPr>
            </a:lvl7pPr>
            <a:lvl8pPr lvl="7" algn="ctr" rtl="0">
              <a:spcBef>
                <a:spcPts val="0"/>
              </a:spcBef>
              <a:spcAft>
                <a:spcPts val="0"/>
              </a:spcAft>
              <a:buClr>
                <a:srgbClr val="466269"/>
              </a:buClr>
              <a:buSzPts val="2400"/>
              <a:buNone/>
              <a:defRPr sz="2400">
                <a:solidFill>
                  <a:srgbClr val="466269"/>
                </a:solidFill>
              </a:defRPr>
            </a:lvl8pPr>
            <a:lvl9pPr lvl="8" algn="ctr" rtl="0">
              <a:spcBef>
                <a:spcPts val="0"/>
              </a:spcBef>
              <a:spcAft>
                <a:spcPts val="0"/>
              </a:spcAft>
              <a:buClr>
                <a:srgbClr val="466269"/>
              </a:buClr>
              <a:buSzPts val="2400"/>
              <a:buNone/>
              <a:defRPr sz="2400">
                <a:solidFill>
                  <a:srgbClr val="466269"/>
                </a:solidFill>
              </a:defRPr>
            </a:lvl9pPr>
          </a:lstStyle>
          <a:p>
            <a:endParaRPr/>
          </a:p>
        </p:txBody>
      </p:sp>
      <p:sp>
        <p:nvSpPr>
          <p:cNvPr id="50" name="Google Shape;50;p10"/>
          <p:cNvSpPr txBox="1">
            <a:spLocks noGrp="1"/>
          </p:cNvSpPr>
          <p:nvPr>
            <p:ph type="subTitle" idx="1"/>
          </p:nvPr>
        </p:nvSpPr>
        <p:spPr>
          <a:xfrm>
            <a:off x="1284275" y="3262563"/>
            <a:ext cx="1959600" cy="57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a:solidFill>
                  <a:srgbClr val="466269"/>
                </a:solidFill>
              </a:defRPr>
            </a:lvl1pPr>
            <a:lvl2pPr lvl="1" algn="ctr" rtl="0">
              <a:lnSpc>
                <a:spcPct val="100000"/>
              </a:lnSpc>
              <a:spcBef>
                <a:spcPts val="1600"/>
              </a:spcBef>
              <a:spcAft>
                <a:spcPts val="0"/>
              </a:spcAft>
              <a:buNone/>
              <a:defRPr>
                <a:solidFill>
                  <a:srgbClr val="466269"/>
                </a:solidFill>
              </a:defRPr>
            </a:lvl2pPr>
            <a:lvl3pPr lvl="2" algn="ctr" rtl="0">
              <a:lnSpc>
                <a:spcPct val="100000"/>
              </a:lnSpc>
              <a:spcBef>
                <a:spcPts val="1600"/>
              </a:spcBef>
              <a:spcAft>
                <a:spcPts val="0"/>
              </a:spcAft>
              <a:buNone/>
              <a:defRPr>
                <a:solidFill>
                  <a:srgbClr val="466269"/>
                </a:solidFill>
              </a:defRPr>
            </a:lvl3pPr>
            <a:lvl4pPr lvl="3" algn="ctr" rtl="0">
              <a:lnSpc>
                <a:spcPct val="100000"/>
              </a:lnSpc>
              <a:spcBef>
                <a:spcPts val="1600"/>
              </a:spcBef>
              <a:spcAft>
                <a:spcPts val="0"/>
              </a:spcAft>
              <a:buNone/>
              <a:defRPr>
                <a:solidFill>
                  <a:srgbClr val="466269"/>
                </a:solidFill>
              </a:defRPr>
            </a:lvl4pPr>
            <a:lvl5pPr lvl="4" algn="ctr" rtl="0">
              <a:lnSpc>
                <a:spcPct val="100000"/>
              </a:lnSpc>
              <a:spcBef>
                <a:spcPts val="1600"/>
              </a:spcBef>
              <a:spcAft>
                <a:spcPts val="0"/>
              </a:spcAft>
              <a:buNone/>
              <a:defRPr>
                <a:solidFill>
                  <a:srgbClr val="466269"/>
                </a:solidFill>
              </a:defRPr>
            </a:lvl5pPr>
            <a:lvl6pPr lvl="5" algn="ctr" rtl="0">
              <a:lnSpc>
                <a:spcPct val="100000"/>
              </a:lnSpc>
              <a:spcBef>
                <a:spcPts val="1600"/>
              </a:spcBef>
              <a:spcAft>
                <a:spcPts val="0"/>
              </a:spcAft>
              <a:buNone/>
              <a:defRPr>
                <a:solidFill>
                  <a:srgbClr val="466269"/>
                </a:solidFill>
              </a:defRPr>
            </a:lvl6pPr>
            <a:lvl7pPr lvl="6" algn="ctr" rtl="0">
              <a:lnSpc>
                <a:spcPct val="100000"/>
              </a:lnSpc>
              <a:spcBef>
                <a:spcPts val="1600"/>
              </a:spcBef>
              <a:spcAft>
                <a:spcPts val="0"/>
              </a:spcAft>
              <a:buNone/>
              <a:defRPr>
                <a:solidFill>
                  <a:srgbClr val="466269"/>
                </a:solidFill>
              </a:defRPr>
            </a:lvl7pPr>
            <a:lvl8pPr lvl="7" algn="ctr" rtl="0">
              <a:lnSpc>
                <a:spcPct val="100000"/>
              </a:lnSpc>
              <a:spcBef>
                <a:spcPts val="1600"/>
              </a:spcBef>
              <a:spcAft>
                <a:spcPts val="0"/>
              </a:spcAft>
              <a:buNone/>
              <a:defRPr>
                <a:solidFill>
                  <a:srgbClr val="466269"/>
                </a:solidFill>
              </a:defRPr>
            </a:lvl8pPr>
            <a:lvl9pPr lvl="8" algn="ctr" rtl="0">
              <a:lnSpc>
                <a:spcPct val="100000"/>
              </a:lnSpc>
              <a:spcBef>
                <a:spcPts val="1600"/>
              </a:spcBef>
              <a:spcAft>
                <a:spcPts val="1600"/>
              </a:spcAft>
              <a:buNone/>
              <a:defRPr>
                <a:solidFill>
                  <a:srgbClr val="466269"/>
                </a:solidFill>
              </a:defRPr>
            </a:lvl9pPr>
          </a:lstStyle>
          <a:p>
            <a:endParaRPr/>
          </a:p>
        </p:txBody>
      </p:sp>
      <p:sp>
        <p:nvSpPr>
          <p:cNvPr id="51" name="Google Shape;51;p10"/>
          <p:cNvSpPr txBox="1">
            <a:spLocks noGrp="1"/>
          </p:cNvSpPr>
          <p:nvPr>
            <p:ph type="ctrTitle" idx="2"/>
          </p:nvPr>
        </p:nvSpPr>
        <p:spPr>
          <a:xfrm>
            <a:off x="3247389" y="2841338"/>
            <a:ext cx="26268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466269"/>
              </a:buClr>
              <a:buSzPts val="1800"/>
              <a:buNone/>
              <a:defRPr sz="1800">
                <a:solidFill>
                  <a:srgbClr val="466269"/>
                </a:solidFill>
              </a:defRPr>
            </a:lvl1pPr>
            <a:lvl2pPr lvl="1" algn="ctr" rtl="0">
              <a:spcBef>
                <a:spcPts val="0"/>
              </a:spcBef>
              <a:spcAft>
                <a:spcPts val="0"/>
              </a:spcAft>
              <a:buClr>
                <a:srgbClr val="466269"/>
              </a:buClr>
              <a:buSzPts val="2400"/>
              <a:buNone/>
              <a:defRPr sz="2400">
                <a:solidFill>
                  <a:srgbClr val="466269"/>
                </a:solidFill>
              </a:defRPr>
            </a:lvl2pPr>
            <a:lvl3pPr lvl="2" algn="ctr" rtl="0">
              <a:spcBef>
                <a:spcPts val="0"/>
              </a:spcBef>
              <a:spcAft>
                <a:spcPts val="0"/>
              </a:spcAft>
              <a:buClr>
                <a:srgbClr val="466269"/>
              </a:buClr>
              <a:buSzPts val="2400"/>
              <a:buNone/>
              <a:defRPr sz="2400">
                <a:solidFill>
                  <a:srgbClr val="466269"/>
                </a:solidFill>
              </a:defRPr>
            </a:lvl3pPr>
            <a:lvl4pPr lvl="3" algn="ctr" rtl="0">
              <a:spcBef>
                <a:spcPts val="0"/>
              </a:spcBef>
              <a:spcAft>
                <a:spcPts val="0"/>
              </a:spcAft>
              <a:buClr>
                <a:srgbClr val="466269"/>
              </a:buClr>
              <a:buSzPts val="2400"/>
              <a:buNone/>
              <a:defRPr sz="2400">
                <a:solidFill>
                  <a:srgbClr val="466269"/>
                </a:solidFill>
              </a:defRPr>
            </a:lvl4pPr>
            <a:lvl5pPr lvl="4" algn="ctr" rtl="0">
              <a:spcBef>
                <a:spcPts val="0"/>
              </a:spcBef>
              <a:spcAft>
                <a:spcPts val="0"/>
              </a:spcAft>
              <a:buClr>
                <a:srgbClr val="466269"/>
              </a:buClr>
              <a:buSzPts val="2400"/>
              <a:buNone/>
              <a:defRPr sz="2400">
                <a:solidFill>
                  <a:srgbClr val="466269"/>
                </a:solidFill>
              </a:defRPr>
            </a:lvl5pPr>
            <a:lvl6pPr lvl="5" algn="ctr" rtl="0">
              <a:spcBef>
                <a:spcPts val="0"/>
              </a:spcBef>
              <a:spcAft>
                <a:spcPts val="0"/>
              </a:spcAft>
              <a:buClr>
                <a:srgbClr val="466269"/>
              </a:buClr>
              <a:buSzPts val="2400"/>
              <a:buNone/>
              <a:defRPr sz="2400">
                <a:solidFill>
                  <a:srgbClr val="466269"/>
                </a:solidFill>
              </a:defRPr>
            </a:lvl6pPr>
            <a:lvl7pPr lvl="6" algn="ctr" rtl="0">
              <a:spcBef>
                <a:spcPts val="0"/>
              </a:spcBef>
              <a:spcAft>
                <a:spcPts val="0"/>
              </a:spcAft>
              <a:buClr>
                <a:srgbClr val="466269"/>
              </a:buClr>
              <a:buSzPts val="2400"/>
              <a:buNone/>
              <a:defRPr sz="2400">
                <a:solidFill>
                  <a:srgbClr val="466269"/>
                </a:solidFill>
              </a:defRPr>
            </a:lvl7pPr>
            <a:lvl8pPr lvl="7" algn="ctr" rtl="0">
              <a:spcBef>
                <a:spcPts val="0"/>
              </a:spcBef>
              <a:spcAft>
                <a:spcPts val="0"/>
              </a:spcAft>
              <a:buClr>
                <a:srgbClr val="466269"/>
              </a:buClr>
              <a:buSzPts val="2400"/>
              <a:buNone/>
              <a:defRPr sz="2400">
                <a:solidFill>
                  <a:srgbClr val="466269"/>
                </a:solidFill>
              </a:defRPr>
            </a:lvl8pPr>
            <a:lvl9pPr lvl="8" algn="ctr" rtl="0">
              <a:spcBef>
                <a:spcPts val="0"/>
              </a:spcBef>
              <a:spcAft>
                <a:spcPts val="0"/>
              </a:spcAft>
              <a:buClr>
                <a:srgbClr val="466269"/>
              </a:buClr>
              <a:buSzPts val="2400"/>
              <a:buNone/>
              <a:defRPr sz="2400">
                <a:solidFill>
                  <a:srgbClr val="466269"/>
                </a:solidFill>
              </a:defRPr>
            </a:lvl9pPr>
          </a:lstStyle>
          <a:p>
            <a:endParaRPr/>
          </a:p>
        </p:txBody>
      </p:sp>
      <p:sp>
        <p:nvSpPr>
          <p:cNvPr id="52" name="Google Shape;52;p10"/>
          <p:cNvSpPr txBox="1">
            <a:spLocks noGrp="1"/>
          </p:cNvSpPr>
          <p:nvPr>
            <p:ph type="subTitle" idx="3"/>
          </p:nvPr>
        </p:nvSpPr>
        <p:spPr>
          <a:xfrm>
            <a:off x="3580989" y="3262563"/>
            <a:ext cx="1959600" cy="57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a:solidFill>
                  <a:srgbClr val="466269"/>
                </a:solidFill>
              </a:defRPr>
            </a:lvl1pPr>
            <a:lvl2pPr lvl="1" algn="ctr" rtl="0">
              <a:lnSpc>
                <a:spcPct val="100000"/>
              </a:lnSpc>
              <a:spcBef>
                <a:spcPts val="1600"/>
              </a:spcBef>
              <a:spcAft>
                <a:spcPts val="0"/>
              </a:spcAft>
              <a:buNone/>
              <a:defRPr>
                <a:solidFill>
                  <a:srgbClr val="466269"/>
                </a:solidFill>
              </a:defRPr>
            </a:lvl2pPr>
            <a:lvl3pPr lvl="2" algn="ctr" rtl="0">
              <a:lnSpc>
                <a:spcPct val="100000"/>
              </a:lnSpc>
              <a:spcBef>
                <a:spcPts val="1600"/>
              </a:spcBef>
              <a:spcAft>
                <a:spcPts val="0"/>
              </a:spcAft>
              <a:buNone/>
              <a:defRPr>
                <a:solidFill>
                  <a:srgbClr val="466269"/>
                </a:solidFill>
              </a:defRPr>
            </a:lvl3pPr>
            <a:lvl4pPr lvl="3" algn="ctr" rtl="0">
              <a:lnSpc>
                <a:spcPct val="100000"/>
              </a:lnSpc>
              <a:spcBef>
                <a:spcPts val="1600"/>
              </a:spcBef>
              <a:spcAft>
                <a:spcPts val="0"/>
              </a:spcAft>
              <a:buNone/>
              <a:defRPr>
                <a:solidFill>
                  <a:srgbClr val="466269"/>
                </a:solidFill>
              </a:defRPr>
            </a:lvl4pPr>
            <a:lvl5pPr lvl="4" algn="ctr" rtl="0">
              <a:lnSpc>
                <a:spcPct val="100000"/>
              </a:lnSpc>
              <a:spcBef>
                <a:spcPts val="1600"/>
              </a:spcBef>
              <a:spcAft>
                <a:spcPts val="0"/>
              </a:spcAft>
              <a:buNone/>
              <a:defRPr>
                <a:solidFill>
                  <a:srgbClr val="466269"/>
                </a:solidFill>
              </a:defRPr>
            </a:lvl5pPr>
            <a:lvl6pPr lvl="5" algn="ctr" rtl="0">
              <a:lnSpc>
                <a:spcPct val="100000"/>
              </a:lnSpc>
              <a:spcBef>
                <a:spcPts val="1600"/>
              </a:spcBef>
              <a:spcAft>
                <a:spcPts val="0"/>
              </a:spcAft>
              <a:buNone/>
              <a:defRPr>
                <a:solidFill>
                  <a:srgbClr val="466269"/>
                </a:solidFill>
              </a:defRPr>
            </a:lvl6pPr>
            <a:lvl7pPr lvl="6" algn="ctr" rtl="0">
              <a:lnSpc>
                <a:spcPct val="100000"/>
              </a:lnSpc>
              <a:spcBef>
                <a:spcPts val="1600"/>
              </a:spcBef>
              <a:spcAft>
                <a:spcPts val="0"/>
              </a:spcAft>
              <a:buNone/>
              <a:defRPr>
                <a:solidFill>
                  <a:srgbClr val="466269"/>
                </a:solidFill>
              </a:defRPr>
            </a:lvl7pPr>
            <a:lvl8pPr lvl="7" algn="ctr" rtl="0">
              <a:lnSpc>
                <a:spcPct val="100000"/>
              </a:lnSpc>
              <a:spcBef>
                <a:spcPts val="1600"/>
              </a:spcBef>
              <a:spcAft>
                <a:spcPts val="0"/>
              </a:spcAft>
              <a:buNone/>
              <a:defRPr>
                <a:solidFill>
                  <a:srgbClr val="466269"/>
                </a:solidFill>
              </a:defRPr>
            </a:lvl8pPr>
            <a:lvl9pPr lvl="8" algn="ctr" rtl="0">
              <a:lnSpc>
                <a:spcPct val="100000"/>
              </a:lnSpc>
              <a:spcBef>
                <a:spcPts val="1600"/>
              </a:spcBef>
              <a:spcAft>
                <a:spcPts val="1600"/>
              </a:spcAft>
              <a:buNone/>
              <a:defRPr>
                <a:solidFill>
                  <a:srgbClr val="466269"/>
                </a:solidFill>
              </a:defRPr>
            </a:lvl9pPr>
          </a:lstStyle>
          <a:p>
            <a:endParaRPr/>
          </a:p>
        </p:txBody>
      </p:sp>
      <p:sp>
        <p:nvSpPr>
          <p:cNvPr id="53" name="Google Shape;53;p10"/>
          <p:cNvSpPr txBox="1">
            <a:spLocks noGrp="1"/>
          </p:cNvSpPr>
          <p:nvPr>
            <p:ph type="ctrTitle" idx="4"/>
          </p:nvPr>
        </p:nvSpPr>
        <p:spPr>
          <a:xfrm>
            <a:off x="5521877" y="2841338"/>
            <a:ext cx="26268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466269"/>
              </a:buClr>
              <a:buSzPts val="1800"/>
              <a:buNone/>
              <a:defRPr sz="1800">
                <a:solidFill>
                  <a:srgbClr val="466269"/>
                </a:solidFill>
              </a:defRPr>
            </a:lvl1pPr>
            <a:lvl2pPr lvl="1" algn="ctr" rtl="0">
              <a:spcBef>
                <a:spcPts val="0"/>
              </a:spcBef>
              <a:spcAft>
                <a:spcPts val="0"/>
              </a:spcAft>
              <a:buClr>
                <a:srgbClr val="466269"/>
              </a:buClr>
              <a:buSzPts val="2400"/>
              <a:buNone/>
              <a:defRPr sz="2400">
                <a:solidFill>
                  <a:srgbClr val="466269"/>
                </a:solidFill>
              </a:defRPr>
            </a:lvl2pPr>
            <a:lvl3pPr lvl="2" algn="ctr" rtl="0">
              <a:spcBef>
                <a:spcPts val="0"/>
              </a:spcBef>
              <a:spcAft>
                <a:spcPts val="0"/>
              </a:spcAft>
              <a:buClr>
                <a:srgbClr val="466269"/>
              </a:buClr>
              <a:buSzPts val="2400"/>
              <a:buNone/>
              <a:defRPr sz="2400">
                <a:solidFill>
                  <a:srgbClr val="466269"/>
                </a:solidFill>
              </a:defRPr>
            </a:lvl3pPr>
            <a:lvl4pPr lvl="3" algn="ctr" rtl="0">
              <a:spcBef>
                <a:spcPts val="0"/>
              </a:spcBef>
              <a:spcAft>
                <a:spcPts val="0"/>
              </a:spcAft>
              <a:buClr>
                <a:srgbClr val="466269"/>
              </a:buClr>
              <a:buSzPts val="2400"/>
              <a:buNone/>
              <a:defRPr sz="2400">
                <a:solidFill>
                  <a:srgbClr val="466269"/>
                </a:solidFill>
              </a:defRPr>
            </a:lvl4pPr>
            <a:lvl5pPr lvl="4" algn="ctr" rtl="0">
              <a:spcBef>
                <a:spcPts val="0"/>
              </a:spcBef>
              <a:spcAft>
                <a:spcPts val="0"/>
              </a:spcAft>
              <a:buClr>
                <a:srgbClr val="466269"/>
              </a:buClr>
              <a:buSzPts val="2400"/>
              <a:buNone/>
              <a:defRPr sz="2400">
                <a:solidFill>
                  <a:srgbClr val="466269"/>
                </a:solidFill>
              </a:defRPr>
            </a:lvl5pPr>
            <a:lvl6pPr lvl="5" algn="ctr" rtl="0">
              <a:spcBef>
                <a:spcPts val="0"/>
              </a:spcBef>
              <a:spcAft>
                <a:spcPts val="0"/>
              </a:spcAft>
              <a:buClr>
                <a:srgbClr val="466269"/>
              </a:buClr>
              <a:buSzPts val="2400"/>
              <a:buNone/>
              <a:defRPr sz="2400">
                <a:solidFill>
                  <a:srgbClr val="466269"/>
                </a:solidFill>
              </a:defRPr>
            </a:lvl6pPr>
            <a:lvl7pPr lvl="6" algn="ctr" rtl="0">
              <a:spcBef>
                <a:spcPts val="0"/>
              </a:spcBef>
              <a:spcAft>
                <a:spcPts val="0"/>
              </a:spcAft>
              <a:buClr>
                <a:srgbClr val="466269"/>
              </a:buClr>
              <a:buSzPts val="2400"/>
              <a:buNone/>
              <a:defRPr sz="2400">
                <a:solidFill>
                  <a:srgbClr val="466269"/>
                </a:solidFill>
              </a:defRPr>
            </a:lvl7pPr>
            <a:lvl8pPr lvl="7" algn="ctr" rtl="0">
              <a:spcBef>
                <a:spcPts val="0"/>
              </a:spcBef>
              <a:spcAft>
                <a:spcPts val="0"/>
              </a:spcAft>
              <a:buClr>
                <a:srgbClr val="466269"/>
              </a:buClr>
              <a:buSzPts val="2400"/>
              <a:buNone/>
              <a:defRPr sz="2400">
                <a:solidFill>
                  <a:srgbClr val="466269"/>
                </a:solidFill>
              </a:defRPr>
            </a:lvl8pPr>
            <a:lvl9pPr lvl="8" algn="ctr" rtl="0">
              <a:spcBef>
                <a:spcPts val="0"/>
              </a:spcBef>
              <a:spcAft>
                <a:spcPts val="0"/>
              </a:spcAft>
              <a:buClr>
                <a:srgbClr val="466269"/>
              </a:buClr>
              <a:buSzPts val="2400"/>
              <a:buNone/>
              <a:defRPr sz="2400">
                <a:solidFill>
                  <a:srgbClr val="466269"/>
                </a:solidFill>
              </a:defRPr>
            </a:lvl9pPr>
          </a:lstStyle>
          <a:p>
            <a:endParaRPr/>
          </a:p>
        </p:txBody>
      </p:sp>
      <p:sp>
        <p:nvSpPr>
          <p:cNvPr id="54" name="Google Shape;54;p10"/>
          <p:cNvSpPr txBox="1">
            <a:spLocks noGrp="1"/>
          </p:cNvSpPr>
          <p:nvPr>
            <p:ph type="subTitle" idx="5"/>
          </p:nvPr>
        </p:nvSpPr>
        <p:spPr>
          <a:xfrm>
            <a:off x="5855477" y="3262563"/>
            <a:ext cx="1959600" cy="57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a:solidFill>
                  <a:srgbClr val="466269"/>
                </a:solidFill>
              </a:defRPr>
            </a:lvl1pPr>
            <a:lvl2pPr lvl="1" algn="ctr" rtl="0">
              <a:lnSpc>
                <a:spcPct val="100000"/>
              </a:lnSpc>
              <a:spcBef>
                <a:spcPts val="1600"/>
              </a:spcBef>
              <a:spcAft>
                <a:spcPts val="0"/>
              </a:spcAft>
              <a:buNone/>
              <a:defRPr>
                <a:solidFill>
                  <a:srgbClr val="466269"/>
                </a:solidFill>
              </a:defRPr>
            </a:lvl2pPr>
            <a:lvl3pPr lvl="2" algn="ctr" rtl="0">
              <a:lnSpc>
                <a:spcPct val="100000"/>
              </a:lnSpc>
              <a:spcBef>
                <a:spcPts val="1600"/>
              </a:spcBef>
              <a:spcAft>
                <a:spcPts val="0"/>
              </a:spcAft>
              <a:buNone/>
              <a:defRPr>
                <a:solidFill>
                  <a:srgbClr val="466269"/>
                </a:solidFill>
              </a:defRPr>
            </a:lvl3pPr>
            <a:lvl4pPr lvl="3" algn="ctr" rtl="0">
              <a:lnSpc>
                <a:spcPct val="100000"/>
              </a:lnSpc>
              <a:spcBef>
                <a:spcPts val="1600"/>
              </a:spcBef>
              <a:spcAft>
                <a:spcPts val="0"/>
              </a:spcAft>
              <a:buNone/>
              <a:defRPr>
                <a:solidFill>
                  <a:srgbClr val="466269"/>
                </a:solidFill>
              </a:defRPr>
            </a:lvl4pPr>
            <a:lvl5pPr lvl="4" algn="ctr" rtl="0">
              <a:lnSpc>
                <a:spcPct val="100000"/>
              </a:lnSpc>
              <a:spcBef>
                <a:spcPts val="1600"/>
              </a:spcBef>
              <a:spcAft>
                <a:spcPts val="0"/>
              </a:spcAft>
              <a:buNone/>
              <a:defRPr>
                <a:solidFill>
                  <a:srgbClr val="466269"/>
                </a:solidFill>
              </a:defRPr>
            </a:lvl5pPr>
            <a:lvl6pPr lvl="5" algn="ctr" rtl="0">
              <a:lnSpc>
                <a:spcPct val="100000"/>
              </a:lnSpc>
              <a:spcBef>
                <a:spcPts val="1600"/>
              </a:spcBef>
              <a:spcAft>
                <a:spcPts val="0"/>
              </a:spcAft>
              <a:buNone/>
              <a:defRPr>
                <a:solidFill>
                  <a:srgbClr val="466269"/>
                </a:solidFill>
              </a:defRPr>
            </a:lvl6pPr>
            <a:lvl7pPr lvl="6" algn="ctr" rtl="0">
              <a:lnSpc>
                <a:spcPct val="100000"/>
              </a:lnSpc>
              <a:spcBef>
                <a:spcPts val="1600"/>
              </a:spcBef>
              <a:spcAft>
                <a:spcPts val="0"/>
              </a:spcAft>
              <a:buNone/>
              <a:defRPr>
                <a:solidFill>
                  <a:srgbClr val="466269"/>
                </a:solidFill>
              </a:defRPr>
            </a:lvl7pPr>
            <a:lvl8pPr lvl="7" algn="ctr" rtl="0">
              <a:lnSpc>
                <a:spcPct val="100000"/>
              </a:lnSpc>
              <a:spcBef>
                <a:spcPts val="1600"/>
              </a:spcBef>
              <a:spcAft>
                <a:spcPts val="0"/>
              </a:spcAft>
              <a:buNone/>
              <a:defRPr>
                <a:solidFill>
                  <a:srgbClr val="466269"/>
                </a:solidFill>
              </a:defRPr>
            </a:lvl8pPr>
            <a:lvl9pPr lvl="8" algn="ctr" rtl="0">
              <a:lnSpc>
                <a:spcPct val="100000"/>
              </a:lnSpc>
              <a:spcBef>
                <a:spcPts val="1600"/>
              </a:spcBef>
              <a:spcAft>
                <a:spcPts val="1600"/>
              </a:spcAft>
              <a:buNone/>
              <a:defRPr>
                <a:solidFill>
                  <a:srgbClr val="466269"/>
                </a:solidFill>
              </a:defRPr>
            </a:lvl9pPr>
          </a:lstStyle>
          <a:p>
            <a:endParaRPr/>
          </a:p>
        </p:txBody>
      </p:sp>
      <p:sp>
        <p:nvSpPr>
          <p:cNvPr id="55" name="Google Shape;55;p10"/>
          <p:cNvSpPr txBox="1">
            <a:spLocks noGrp="1"/>
          </p:cNvSpPr>
          <p:nvPr>
            <p:ph type="ctrTitle" idx="6"/>
          </p:nvPr>
        </p:nvSpPr>
        <p:spPr>
          <a:xfrm>
            <a:off x="1420950" y="339400"/>
            <a:ext cx="63021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466269"/>
              </a:buClr>
              <a:buSzPts val="1800"/>
              <a:buNone/>
              <a:defRPr sz="1800">
                <a:solidFill>
                  <a:srgbClr val="466269"/>
                </a:solidFill>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Tree>
    <p:extLst>
      <p:ext uri="{BB962C8B-B14F-4D97-AF65-F5344CB8AC3E}">
        <p14:creationId xmlns:p14="http://schemas.microsoft.com/office/powerpoint/2010/main" val="212427747"/>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HREE COLUMNS ">
  <p:cSld name="1_THREE COLUMNS ">
    <p:bg>
      <p:bgPr>
        <a:noFill/>
        <a:effectLst/>
      </p:bgPr>
    </p:bg>
    <p:spTree>
      <p:nvGrpSpPr>
        <p:cNvPr id="1" name="Shape 48"/>
        <p:cNvGrpSpPr/>
        <p:nvPr/>
      </p:nvGrpSpPr>
      <p:grpSpPr>
        <a:xfrm>
          <a:off x="0" y="0"/>
          <a:ext cx="0" cy="0"/>
          <a:chOff x="0" y="0"/>
          <a:chExt cx="0" cy="0"/>
        </a:xfrm>
      </p:grpSpPr>
      <p:sp>
        <p:nvSpPr>
          <p:cNvPr id="49" name="Google Shape;49;p10"/>
          <p:cNvSpPr txBox="1">
            <a:spLocks noGrp="1"/>
          </p:cNvSpPr>
          <p:nvPr>
            <p:ph type="ctrTitle"/>
          </p:nvPr>
        </p:nvSpPr>
        <p:spPr>
          <a:xfrm>
            <a:off x="1041275" y="2841338"/>
            <a:ext cx="2445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466269"/>
              </a:buClr>
              <a:buSzPts val="1800"/>
              <a:buNone/>
              <a:defRPr sz="1800">
                <a:solidFill>
                  <a:srgbClr val="466269"/>
                </a:solidFill>
              </a:defRPr>
            </a:lvl1pPr>
            <a:lvl2pPr lvl="1" algn="ctr" rtl="0">
              <a:spcBef>
                <a:spcPts val="0"/>
              </a:spcBef>
              <a:spcAft>
                <a:spcPts val="0"/>
              </a:spcAft>
              <a:buClr>
                <a:srgbClr val="466269"/>
              </a:buClr>
              <a:buSzPts val="2400"/>
              <a:buNone/>
              <a:defRPr sz="2400">
                <a:solidFill>
                  <a:srgbClr val="466269"/>
                </a:solidFill>
              </a:defRPr>
            </a:lvl2pPr>
            <a:lvl3pPr lvl="2" algn="ctr" rtl="0">
              <a:spcBef>
                <a:spcPts val="0"/>
              </a:spcBef>
              <a:spcAft>
                <a:spcPts val="0"/>
              </a:spcAft>
              <a:buClr>
                <a:srgbClr val="466269"/>
              </a:buClr>
              <a:buSzPts val="2400"/>
              <a:buNone/>
              <a:defRPr sz="2400">
                <a:solidFill>
                  <a:srgbClr val="466269"/>
                </a:solidFill>
              </a:defRPr>
            </a:lvl3pPr>
            <a:lvl4pPr lvl="3" algn="ctr" rtl="0">
              <a:spcBef>
                <a:spcPts val="0"/>
              </a:spcBef>
              <a:spcAft>
                <a:spcPts val="0"/>
              </a:spcAft>
              <a:buClr>
                <a:srgbClr val="466269"/>
              </a:buClr>
              <a:buSzPts val="2400"/>
              <a:buNone/>
              <a:defRPr sz="2400">
                <a:solidFill>
                  <a:srgbClr val="466269"/>
                </a:solidFill>
              </a:defRPr>
            </a:lvl4pPr>
            <a:lvl5pPr lvl="4" algn="ctr" rtl="0">
              <a:spcBef>
                <a:spcPts val="0"/>
              </a:spcBef>
              <a:spcAft>
                <a:spcPts val="0"/>
              </a:spcAft>
              <a:buClr>
                <a:srgbClr val="466269"/>
              </a:buClr>
              <a:buSzPts val="2400"/>
              <a:buNone/>
              <a:defRPr sz="2400">
                <a:solidFill>
                  <a:srgbClr val="466269"/>
                </a:solidFill>
              </a:defRPr>
            </a:lvl5pPr>
            <a:lvl6pPr lvl="5" algn="ctr" rtl="0">
              <a:spcBef>
                <a:spcPts val="0"/>
              </a:spcBef>
              <a:spcAft>
                <a:spcPts val="0"/>
              </a:spcAft>
              <a:buClr>
                <a:srgbClr val="466269"/>
              </a:buClr>
              <a:buSzPts val="2400"/>
              <a:buNone/>
              <a:defRPr sz="2400">
                <a:solidFill>
                  <a:srgbClr val="466269"/>
                </a:solidFill>
              </a:defRPr>
            </a:lvl6pPr>
            <a:lvl7pPr lvl="6" algn="ctr" rtl="0">
              <a:spcBef>
                <a:spcPts val="0"/>
              </a:spcBef>
              <a:spcAft>
                <a:spcPts val="0"/>
              </a:spcAft>
              <a:buClr>
                <a:srgbClr val="466269"/>
              </a:buClr>
              <a:buSzPts val="2400"/>
              <a:buNone/>
              <a:defRPr sz="2400">
                <a:solidFill>
                  <a:srgbClr val="466269"/>
                </a:solidFill>
              </a:defRPr>
            </a:lvl7pPr>
            <a:lvl8pPr lvl="7" algn="ctr" rtl="0">
              <a:spcBef>
                <a:spcPts val="0"/>
              </a:spcBef>
              <a:spcAft>
                <a:spcPts val="0"/>
              </a:spcAft>
              <a:buClr>
                <a:srgbClr val="466269"/>
              </a:buClr>
              <a:buSzPts val="2400"/>
              <a:buNone/>
              <a:defRPr sz="2400">
                <a:solidFill>
                  <a:srgbClr val="466269"/>
                </a:solidFill>
              </a:defRPr>
            </a:lvl8pPr>
            <a:lvl9pPr lvl="8" algn="ctr" rtl="0">
              <a:spcBef>
                <a:spcPts val="0"/>
              </a:spcBef>
              <a:spcAft>
                <a:spcPts val="0"/>
              </a:spcAft>
              <a:buClr>
                <a:srgbClr val="466269"/>
              </a:buClr>
              <a:buSzPts val="2400"/>
              <a:buNone/>
              <a:defRPr sz="2400">
                <a:solidFill>
                  <a:srgbClr val="466269"/>
                </a:solidFill>
              </a:defRPr>
            </a:lvl9pPr>
          </a:lstStyle>
          <a:p>
            <a:endParaRPr/>
          </a:p>
        </p:txBody>
      </p:sp>
      <p:sp>
        <p:nvSpPr>
          <p:cNvPr id="50" name="Google Shape;50;p10"/>
          <p:cNvSpPr txBox="1">
            <a:spLocks noGrp="1"/>
          </p:cNvSpPr>
          <p:nvPr>
            <p:ph type="subTitle" idx="1"/>
          </p:nvPr>
        </p:nvSpPr>
        <p:spPr>
          <a:xfrm>
            <a:off x="1284275" y="3262563"/>
            <a:ext cx="1959600" cy="57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a:solidFill>
                  <a:srgbClr val="466269"/>
                </a:solidFill>
              </a:defRPr>
            </a:lvl1pPr>
            <a:lvl2pPr lvl="1" algn="ctr" rtl="0">
              <a:lnSpc>
                <a:spcPct val="100000"/>
              </a:lnSpc>
              <a:spcBef>
                <a:spcPts val="1600"/>
              </a:spcBef>
              <a:spcAft>
                <a:spcPts val="0"/>
              </a:spcAft>
              <a:buNone/>
              <a:defRPr>
                <a:solidFill>
                  <a:srgbClr val="466269"/>
                </a:solidFill>
              </a:defRPr>
            </a:lvl2pPr>
            <a:lvl3pPr lvl="2" algn="ctr" rtl="0">
              <a:lnSpc>
                <a:spcPct val="100000"/>
              </a:lnSpc>
              <a:spcBef>
                <a:spcPts val="1600"/>
              </a:spcBef>
              <a:spcAft>
                <a:spcPts val="0"/>
              </a:spcAft>
              <a:buNone/>
              <a:defRPr>
                <a:solidFill>
                  <a:srgbClr val="466269"/>
                </a:solidFill>
              </a:defRPr>
            </a:lvl3pPr>
            <a:lvl4pPr lvl="3" algn="ctr" rtl="0">
              <a:lnSpc>
                <a:spcPct val="100000"/>
              </a:lnSpc>
              <a:spcBef>
                <a:spcPts val="1600"/>
              </a:spcBef>
              <a:spcAft>
                <a:spcPts val="0"/>
              </a:spcAft>
              <a:buNone/>
              <a:defRPr>
                <a:solidFill>
                  <a:srgbClr val="466269"/>
                </a:solidFill>
              </a:defRPr>
            </a:lvl4pPr>
            <a:lvl5pPr lvl="4" algn="ctr" rtl="0">
              <a:lnSpc>
                <a:spcPct val="100000"/>
              </a:lnSpc>
              <a:spcBef>
                <a:spcPts val="1600"/>
              </a:spcBef>
              <a:spcAft>
                <a:spcPts val="0"/>
              </a:spcAft>
              <a:buNone/>
              <a:defRPr>
                <a:solidFill>
                  <a:srgbClr val="466269"/>
                </a:solidFill>
              </a:defRPr>
            </a:lvl5pPr>
            <a:lvl6pPr lvl="5" algn="ctr" rtl="0">
              <a:lnSpc>
                <a:spcPct val="100000"/>
              </a:lnSpc>
              <a:spcBef>
                <a:spcPts val="1600"/>
              </a:spcBef>
              <a:spcAft>
                <a:spcPts val="0"/>
              </a:spcAft>
              <a:buNone/>
              <a:defRPr>
                <a:solidFill>
                  <a:srgbClr val="466269"/>
                </a:solidFill>
              </a:defRPr>
            </a:lvl6pPr>
            <a:lvl7pPr lvl="6" algn="ctr" rtl="0">
              <a:lnSpc>
                <a:spcPct val="100000"/>
              </a:lnSpc>
              <a:spcBef>
                <a:spcPts val="1600"/>
              </a:spcBef>
              <a:spcAft>
                <a:spcPts val="0"/>
              </a:spcAft>
              <a:buNone/>
              <a:defRPr>
                <a:solidFill>
                  <a:srgbClr val="466269"/>
                </a:solidFill>
              </a:defRPr>
            </a:lvl7pPr>
            <a:lvl8pPr lvl="7" algn="ctr" rtl="0">
              <a:lnSpc>
                <a:spcPct val="100000"/>
              </a:lnSpc>
              <a:spcBef>
                <a:spcPts val="1600"/>
              </a:spcBef>
              <a:spcAft>
                <a:spcPts val="0"/>
              </a:spcAft>
              <a:buNone/>
              <a:defRPr>
                <a:solidFill>
                  <a:srgbClr val="466269"/>
                </a:solidFill>
              </a:defRPr>
            </a:lvl8pPr>
            <a:lvl9pPr lvl="8" algn="ctr" rtl="0">
              <a:lnSpc>
                <a:spcPct val="100000"/>
              </a:lnSpc>
              <a:spcBef>
                <a:spcPts val="1600"/>
              </a:spcBef>
              <a:spcAft>
                <a:spcPts val="1600"/>
              </a:spcAft>
              <a:buNone/>
              <a:defRPr>
                <a:solidFill>
                  <a:srgbClr val="466269"/>
                </a:solidFill>
              </a:defRPr>
            </a:lvl9pPr>
          </a:lstStyle>
          <a:p>
            <a:endParaRPr/>
          </a:p>
        </p:txBody>
      </p:sp>
      <p:sp>
        <p:nvSpPr>
          <p:cNvPr id="51" name="Google Shape;51;p10"/>
          <p:cNvSpPr txBox="1">
            <a:spLocks noGrp="1"/>
          </p:cNvSpPr>
          <p:nvPr>
            <p:ph type="ctrTitle" idx="2"/>
          </p:nvPr>
        </p:nvSpPr>
        <p:spPr>
          <a:xfrm>
            <a:off x="3247389" y="2841338"/>
            <a:ext cx="26268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466269"/>
              </a:buClr>
              <a:buSzPts val="1800"/>
              <a:buNone/>
              <a:defRPr sz="1800">
                <a:solidFill>
                  <a:srgbClr val="466269"/>
                </a:solidFill>
              </a:defRPr>
            </a:lvl1pPr>
            <a:lvl2pPr lvl="1" algn="ctr" rtl="0">
              <a:spcBef>
                <a:spcPts val="0"/>
              </a:spcBef>
              <a:spcAft>
                <a:spcPts val="0"/>
              </a:spcAft>
              <a:buClr>
                <a:srgbClr val="466269"/>
              </a:buClr>
              <a:buSzPts val="2400"/>
              <a:buNone/>
              <a:defRPr sz="2400">
                <a:solidFill>
                  <a:srgbClr val="466269"/>
                </a:solidFill>
              </a:defRPr>
            </a:lvl2pPr>
            <a:lvl3pPr lvl="2" algn="ctr" rtl="0">
              <a:spcBef>
                <a:spcPts val="0"/>
              </a:spcBef>
              <a:spcAft>
                <a:spcPts val="0"/>
              </a:spcAft>
              <a:buClr>
                <a:srgbClr val="466269"/>
              </a:buClr>
              <a:buSzPts val="2400"/>
              <a:buNone/>
              <a:defRPr sz="2400">
                <a:solidFill>
                  <a:srgbClr val="466269"/>
                </a:solidFill>
              </a:defRPr>
            </a:lvl3pPr>
            <a:lvl4pPr lvl="3" algn="ctr" rtl="0">
              <a:spcBef>
                <a:spcPts val="0"/>
              </a:spcBef>
              <a:spcAft>
                <a:spcPts val="0"/>
              </a:spcAft>
              <a:buClr>
                <a:srgbClr val="466269"/>
              </a:buClr>
              <a:buSzPts val="2400"/>
              <a:buNone/>
              <a:defRPr sz="2400">
                <a:solidFill>
                  <a:srgbClr val="466269"/>
                </a:solidFill>
              </a:defRPr>
            </a:lvl4pPr>
            <a:lvl5pPr lvl="4" algn="ctr" rtl="0">
              <a:spcBef>
                <a:spcPts val="0"/>
              </a:spcBef>
              <a:spcAft>
                <a:spcPts val="0"/>
              </a:spcAft>
              <a:buClr>
                <a:srgbClr val="466269"/>
              </a:buClr>
              <a:buSzPts val="2400"/>
              <a:buNone/>
              <a:defRPr sz="2400">
                <a:solidFill>
                  <a:srgbClr val="466269"/>
                </a:solidFill>
              </a:defRPr>
            </a:lvl5pPr>
            <a:lvl6pPr lvl="5" algn="ctr" rtl="0">
              <a:spcBef>
                <a:spcPts val="0"/>
              </a:spcBef>
              <a:spcAft>
                <a:spcPts val="0"/>
              </a:spcAft>
              <a:buClr>
                <a:srgbClr val="466269"/>
              </a:buClr>
              <a:buSzPts val="2400"/>
              <a:buNone/>
              <a:defRPr sz="2400">
                <a:solidFill>
                  <a:srgbClr val="466269"/>
                </a:solidFill>
              </a:defRPr>
            </a:lvl6pPr>
            <a:lvl7pPr lvl="6" algn="ctr" rtl="0">
              <a:spcBef>
                <a:spcPts val="0"/>
              </a:spcBef>
              <a:spcAft>
                <a:spcPts val="0"/>
              </a:spcAft>
              <a:buClr>
                <a:srgbClr val="466269"/>
              </a:buClr>
              <a:buSzPts val="2400"/>
              <a:buNone/>
              <a:defRPr sz="2400">
                <a:solidFill>
                  <a:srgbClr val="466269"/>
                </a:solidFill>
              </a:defRPr>
            </a:lvl7pPr>
            <a:lvl8pPr lvl="7" algn="ctr" rtl="0">
              <a:spcBef>
                <a:spcPts val="0"/>
              </a:spcBef>
              <a:spcAft>
                <a:spcPts val="0"/>
              </a:spcAft>
              <a:buClr>
                <a:srgbClr val="466269"/>
              </a:buClr>
              <a:buSzPts val="2400"/>
              <a:buNone/>
              <a:defRPr sz="2400">
                <a:solidFill>
                  <a:srgbClr val="466269"/>
                </a:solidFill>
              </a:defRPr>
            </a:lvl8pPr>
            <a:lvl9pPr lvl="8" algn="ctr" rtl="0">
              <a:spcBef>
                <a:spcPts val="0"/>
              </a:spcBef>
              <a:spcAft>
                <a:spcPts val="0"/>
              </a:spcAft>
              <a:buClr>
                <a:srgbClr val="466269"/>
              </a:buClr>
              <a:buSzPts val="2400"/>
              <a:buNone/>
              <a:defRPr sz="2400">
                <a:solidFill>
                  <a:srgbClr val="466269"/>
                </a:solidFill>
              </a:defRPr>
            </a:lvl9pPr>
          </a:lstStyle>
          <a:p>
            <a:endParaRPr/>
          </a:p>
        </p:txBody>
      </p:sp>
      <p:sp>
        <p:nvSpPr>
          <p:cNvPr id="52" name="Google Shape;52;p10"/>
          <p:cNvSpPr txBox="1">
            <a:spLocks noGrp="1"/>
          </p:cNvSpPr>
          <p:nvPr>
            <p:ph type="subTitle" idx="3"/>
          </p:nvPr>
        </p:nvSpPr>
        <p:spPr>
          <a:xfrm>
            <a:off x="3580989" y="3262563"/>
            <a:ext cx="1959600" cy="57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a:solidFill>
                  <a:srgbClr val="466269"/>
                </a:solidFill>
              </a:defRPr>
            </a:lvl1pPr>
            <a:lvl2pPr lvl="1" algn="ctr" rtl="0">
              <a:lnSpc>
                <a:spcPct val="100000"/>
              </a:lnSpc>
              <a:spcBef>
                <a:spcPts val="1600"/>
              </a:spcBef>
              <a:spcAft>
                <a:spcPts val="0"/>
              </a:spcAft>
              <a:buNone/>
              <a:defRPr>
                <a:solidFill>
                  <a:srgbClr val="466269"/>
                </a:solidFill>
              </a:defRPr>
            </a:lvl2pPr>
            <a:lvl3pPr lvl="2" algn="ctr" rtl="0">
              <a:lnSpc>
                <a:spcPct val="100000"/>
              </a:lnSpc>
              <a:spcBef>
                <a:spcPts val="1600"/>
              </a:spcBef>
              <a:spcAft>
                <a:spcPts val="0"/>
              </a:spcAft>
              <a:buNone/>
              <a:defRPr>
                <a:solidFill>
                  <a:srgbClr val="466269"/>
                </a:solidFill>
              </a:defRPr>
            </a:lvl3pPr>
            <a:lvl4pPr lvl="3" algn="ctr" rtl="0">
              <a:lnSpc>
                <a:spcPct val="100000"/>
              </a:lnSpc>
              <a:spcBef>
                <a:spcPts val="1600"/>
              </a:spcBef>
              <a:spcAft>
                <a:spcPts val="0"/>
              </a:spcAft>
              <a:buNone/>
              <a:defRPr>
                <a:solidFill>
                  <a:srgbClr val="466269"/>
                </a:solidFill>
              </a:defRPr>
            </a:lvl4pPr>
            <a:lvl5pPr lvl="4" algn="ctr" rtl="0">
              <a:lnSpc>
                <a:spcPct val="100000"/>
              </a:lnSpc>
              <a:spcBef>
                <a:spcPts val="1600"/>
              </a:spcBef>
              <a:spcAft>
                <a:spcPts val="0"/>
              </a:spcAft>
              <a:buNone/>
              <a:defRPr>
                <a:solidFill>
                  <a:srgbClr val="466269"/>
                </a:solidFill>
              </a:defRPr>
            </a:lvl5pPr>
            <a:lvl6pPr lvl="5" algn="ctr" rtl="0">
              <a:lnSpc>
                <a:spcPct val="100000"/>
              </a:lnSpc>
              <a:spcBef>
                <a:spcPts val="1600"/>
              </a:spcBef>
              <a:spcAft>
                <a:spcPts val="0"/>
              </a:spcAft>
              <a:buNone/>
              <a:defRPr>
                <a:solidFill>
                  <a:srgbClr val="466269"/>
                </a:solidFill>
              </a:defRPr>
            </a:lvl6pPr>
            <a:lvl7pPr lvl="6" algn="ctr" rtl="0">
              <a:lnSpc>
                <a:spcPct val="100000"/>
              </a:lnSpc>
              <a:spcBef>
                <a:spcPts val="1600"/>
              </a:spcBef>
              <a:spcAft>
                <a:spcPts val="0"/>
              </a:spcAft>
              <a:buNone/>
              <a:defRPr>
                <a:solidFill>
                  <a:srgbClr val="466269"/>
                </a:solidFill>
              </a:defRPr>
            </a:lvl7pPr>
            <a:lvl8pPr lvl="7" algn="ctr" rtl="0">
              <a:lnSpc>
                <a:spcPct val="100000"/>
              </a:lnSpc>
              <a:spcBef>
                <a:spcPts val="1600"/>
              </a:spcBef>
              <a:spcAft>
                <a:spcPts val="0"/>
              </a:spcAft>
              <a:buNone/>
              <a:defRPr>
                <a:solidFill>
                  <a:srgbClr val="466269"/>
                </a:solidFill>
              </a:defRPr>
            </a:lvl8pPr>
            <a:lvl9pPr lvl="8" algn="ctr" rtl="0">
              <a:lnSpc>
                <a:spcPct val="100000"/>
              </a:lnSpc>
              <a:spcBef>
                <a:spcPts val="1600"/>
              </a:spcBef>
              <a:spcAft>
                <a:spcPts val="1600"/>
              </a:spcAft>
              <a:buNone/>
              <a:defRPr>
                <a:solidFill>
                  <a:srgbClr val="466269"/>
                </a:solidFill>
              </a:defRPr>
            </a:lvl9pPr>
          </a:lstStyle>
          <a:p>
            <a:endParaRPr/>
          </a:p>
        </p:txBody>
      </p:sp>
      <p:sp>
        <p:nvSpPr>
          <p:cNvPr id="53" name="Google Shape;53;p10"/>
          <p:cNvSpPr txBox="1">
            <a:spLocks noGrp="1"/>
          </p:cNvSpPr>
          <p:nvPr>
            <p:ph type="ctrTitle" idx="4"/>
          </p:nvPr>
        </p:nvSpPr>
        <p:spPr>
          <a:xfrm>
            <a:off x="5521877" y="2841338"/>
            <a:ext cx="26268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466269"/>
              </a:buClr>
              <a:buSzPts val="1800"/>
              <a:buNone/>
              <a:defRPr sz="1800">
                <a:solidFill>
                  <a:srgbClr val="466269"/>
                </a:solidFill>
              </a:defRPr>
            </a:lvl1pPr>
            <a:lvl2pPr lvl="1" algn="ctr" rtl="0">
              <a:spcBef>
                <a:spcPts val="0"/>
              </a:spcBef>
              <a:spcAft>
                <a:spcPts val="0"/>
              </a:spcAft>
              <a:buClr>
                <a:srgbClr val="466269"/>
              </a:buClr>
              <a:buSzPts val="2400"/>
              <a:buNone/>
              <a:defRPr sz="2400">
                <a:solidFill>
                  <a:srgbClr val="466269"/>
                </a:solidFill>
              </a:defRPr>
            </a:lvl2pPr>
            <a:lvl3pPr lvl="2" algn="ctr" rtl="0">
              <a:spcBef>
                <a:spcPts val="0"/>
              </a:spcBef>
              <a:spcAft>
                <a:spcPts val="0"/>
              </a:spcAft>
              <a:buClr>
                <a:srgbClr val="466269"/>
              </a:buClr>
              <a:buSzPts val="2400"/>
              <a:buNone/>
              <a:defRPr sz="2400">
                <a:solidFill>
                  <a:srgbClr val="466269"/>
                </a:solidFill>
              </a:defRPr>
            </a:lvl3pPr>
            <a:lvl4pPr lvl="3" algn="ctr" rtl="0">
              <a:spcBef>
                <a:spcPts val="0"/>
              </a:spcBef>
              <a:spcAft>
                <a:spcPts val="0"/>
              </a:spcAft>
              <a:buClr>
                <a:srgbClr val="466269"/>
              </a:buClr>
              <a:buSzPts val="2400"/>
              <a:buNone/>
              <a:defRPr sz="2400">
                <a:solidFill>
                  <a:srgbClr val="466269"/>
                </a:solidFill>
              </a:defRPr>
            </a:lvl4pPr>
            <a:lvl5pPr lvl="4" algn="ctr" rtl="0">
              <a:spcBef>
                <a:spcPts val="0"/>
              </a:spcBef>
              <a:spcAft>
                <a:spcPts val="0"/>
              </a:spcAft>
              <a:buClr>
                <a:srgbClr val="466269"/>
              </a:buClr>
              <a:buSzPts val="2400"/>
              <a:buNone/>
              <a:defRPr sz="2400">
                <a:solidFill>
                  <a:srgbClr val="466269"/>
                </a:solidFill>
              </a:defRPr>
            </a:lvl5pPr>
            <a:lvl6pPr lvl="5" algn="ctr" rtl="0">
              <a:spcBef>
                <a:spcPts val="0"/>
              </a:spcBef>
              <a:spcAft>
                <a:spcPts val="0"/>
              </a:spcAft>
              <a:buClr>
                <a:srgbClr val="466269"/>
              </a:buClr>
              <a:buSzPts val="2400"/>
              <a:buNone/>
              <a:defRPr sz="2400">
                <a:solidFill>
                  <a:srgbClr val="466269"/>
                </a:solidFill>
              </a:defRPr>
            </a:lvl6pPr>
            <a:lvl7pPr lvl="6" algn="ctr" rtl="0">
              <a:spcBef>
                <a:spcPts val="0"/>
              </a:spcBef>
              <a:spcAft>
                <a:spcPts val="0"/>
              </a:spcAft>
              <a:buClr>
                <a:srgbClr val="466269"/>
              </a:buClr>
              <a:buSzPts val="2400"/>
              <a:buNone/>
              <a:defRPr sz="2400">
                <a:solidFill>
                  <a:srgbClr val="466269"/>
                </a:solidFill>
              </a:defRPr>
            </a:lvl7pPr>
            <a:lvl8pPr lvl="7" algn="ctr" rtl="0">
              <a:spcBef>
                <a:spcPts val="0"/>
              </a:spcBef>
              <a:spcAft>
                <a:spcPts val="0"/>
              </a:spcAft>
              <a:buClr>
                <a:srgbClr val="466269"/>
              </a:buClr>
              <a:buSzPts val="2400"/>
              <a:buNone/>
              <a:defRPr sz="2400">
                <a:solidFill>
                  <a:srgbClr val="466269"/>
                </a:solidFill>
              </a:defRPr>
            </a:lvl8pPr>
            <a:lvl9pPr lvl="8" algn="ctr" rtl="0">
              <a:spcBef>
                <a:spcPts val="0"/>
              </a:spcBef>
              <a:spcAft>
                <a:spcPts val="0"/>
              </a:spcAft>
              <a:buClr>
                <a:srgbClr val="466269"/>
              </a:buClr>
              <a:buSzPts val="2400"/>
              <a:buNone/>
              <a:defRPr sz="2400">
                <a:solidFill>
                  <a:srgbClr val="466269"/>
                </a:solidFill>
              </a:defRPr>
            </a:lvl9pPr>
          </a:lstStyle>
          <a:p>
            <a:endParaRPr/>
          </a:p>
        </p:txBody>
      </p:sp>
      <p:sp>
        <p:nvSpPr>
          <p:cNvPr id="54" name="Google Shape;54;p10"/>
          <p:cNvSpPr txBox="1">
            <a:spLocks noGrp="1"/>
          </p:cNvSpPr>
          <p:nvPr>
            <p:ph type="subTitle" idx="5"/>
          </p:nvPr>
        </p:nvSpPr>
        <p:spPr>
          <a:xfrm>
            <a:off x="5855477" y="3262563"/>
            <a:ext cx="1959600" cy="57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a:solidFill>
                  <a:srgbClr val="466269"/>
                </a:solidFill>
              </a:defRPr>
            </a:lvl1pPr>
            <a:lvl2pPr lvl="1" algn="ctr" rtl="0">
              <a:lnSpc>
                <a:spcPct val="100000"/>
              </a:lnSpc>
              <a:spcBef>
                <a:spcPts val="1600"/>
              </a:spcBef>
              <a:spcAft>
                <a:spcPts val="0"/>
              </a:spcAft>
              <a:buNone/>
              <a:defRPr>
                <a:solidFill>
                  <a:srgbClr val="466269"/>
                </a:solidFill>
              </a:defRPr>
            </a:lvl2pPr>
            <a:lvl3pPr lvl="2" algn="ctr" rtl="0">
              <a:lnSpc>
                <a:spcPct val="100000"/>
              </a:lnSpc>
              <a:spcBef>
                <a:spcPts val="1600"/>
              </a:spcBef>
              <a:spcAft>
                <a:spcPts val="0"/>
              </a:spcAft>
              <a:buNone/>
              <a:defRPr>
                <a:solidFill>
                  <a:srgbClr val="466269"/>
                </a:solidFill>
              </a:defRPr>
            </a:lvl3pPr>
            <a:lvl4pPr lvl="3" algn="ctr" rtl="0">
              <a:lnSpc>
                <a:spcPct val="100000"/>
              </a:lnSpc>
              <a:spcBef>
                <a:spcPts val="1600"/>
              </a:spcBef>
              <a:spcAft>
                <a:spcPts val="0"/>
              </a:spcAft>
              <a:buNone/>
              <a:defRPr>
                <a:solidFill>
                  <a:srgbClr val="466269"/>
                </a:solidFill>
              </a:defRPr>
            </a:lvl4pPr>
            <a:lvl5pPr lvl="4" algn="ctr" rtl="0">
              <a:lnSpc>
                <a:spcPct val="100000"/>
              </a:lnSpc>
              <a:spcBef>
                <a:spcPts val="1600"/>
              </a:spcBef>
              <a:spcAft>
                <a:spcPts val="0"/>
              </a:spcAft>
              <a:buNone/>
              <a:defRPr>
                <a:solidFill>
                  <a:srgbClr val="466269"/>
                </a:solidFill>
              </a:defRPr>
            </a:lvl5pPr>
            <a:lvl6pPr lvl="5" algn="ctr" rtl="0">
              <a:lnSpc>
                <a:spcPct val="100000"/>
              </a:lnSpc>
              <a:spcBef>
                <a:spcPts val="1600"/>
              </a:spcBef>
              <a:spcAft>
                <a:spcPts val="0"/>
              </a:spcAft>
              <a:buNone/>
              <a:defRPr>
                <a:solidFill>
                  <a:srgbClr val="466269"/>
                </a:solidFill>
              </a:defRPr>
            </a:lvl6pPr>
            <a:lvl7pPr lvl="6" algn="ctr" rtl="0">
              <a:lnSpc>
                <a:spcPct val="100000"/>
              </a:lnSpc>
              <a:spcBef>
                <a:spcPts val="1600"/>
              </a:spcBef>
              <a:spcAft>
                <a:spcPts val="0"/>
              </a:spcAft>
              <a:buNone/>
              <a:defRPr>
                <a:solidFill>
                  <a:srgbClr val="466269"/>
                </a:solidFill>
              </a:defRPr>
            </a:lvl7pPr>
            <a:lvl8pPr lvl="7" algn="ctr" rtl="0">
              <a:lnSpc>
                <a:spcPct val="100000"/>
              </a:lnSpc>
              <a:spcBef>
                <a:spcPts val="1600"/>
              </a:spcBef>
              <a:spcAft>
                <a:spcPts val="0"/>
              </a:spcAft>
              <a:buNone/>
              <a:defRPr>
                <a:solidFill>
                  <a:srgbClr val="466269"/>
                </a:solidFill>
              </a:defRPr>
            </a:lvl8pPr>
            <a:lvl9pPr lvl="8" algn="ctr" rtl="0">
              <a:lnSpc>
                <a:spcPct val="100000"/>
              </a:lnSpc>
              <a:spcBef>
                <a:spcPts val="1600"/>
              </a:spcBef>
              <a:spcAft>
                <a:spcPts val="1600"/>
              </a:spcAft>
              <a:buNone/>
              <a:defRPr>
                <a:solidFill>
                  <a:srgbClr val="466269"/>
                </a:solidFill>
              </a:defRPr>
            </a:lvl9pPr>
          </a:lstStyle>
          <a:p>
            <a:endParaRPr/>
          </a:p>
        </p:txBody>
      </p:sp>
      <p:sp>
        <p:nvSpPr>
          <p:cNvPr id="55" name="Google Shape;55;p10"/>
          <p:cNvSpPr txBox="1">
            <a:spLocks noGrp="1"/>
          </p:cNvSpPr>
          <p:nvPr>
            <p:ph type="ctrTitle" idx="6"/>
          </p:nvPr>
        </p:nvSpPr>
        <p:spPr>
          <a:xfrm>
            <a:off x="1420950" y="339400"/>
            <a:ext cx="63021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466269"/>
              </a:buClr>
              <a:buSzPts val="1800"/>
              <a:buNone/>
              <a:defRPr sz="1800">
                <a:solidFill>
                  <a:srgbClr val="466269"/>
                </a:solidFill>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Tree>
    <p:extLst>
      <p:ext uri="{BB962C8B-B14F-4D97-AF65-F5344CB8AC3E}">
        <p14:creationId xmlns:p14="http://schemas.microsoft.com/office/powerpoint/2010/main" val="2808635073"/>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HREE COLUMNS ">
  <p:cSld name="1_THREE COLUMNS ">
    <p:bg>
      <p:bgPr>
        <a:noFill/>
        <a:effectLst/>
      </p:bgPr>
    </p:bg>
    <p:spTree>
      <p:nvGrpSpPr>
        <p:cNvPr id="1" name="Shape 48"/>
        <p:cNvGrpSpPr/>
        <p:nvPr/>
      </p:nvGrpSpPr>
      <p:grpSpPr>
        <a:xfrm>
          <a:off x="0" y="0"/>
          <a:ext cx="0" cy="0"/>
          <a:chOff x="0" y="0"/>
          <a:chExt cx="0" cy="0"/>
        </a:xfrm>
      </p:grpSpPr>
      <p:sp>
        <p:nvSpPr>
          <p:cNvPr id="49" name="Google Shape;49;p10"/>
          <p:cNvSpPr txBox="1">
            <a:spLocks noGrp="1"/>
          </p:cNvSpPr>
          <p:nvPr>
            <p:ph type="ctrTitle"/>
          </p:nvPr>
        </p:nvSpPr>
        <p:spPr>
          <a:xfrm>
            <a:off x="1041275" y="2841338"/>
            <a:ext cx="2445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466269"/>
              </a:buClr>
              <a:buSzPts val="1800"/>
              <a:buNone/>
              <a:defRPr sz="1800">
                <a:solidFill>
                  <a:srgbClr val="466269"/>
                </a:solidFill>
              </a:defRPr>
            </a:lvl1pPr>
            <a:lvl2pPr lvl="1" algn="ctr" rtl="0">
              <a:spcBef>
                <a:spcPts val="0"/>
              </a:spcBef>
              <a:spcAft>
                <a:spcPts val="0"/>
              </a:spcAft>
              <a:buClr>
                <a:srgbClr val="466269"/>
              </a:buClr>
              <a:buSzPts val="2400"/>
              <a:buNone/>
              <a:defRPr sz="2400">
                <a:solidFill>
                  <a:srgbClr val="466269"/>
                </a:solidFill>
              </a:defRPr>
            </a:lvl2pPr>
            <a:lvl3pPr lvl="2" algn="ctr" rtl="0">
              <a:spcBef>
                <a:spcPts val="0"/>
              </a:spcBef>
              <a:spcAft>
                <a:spcPts val="0"/>
              </a:spcAft>
              <a:buClr>
                <a:srgbClr val="466269"/>
              </a:buClr>
              <a:buSzPts val="2400"/>
              <a:buNone/>
              <a:defRPr sz="2400">
                <a:solidFill>
                  <a:srgbClr val="466269"/>
                </a:solidFill>
              </a:defRPr>
            </a:lvl3pPr>
            <a:lvl4pPr lvl="3" algn="ctr" rtl="0">
              <a:spcBef>
                <a:spcPts val="0"/>
              </a:spcBef>
              <a:spcAft>
                <a:spcPts val="0"/>
              </a:spcAft>
              <a:buClr>
                <a:srgbClr val="466269"/>
              </a:buClr>
              <a:buSzPts val="2400"/>
              <a:buNone/>
              <a:defRPr sz="2400">
                <a:solidFill>
                  <a:srgbClr val="466269"/>
                </a:solidFill>
              </a:defRPr>
            </a:lvl4pPr>
            <a:lvl5pPr lvl="4" algn="ctr" rtl="0">
              <a:spcBef>
                <a:spcPts val="0"/>
              </a:spcBef>
              <a:spcAft>
                <a:spcPts val="0"/>
              </a:spcAft>
              <a:buClr>
                <a:srgbClr val="466269"/>
              </a:buClr>
              <a:buSzPts val="2400"/>
              <a:buNone/>
              <a:defRPr sz="2400">
                <a:solidFill>
                  <a:srgbClr val="466269"/>
                </a:solidFill>
              </a:defRPr>
            </a:lvl5pPr>
            <a:lvl6pPr lvl="5" algn="ctr" rtl="0">
              <a:spcBef>
                <a:spcPts val="0"/>
              </a:spcBef>
              <a:spcAft>
                <a:spcPts val="0"/>
              </a:spcAft>
              <a:buClr>
                <a:srgbClr val="466269"/>
              </a:buClr>
              <a:buSzPts val="2400"/>
              <a:buNone/>
              <a:defRPr sz="2400">
                <a:solidFill>
                  <a:srgbClr val="466269"/>
                </a:solidFill>
              </a:defRPr>
            </a:lvl6pPr>
            <a:lvl7pPr lvl="6" algn="ctr" rtl="0">
              <a:spcBef>
                <a:spcPts val="0"/>
              </a:spcBef>
              <a:spcAft>
                <a:spcPts val="0"/>
              </a:spcAft>
              <a:buClr>
                <a:srgbClr val="466269"/>
              </a:buClr>
              <a:buSzPts val="2400"/>
              <a:buNone/>
              <a:defRPr sz="2400">
                <a:solidFill>
                  <a:srgbClr val="466269"/>
                </a:solidFill>
              </a:defRPr>
            </a:lvl7pPr>
            <a:lvl8pPr lvl="7" algn="ctr" rtl="0">
              <a:spcBef>
                <a:spcPts val="0"/>
              </a:spcBef>
              <a:spcAft>
                <a:spcPts val="0"/>
              </a:spcAft>
              <a:buClr>
                <a:srgbClr val="466269"/>
              </a:buClr>
              <a:buSzPts val="2400"/>
              <a:buNone/>
              <a:defRPr sz="2400">
                <a:solidFill>
                  <a:srgbClr val="466269"/>
                </a:solidFill>
              </a:defRPr>
            </a:lvl8pPr>
            <a:lvl9pPr lvl="8" algn="ctr" rtl="0">
              <a:spcBef>
                <a:spcPts val="0"/>
              </a:spcBef>
              <a:spcAft>
                <a:spcPts val="0"/>
              </a:spcAft>
              <a:buClr>
                <a:srgbClr val="466269"/>
              </a:buClr>
              <a:buSzPts val="2400"/>
              <a:buNone/>
              <a:defRPr sz="2400">
                <a:solidFill>
                  <a:srgbClr val="466269"/>
                </a:solidFill>
              </a:defRPr>
            </a:lvl9pPr>
          </a:lstStyle>
          <a:p>
            <a:endParaRPr/>
          </a:p>
        </p:txBody>
      </p:sp>
      <p:sp>
        <p:nvSpPr>
          <p:cNvPr id="50" name="Google Shape;50;p10"/>
          <p:cNvSpPr txBox="1">
            <a:spLocks noGrp="1"/>
          </p:cNvSpPr>
          <p:nvPr>
            <p:ph type="subTitle" idx="1"/>
          </p:nvPr>
        </p:nvSpPr>
        <p:spPr>
          <a:xfrm>
            <a:off x="1284275" y="3262563"/>
            <a:ext cx="1959600" cy="57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a:solidFill>
                  <a:srgbClr val="466269"/>
                </a:solidFill>
              </a:defRPr>
            </a:lvl1pPr>
            <a:lvl2pPr lvl="1" algn="ctr" rtl="0">
              <a:lnSpc>
                <a:spcPct val="100000"/>
              </a:lnSpc>
              <a:spcBef>
                <a:spcPts val="1600"/>
              </a:spcBef>
              <a:spcAft>
                <a:spcPts val="0"/>
              </a:spcAft>
              <a:buNone/>
              <a:defRPr>
                <a:solidFill>
                  <a:srgbClr val="466269"/>
                </a:solidFill>
              </a:defRPr>
            </a:lvl2pPr>
            <a:lvl3pPr lvl="2" algn="ctr" rtl="0">
              <a:lnSpc>
                <a:spcPct val="100000"/>
              </a:lnSpc>
              <a:spcBef>
                <a:spcPts val="1600"/>
              </a:spcBef>
              <a:spcAft>
                <a:spcPts val="0"/>
              </a:spcAft>
              <a:buNone/>
              <a:defRPr>
                <a:solidFill>
                  <a:srgbClr val="466269"/>
                </a:solidFill>
              </a:defRPr>
            </a:lvl3pPr>
            <a:lvl4pPr lvl="3" algn="ctr" rtl="0">
              <a:lnSpc>
                <a:spcPct val="100000"/>
              </a:lnSpc>
              <a:spcBef>
                <a:spcPts val="1600"/>
              </a:spcBef>
              <a:spcAft>
                <a:spcPts val="0"/>
              </a:spcAft>
              <a:buNone/>
              <a:defRPr>
                <a:solidFill>
                  <a:srgbClr val="466269"/>
                </a:solidFill>
              </a:defRPr>
            </a:lvl4pPr>
            <a:lvl5pPr lvl="4" algn="ctr" rtl="0">
              <a:lnSpc>
                <a:spcPct val="100000"/>
              </a:lnSpc>
              <a:spcBef>
                <a:spcPts val="1600"/>
              </a:spcBef>
              <a:spcAft>
                <a:spcPts val="0"/>
              </a:spcAft>
              <a:buNone/>
              <a:defRPr>
                <a:solidFill>
                  <a:srgbClr val="466269"/>
                </a:solidFill>
              </a:defRPr>
            </a:lvl5pPr>
            <a:lvl6pPr lvl="5" algn="ctr" rtl="0">
              <a:lnSpc>
                <a:spcPct val="100000"/>
              </a:lnSpc>
              <a:spcBef>
                <a:spcPts val="1600"/>
              </a:spcBef>
              <a:spcAft>
                <a:spcPts val="0"/>
              </a:spcAft>
              <a:buNone/>
              <a:defRPr>
                <a:solidFill>
                  <a:srgbClr val="466269"/>
                </a:solidFill>
              </a:defRPr>
            </a:lvl6pPr>
            <a:lvl7pPr lvl="6" algn="ctr" rtl="0">
              <a:lnSpc>
                <a:spcPct val="100000"/>
              </a:lnSpc>
              <a:spcBef>
                <a:spcPts val="1600"/>
              </a:spcBef>
              <a:spcAft>
                <a:spcPts val="0"/>
              </a:spcAft>
              <a:buNone/>
              <a:defRPr>
                <a:solidFill>
                  <a:srgbClr val="466269"/>
                </a:solidFill>
              </a:defRPr>
            </a:lvl7pPr>
            <a:lvl8pPr lvl="7" algn="ctr" rtl="0">
              <a:lnSpc>
                <a:spcPct val="100000"/>
              </a:lnSpc>
              <a:spcBef>
                <a:spcPts val="1600"/>
              </a:spcBef>
              <a:spcAft>
                <a:spcPts val="0"/>
              </a:spcAft>
              <a:buNone/>
              <a:defRPr>
                <a:solidFill>
                  <a:srgbClr val="466269"/>
                </a:solidFill>
              </a:defRPr>
            </a:lvl8pPr>
            <a:lvl9pPr lvl="8" algn="ctr" rtl="0">
              <a:lnSpc>
                <a:spcPct val="100000"/>
              </a:lnSpc>
              <a:spcBef>
                <a:spcPts val="1600"/>
              </a:spcBef>
              <a:spcAft>
                <a:spcPts val="1600"/>
              </a:spcAft>
              <a:buNone/>
              <a:defRPr>
                <a:solidFill>
                  <a:srgbClr val="466269"/>
                </a:solidFill>
              </a:defRPr>
            </a:lvl9pPr>
          </a:lstStyle>
          <a:p>
            <a:endParaRPr/>
          </a:p>
        </p:txBody>
      </p:sp>
      <p:sp>
        <p:nvSpPr>
          <p:cNvPr id="51" name="Google Shape;51;p10"/>
          <p:cNvSpPr txBox="1">
            <a:spLocks noGrp="1"/>
          </p:cNvSpPr>
          <p:nvPr>
            <p:ph type="ctrTitle" idx="2"/>
          </p:nvPr>
        </p:nvSpPr>
        <p:spPr>
          <a:xfrm>
            <a:off x="3247389" y="2841338"/>
            <a:ext cx="26268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466269"/>
              </a:buClr>
              <a:buSzPts val="1800"/>
              <a:buNone/>
              <a:defRPr sz="1800">
                <a:solidFill>
                  <a:srgbClr val="466269"/>
                </a:solidFill>
              </a:defRPr>
            </a:lvl1pPr>
            <a:lvl2pPr lvl="1" algn="ctr" rtl="0">
              <a:spcBef>
                <a:spcPts val="0"/>
              </a:spcBef>
              <a:spcAft>
                <a:spcPts val="0"/>
              </a:spcAft>
              <a:buClr>
                <a:srgbClr val="466269"/>
              </a:buClr>
              <a:buSzPts val="2400"/>
              <a:buNone/>
              <a:defRPr sz="2400">
                <a:solidFill>
                  <a:srgbClr val="466269"/>
                </a:solidFill>
              </a:defRPr>
            </a:lvl2pPr>
            <a:lvl3pPr lvl="2" algn="ctr" rtl="0">
              <a:spcBef>
                <a:spcPts val="0"/>
              </a:spcBef>
              <a:spcAft>
                <a:spcPts val="0"/>
              </a:spcAft>
              <a:buClr>
                <a:srgbClr val="466269"/>
              </a:buClr>
              <a:buSzPts val="2400"/>
              <a:buNone/>
              <a:defRPr sz="2400">
                <a:solidFill>
                  <a:srgbClr val="466269"/>
                </a:solidFill>
              </a:defRPr>
            </a:lvl3pPr>
            <a:lvl4pPr lvl="3" algn="ctr" rtl="0">
              <a:spcBef>
                <a:spcPts val="0"/>
              </a:spcBef>
              <a:spcAft>
                <a:spcPts val="0"/>
              </a:spcAft>
              <a:buClr>
                <a:srgbClr val="466269"/>
              </a:buClr>
              <a:buSzPts val="2400"/>
              <a:buNone/>
              <a:defRPr sz="2400">
                <a:solidFill>
                  <a:srgbClr val="466269"/>
                </a:solidFill>
              </a:defRPr>
            </a:lvl4pPr>
            <a:lvl5pPr lvl="4" algn="ctr" rtl="0">
              <a:spcBef>
                <a:spcPts val="0"/>
              </a:spcBef>
              <a:spcAft>
                <a:spcPts val="0"/>
              </a:spcAft>
              <a:buClr>
                <a:srgbClr val="466269"/>
              </a:buClr>
              <a:buSzPts val="2400"/>
              <a:buNone/>
              <a:defRPr sz="2400">
                <a:solidFill>
                  <a:srgbClr val="466269"/>
                </a:solidFill>
              </a:defRPr>
            </a:lvl5pPr>
            <a:lvl6pPr lvl="5" algn="ctr" rtl="0">
              <a:spcBef>
                <a:spcPts val="0"/>
              </a:spcBef>
              <a:spcAft>
                <a:spcPts val="0"/>
              </a:spcAft>
              <a:buClr>
                <a:srgbClr val="466269"/>
              </a:buClr>
              <a:buSzPts val="2400"/>
              <a:buNone/>
              <a:defRPr sz="2400">
                <a:solidFill>
                  <a:srgbClr val="466269"/>
                </a:solidFill>
              </a:defRPr>
            </a:lvl6pPr>
            <a:lvl7pPr lvl="6" algn="ctr" rtl="0">
              <a:spcBef>
                <a:spcPts val="0"/>
              </a:spcBef>
              <a:spcAft>
                <a:spcPts val="0"/>
              </a:spcAft>
              <a:buClr>
                <a:srgbClr val="466269"/>
              </a:buClr>
              <a:buSzPts val="2400"/>
              <a:buNone/>
              <a:defRPr sz="2400">
                <a:solidFill>
                  <a:srgbClr val="466269"/>
                </a:solidFill>
              </a:defRPr>
            </a:lvl7pPr>
            <a:lvl8pPr lvl="7" algn="ctr" rtl="0">
              <a:spcBef>
                <a:spcPts val="0"/>
              </a:spcBef>
              <a:spcAft>
                <a:spcPts val="0"/>
              </a:spcAft>
              <a:buClr>
                <a:srgbClr val="466269"/>
              </a:buClr>
              <a:buSzPts val="2400"/>
              <a:buNone/>
              <a:defRPr sz="2400">
                <a:solidFill>
                  <a:srgbClr val="466269"/>
                </a:solidFill>
              </a:defRPr>
            </a:lvl8pPr>
            <a:lvl9pPr lvl="8" algn="ctr" rtl="0">
              <a:spcBef>
                <a:spcPts val="0"/>
              </a:spcBef>
              <a:spcAft>
                <a:spcPts val="0"/>
              </a:spcAft>
              <a:buClr>
                <a:srgbClr val="466269"/>
              </a:buClr>
              <a:buSzPts val="2400"/>
              <a:buNone/>
              <a:defRPr sz="2400">
                <a:solidFill>
                  <a:srgbClr val="466269"/>
                </a:solidFill>
              </a:defRPr>
            </a:lvl9pPr>
          </a:lstStyle>
          <a:p>
            <a:endParaRPr/>
          </a:p>
        </p:txBody>
      </p:sp>
      <p:sp>
        <p:nvSpPr>
          <p:cNvPr id="52" name="Google Shape;52;p10"/>
          <p:cNvSpPr txBox="1">
            <a:spLocks noGrp="1"/>
          </p:cNvSpPr>
          <p:nvPr>
            <p:ph type="subTitle" idx="3"/>
          </p:nvPr>
        </p:nvSpPr>
        <p:spPr>
          <a:xfrm>
            <a:off x="3580989" y="3262563"/>
            <a:ext cx="1959600" cy="57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a:solidFill>
                  <a:srgbClr val="466269"/>
                </a:solidFill>
              </a:defRPr>
            </a:lvl1pPr>
            <a:lvl2pPr lvl="1" algn="ctr" rtl="0">
              <a:lnSpc>
                <a:spcPct val="100000"/>
              </a:lnSpc>
              <a:spcBef>
                <a:spcPts val="1600"/>
              </a:spcBef>
              <a:spcAft>
                <a:spcPts val="0"/>
              </a:spcAft>
              <a:buNone/>
              <a:defRPr>
                <a:solidFill>
                  <a:srgbClr val="466269"/>
                </a:solidFill>
              </a:defRPr>
            </a:lvl2pPr>
            <a:lvl3pPr lvl="2" algn="ctr" rtl="0">
              <a:lnSpc>
                <a:spcPct val="100000"/>
              </a:lnSpc>
              <a:spcBef>
                <a:spcPts val="1600"/>
              </a:spcBef>
              <a:spcAft>
                <a:spcPts val="0"/>
              </a:spcAft>
              <a:buNone/>
              <a:defRPr>
                <a:solidFill>
                  <a:srgbClr val="466269"/>
                </a:solidFill>
              </a:defRPr>
            </a:lvl3pPr>
            <a:lvl4pPr lvl="3" algn="ctr" rtl="0">
              <a:lnSpc>
                <a:spcPct val="100000"/>
              </a:lnSpc>
              <a:spcBef>
                <a:spcPts val="1600"/>
              </a:spcBef>
              <a:spcAft>
                <a:spcPts val="0"/>
              </a:spcAft>
              <a:buNone/>
              <a:defRPr>
                <a:solidFill>
                  <a:srgbClr val="466269"/>
                </a:solidFill>
              </a:defRPr>
            </a:lvl4pPr>
            <a:lvl5pPr lvl="4" algn="ctr" rtl="0">
              <a:lnSpc>
                <a:spcPct val="100000"/>
              </a:lnSpc>
              <a:spcBef>
                <a:spcPts val="1600"/>
              </a:spcBef>
              <a:spcAft>
                <a:spcPts val="0"/>
              </a:spcAft>
              <a:buNone/>
              <a:defRPr>
                <a:solidFill>
                  <a:srgbClr val="466269"/>
                </a:solidFill>
              </a:defRPr>
            </a:lvl5pPr>
            <a:lvl6pPr lvl="5" algn="ctr" rtl="0">
              <a:lnSpc>
                <a:spcPct val="100000"/>
              </a:lnSpc>
              <a:spcBef>
                <a:spcPts val="1600"/>
              </a:spcBef>
              <a:spcAft>
                <a:spcPts val="0"/>
              </a:spcAft>
              <a:buNone/>
              <a:defRPr>
                <a:solidFill>
                  <a:srgbClr val="466269"/>
                </a:solidFill>
              </a:defRPr>
            </a:lvl6pPr>
            <a:lvl7pPr lvl="6" algn="ctr" rtl="0">
              <a:lnSpc>
                <a:spcPct val="100000"/>
              </a:lnSpc>
              <a:spcBef>
                <a:spcPts val="1600"/>
              </a:spcBef>
              <a:spcAft>
                <a:spcPts val="0"/>
              </a:spcAft>
              <a:buNone/>
              <a:defRPr>
                <a:solidFill>
                  <a:srgbClr val="466269"/>
                </a:solidFill>
              </a:defRPr>
            </a:lvl7pPr>
            <a:lvl8pPr lvl="7" algn="ctr" rtl="0">
              <a:lnSpc>
                <a:spcPct val="100000"/>
              </a:lnSpc>
              <a:spcBef>
                <a:spcPts val="1600"/>
              </a:spcBef>
              <a:spcAft>
                <a:spcPts val="0"/>
              </a:spcAft>
              <a:buNone/>
              <a:defRPr>
                <a:solidFill>
                  <a:srgbClr val="466269"/>
                </a:solidFill>
              </a:defRPr>
            </a:lvl8pPr>
            <a:lvl9pPr lvl="8" algn="ctr" rtl="0">
              <a:lnSpc>
                <a:spcPct val="100000"/>
              </a:lnSpc>
              <a:spcBef>
                <a:spcPts val="1600"/>
              </a:spcBef>
              <a:spcAft>
                <a:spcPts val="1600"/>
              </a:spcAft>
              <a:buNone/>
              <a:defRPr>
                <a:solidFill>
                  <a:srgbClr val="466269"/>
                </a:solidFill>
              </a:defRPr>
            </a:lvl9pPr>
          </a:lstStyle>
          <a:p>
            <a:endParaRPr/>
          </a:p>
        </p:txBody>
      </p:sp>
      <p:sp>
        <p:nvSpPr>
          <p:cNvPr id="53" name="Google Shape;53;p10"/>
          <p:cNvSpPr txBox="1">
            <a:spLocks noGrp="1"/>
          </p:cNvSpPr>
          <p:nvPr>
            <p:ph type="ctrTitle" idx="4"/>
          </p:nvPr>
        </p:nvSpPr>
        <p:spPr>
          <a:xfrm>
            <a:off x="5521877" y="2841338"/>
            <a:ext cx="26268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466269"/>
              </a:buClr>
              <a:buSzPts val="1800"/>
              <a:buNone/>
              <a:defRPr sz="1800">
                <a:solidFill>
                  <a:srgbClr val="466269"/>
                </a:solidFill>
              </a:defRPr>
            </a:lvl1pPr>
            <a:lvl2pPr lvl="1" algn="ctr" rtl="0">
              <a:spcBef>
                <a:spcPts val="0"/>
              </a:spcBef>
              <a:spcAft>
                <a:spcPts val="0"/>
              </a:spcAft>
              <a:buClr>
                <a:srgbClr val="466269"/>
              </a:buClr>
              <a:buSzPts val="2400"/>
              <a:buNone/>
              <a:defRPr sz="2400">
                <a:solidFill>
                  <a:srgbClr val="466269"/>
                </a:solidFill>
              </a:defRPr>
            </a:lvl2pPr>
            <a:lvl3pPr lvl="2" algn="ctr" rtl="0">
              <a:spcBef>
                <a:spcPts val="0"/>
              </a:spcBef>
              <a:spcAft>
                <a:spcPts val="0"/>
              </a:spcAft>
              <a:buClr>
                <a:srgbClr val="466269"/>
              </a:buClr>
              <a:buSzPts val="2400"/>
              <a:buNone/>
              <a:defRPr sz="2400">
                <a:solidFill>
                  <a:srgbClr val="466269"/>
                </a:solidFill>
              </a:defRPr>
            </a:lvl3pPr>
            <a:lvl4pPr lvl="3" algn="ctr" rtl="0">
              <a:spcBef>
                <a:spcPts val="0"/>
              </a:spcBef>
              <a:spcAft>
                <a:spcPts val="0"/>
              </a:spcAft>
              <a:buClr>
                <a:srgbClr val="466269"/>
              </a:buClr>
              <a:buSzPts val="2400"/>
              <a:buNone/>
              <a:defRPr sz="2400">
                <a:solidFill>
                  <a:srgbClr val="466269"/>
                </a:solidFill>
              </a:defRPr>
            </a:lvl4pPr>
            <a:lvl5pPr lvl="4" algn="ctr" rtl="0">
              <a:spcBef>
                <a:spcPts val="0"/>
              </a:spcBef>
              <a:spcAft>
                <a:spcPts val="0"/>
              </a:spcAft>
              <a:buClr>
                <a:srgbClr val="466269"/>
              </a:buClr>
              <a:buSzPts val="2400"/>
              <a:buNone/>
              <a:defRPr sz="2400">
                <a:solidFill>
                  <a:srgbClr val="466269"/>
                </a:solidFill>
              </a:defRPr>
            </a:lvl5pPr>
            <a:lvl6pPr lvl="5" algn="ctr" rtl="0">
              <a:spcBef>
                <a:spcPts val="0"/>
              </a:spcBef>
              <a:spcAft>
                <a:spcPts val="0"/>
              </a:spcAft>
              <a:buClr>
                <a:srgbClr val="466269"/>
              </a:buClr>
              <a:buSzPts val="2400"/>
              <a:buNone/>
              <a:defRPr sz="2400">
                <a:solidFill>
                  <a:srgbClr val="466269"/>
                </a:solidFill>
              </a:defRPr>
            </a:lvl6pPr>
            <a:lvl7pPr lvl="6" algn="ctr" rtl="0">
              <a:spcBef>
                <a:spcPts val="0"/>
              </a:spcBef>
              <a:spcAft>
                <a:spcPts val="0"/>
              </a:spcAft>
              <a:buClr>
                <a:srgbClr val="466269"/>
              </a:buClr>
              <a:buSzPts val="2400"/>
              <a:buNone/>
              <a:defRPr sz="2400">
                <a:solidFill>
                  <a:srgbClr val="466269"/>
                </a:solidFill>
              </a:defRPr>
            </a:lvl7pPr>
            <a:lvl8pPr lvl="7" algn="ctr" rtl="0">
              <a:spcBef>
                <a:spcPts val="0"/>
              </a:spcBef>
              <a:spcAft>
                <a:spcPts val="0"/>
              </a:spcAft>
              <a:buClr>
                <a:srgbClr val="466269"/>
              </a:buClr>
              <a:buSzPts val="2400"/>
              <a:buNone/>
              <a:defRPr sz="2400">
                <a:solidFill>
                  <a:srgbClr val="466269"/>
                </a:solidFill>
              </a:defRPr>
            </a:lvl8pPr>
            <a:lvl9pPr lvl="8" algn="ctr" rtl="0">
              <a:spcBef>
                <a:spcPts val="0"/>
              </a:spcBef>
              <a:spcAft>
                <a:spcPts val="0"/>
              </a:spcAft>
              <a:buClr>
                <a:srgbClr val="466269"/>
              </a:buClr>
              <a:buSzPts val="2400"/>
              <a:buNone/>
              <a:defRPr sz="2400">
                <a:solidFill>
                  <a:srgbClr val="466269"/>
                </a:solidFill>
              </a:defRPr>
            </a:lvl9pPr>
          </a:lstStyle>
          <a:p>
            <a:endParaRPr/>
          </a:p>
        </p:txBody>
      </p:sp>
      <p:sp>
        <p:nvSpPr>
          <p:cNvPr id="54" name="Google Shape;54;p10"/>
          <p:cNvSpPr txBox="1">
            <a:spLocks noGrp="1"/>
          </p:cNvSpPr>
          <p:nvPr>
            <p:ph type="subTitle" idx="5"/>
          </p:nvPr>
        </p:nvSpPr>
        <p:spPr>
          <a:xfrm>
            <a:off x="5855477" y="3262563"/>
            <a:ext cx="1959600" cy="57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a:solidFill>
                  <a:srgbClr val="466269"/>
                </a:solidFill>
              </a:defRPr>
            </a:lvl1pPr>
            <a:lvl2pPr lvl="1" algn="ctr" rtl="0">
              <a:lnSpc>
                <a:spcPct val="100000"/>
              </a:lnSpc>
              <a:spcBef>
                <a:spcPts val="1600"/>
              </a:spcBef>
              <a:spcAft>
                <a:spcPts val="0"/>
              </a:spcAft>
              <a:buNone/>
              <a:defRPr>
                <a:solidFill>
                  <a:srgbClr val="466269"/>
                </a:solidFill>
              </a:defRPr>
            </a:lvl2pPr>
            <a:lvl3pPr lvl="2" algn="ctr" rtl="0">
              <a:lnSpc>
                <a:spcPct val="100000"/>
              </a:lnSpc>
              <a:spcBef>
                <a:spcPts val="1600"/>
              </a:spcBef>
              <a:spcAft>
                <a:spcPts val="0"/>
              </a:spcAft>
              <a:buNone/>
              <a:defRPr>
                <a:solidFill>
                  <a:srgbClr val="466269"/>
                </a:solidFill>
              </a:defRPr>
            </a:lvl3pPr>
            <a:lvl4pPr lvl="3" algn="ctr" rtl="0">
              <a:lnSpc>
                <a:spcPct val="100000"/>
              </a:lnSpc>
              <a:spcBef>
                <a:spcPts val="1600"/>
              </a:spcBef>
              <a:spcAft>
                <a:spcPts val="0"/>
              </a:spcAft>
              <a:buNone/>
              <a:defRPr>
                <a:solidFill>
                  <a:srgbClr val="466269"/>
                </a:solidFill>
              </a:defRPr>
            </a:lvl4pPr>
            <a:lvl5pPr lvl="4" algn="ctr" rtl="0">
              <a:lnSpc>
                <a:spcPct val="100000"/>
              </a:lnSpc>
              <a:spcBef>
                <a:spcPts val="1600"/>
              </a:spcBef>
              <a:spcAft>
                <a:spcPts val="0"/>
              </a:spcAft>
              <a:buNone/>
              <a:defRPr>
                <a:solidFill>
                  <a:srgbClr val="466269"/>
                </a:solidFill>
              </a:defRPr>
            </a:lvl5pPr>
            <a:lvl6pPr lvl="5" algn="ctr" rtl="0">
              <a:lnSpc>
                <a:spcPct val="100000"/>
              </a:lnSpc>
              <a:spcBef>
                <a:spcPts val="1600"/>
              </a:spcBef>
              <a:spcAft>
                <a:spcPts val="0"/>
              </a:spcAft>
              <a:buNone/>
              <a:defRPr>
                <a:solidFill>
                  <a:srgbClr val="466269"/>
                </a:solidFill>
              </a:defRPr>
            </a:lvl6pPr>
            <a:lvl7pPr lvl="6" algn="ctr" rtl="0">
              <a:lnSpc>
                <a:spcPct val="100000"/>
              </a:lnSpc>
              <a:spcBef>
                <a:spcPts val="1600"/>
              </a:spcBef>
              <a:spcAft>
                <a:spcPts val="0"/>
              </a:spcAft>
              <a:buNone/>
              <a:defRPr>
                <a:solidFill>
                  <a:srgbClr val="466269"/>
                </a:solidFill>
              </a:defRPr>
            </a:lvl7pPr>
            <a:lvl8pPr lvl="7" algn="ctr" rtl="0">
              <a:lnSpc>
                <a:spcPct val="100000"/>
              </a:lnSpc>
              <a:spcBef>
                <a:spcPts val="1600"/>
              </a:spcBef>
              <a:spcAft>
                <a:spcPts val="0"/>
              </a:spcAft>
              <a:buNone/>
              <a:defRPr>
                <a:solidFill>
                  <a:srgbClr val="466269"/>
                </a:solidFill>
              </a:defRPr>
            </a:lvl8pPr>
            <a:lvl9pPr lvl="8" algn="ctr" rtl="0">
              <a:lnSpc>
                <a:spcPct val="100000"/>
              </a:lnSpc>
              <a:spcBef>
                <a:spcPts val="1600"/>
              </a:spcBef>
              <a:spcAft>
                <a:spcPts val="1600"/>
              </a:spcAft>
              <a:buNone/>
              <a:defRPr>
                <a:solidFill>
                  <a:srgbClr val="466269"/>
                </a:solidFill>
              </a:defRPr>
            </a:lvl9pPr>
          </a:lstStyle>
          <a:p>
            <a:endParaRPr/>
          </a:p>
        </p:txBody>
      </p:sp>
      <p:sp>
        <p:nvSpPr>
          <p:cNvPr id="55" name="Google Shape;55;p10"/>
          <p:cNvSpPr txBox="1">
            <a:spLocks noGrp="1"/>
          </p:cNvSpPr>
          <p:nvPr>
            <p:ph type="ctrTitle" idx="6"/>
          </p:nvPr>
        </p:nvSpPr>
        <p:spPr>
          <a:xfrm>
            <a:off x="1420950" y="339400"/>
            <a:ext cx="63021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466269"/>
              </a:buClr>
              <a:buSzPts val="1800"/>
              <a:buNone/>
              <a:defRPr sz="1800">
                <a:solidFill>
                  <a:srgbClr val="466269"/>
                </a:solidFill>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Tree>
    <p:extLst>
      <p:ext uri="{BB962C8B-B14F-4D97-AF65-F5344CB8AC3E}">
        <p14:creationId xmlns:p14="http://schemas.microsoft.com/office/powerpoint/2010/main" val="3877748128"/>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HREE COLUMNS ">
  <p:cSld name="1_THREE COLUMNS ">
    <p:bg>
      <p:bgPr>
        <a:noFill/>
        <a:effectLst/>
      </p:bgPr>
    </p:bg>
    <p:spTree>
      <p:nvGrpSpPr>
        <p:cNvPr id="1" name="Shape 48"/>
        <p:cNvGrpSpPr/>
        <p:nvPr/>
      </p:nvGrpSpPr>
      <p:grpSpPr>
        <a:xfrm>
          <a:off x="0" y="0"/>
          <a:ext cx="0" cy="0"/>
          <a:chOff x="0" y="0"/>
          <a:chExt cx="0" cy="0"/>
        </a:xfrm>
      </p:grpSpPr>
      <p:sp>
        <p:nvSpPr>
          <p:cNvPr id="49" name="Google Shape;49;p10"/>
          <p:cNvSpPr txBox="1">
            <a:spLocks noGrp="1"/>
          </p:cNvSpPr>
          <p:nvPr>
            <p:ph type="ctrTitle"/>
          </p:nvPr>
        </p:nvSpPr>
        <p:spPr>
          <a:xfrm>
            <a:off x="1041275" y="2841338"/>
            <a:ext cx="2445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466269"/>
              </a:buClr>
              <a:buSzPts val="1800"/>
              <a:buNone/>
              <a:defRPr sz="1800">
                <a:solidFill>
                  <a:srgbClr val="466269"/>
                </a:solidFill>
              </a:defRPr>
            </a:lvl1pPr>
            <a:lvl2pPr lvl="1" algn="ctr" rtl="0">
              <a:spcBef>
                <a:spcPts val="0"/>
              </a:spcBef>
              <a:spcAft>
                <a:spcPts val="0"/>
              </a:spcAft>
              <a:buClr>
                <a:srgbClr val="466269"/>
              </a:buClr>
              <a:buSzPts val="2400"/>
              <a:buNone/>
              <a:defRPr sz="2400">
                <a:solidFill>
                  <a:srgbClr val="466269"/>
                </a:solidFill>
              </a:defRPr>
            </a:lvl2pPr>
            <a:lvl3pPr lvl="2" algn="ctr" rtl="0">
              <a:spcBef>
                <a:spcPts val="0"/>
              </a:spcBef>
              <a:spcAft>
                <a:spcPts val="0"/>
              </a:spcAft>
              <a:buClr>
                <a:srgbClr val="466269"/>
              </a:buClr>
              <a:buSzPts val="2400"/>
              <a:buNone/>
              <a:defRPr sz="2400">
                <a:solidFill>
                  <a:srgbClr val="466269"/>
                </a:solidFill>
              </a:defRPr>
            </a:lvl3pPr>
            <a:lvl4pPr lvl="3" algn="ctr" rtl="0">
              <a:spcBef>
                <a:spcPts val="0"/>
              </a:spcBef>
              <a:spcAft>
                <a:spcPts val="0"/>
              </a:spcAft>
              <a:buClr>
                <a:srgbClr val="466269"/>
              </a:buClr>
              <a:buSzPts val="2400"/>
              <a:buNone/>
              <a:defRPr sz="2400">
                <a:solidFill>
                  <a:srgbClr val="466269"/>
                </a:solidFill>
              </a:defRPr>
            </a:lvl4pPr>
            <a:lvl5pPr lvl="4" algn="ctr" rtl="0">
              <a:spcBef>
                <a:spcPts val="0"/>
              </a:spcBef>
              <a:spcAft>
                <a:spcPts val="0"/>
              </a:spcAft>
              <a:buClr>
                <a:srgbClr val="466269"/>
              </a:buClr>
              <a:buSzPts val="2400"/>
              <a:buNone/>
              <a:defRPr sz="2400">
                <a:solidFill>
                  <a:srgbClr val="466269"/>
                </a:solidFill>
              </a:defRPr>
            </a:lvl5pPr>
            <a:lvl6pPr lvl="5" algn="ctr" rtl="0">
              <a:spcBef>
                <a:spcPts val="0"/>
              </a:spcBef>
              <a:spcAft>
                <a:spcPts val="0"/>
              </a:spcAft>
              <a:buClr>
                <a:srgbClr val="466269"/>
              </a:buClr>
              <a:buSzPts val="2400"/>
              <a:buNone/>
              <a:defRPr sz="2400">
                <a:solidFill>
                  <a:srgbClr val="466269"/>
                </a:solidFill>
              </a:defRPr>
            </a:lvl6pPr>
            <a:lvl7pPr lvl="6" algn="ctr" rtl="0">
              <a:spcBef>
                <a:spcPts val="0"/>
              </a:spcBef>
              <a:spcAft>
                <a:spcPts val="0"/>
              </a:spcAft>
              <a:buClr>
                <a:srgbClr val="466269"/>
              </a:buClr>
              <a:buSzPts val="2400"/>
              <a:buNone/>
              <a:defRPr sz="2400">
                <a:solidFill>
                  <a:srgbClr val="466269"/>
                </a:solidFill>
              </a:defRPr>
            </a:lvl7pPr>
            <a:lvl8pPr lvl="7" algn="ctr" rtl="0">
              <a:spcBef>
                <a:spcPts val="0"/>
              </a:spcBef>
              <a:spcAft>
                <a:spcPts val="0"/>
              </a:spcAft>
              <a:buClr>
                <a:srgbClr val="466269"/>
              </a:buClr>
              <a:buSzPts val="2400"/>
              <a:buNone/>
              <a:defRPr sz="2400">
                <a:solidFill>
                  <a:srgbClr val="466269"/>
                </a:solidFill>
              </a:defRPr>
            </a:lvl8pPr>
            <a:lvl9pPr lvl="8" algn="ctr" rtl="0">
              <a:spcBef>
                <a:spcPts val="0"/>
              </a:spcBef>
              <a:spcAft>
                <a:spcPts val="0"/>
              </a:spcAft>
              <a:buClr>
                <a:srgbClr val="466269"/>
              </a:buClr>
              <a:buSzPts val="2400"/>
              <a:buNone/>
              <a:defRPr sz="2400">
                <a:solidFill>
                  <a:srgbClr val="466269"/>
                </a:solidFill>
              </a:defRPr>
            </a:lvl9pPr>
          </a:lstStyle>
          <a:p>
            <a:endParaRPr/>
          </a:p>
        </p:txBody>
      </p:sp>
      <p:sp>
        <p:nvSpPr>
          <p:cNvPr id="50" name="Google Shape;50;p10"/>
          <p:cNvSpPr txBox="1">
            <a:spLocks noGrp="1"/>
          </p:cNvSpPr>
          <p:nvPr>
            <p:ph type="subTitle" idx="1"/>
          </p:nvPr>
        </p:nvSpPr>
        <p:spPr>
          <a:xfrm>
            <a:off x="1284275" y="3262563"/>
            <a:ext cx="1959600" cy="57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a:solidFill>
                  <a:srgbClr val="466269"/>
                </a:solidFill>
              </a:defRPr>
            </a:lvl1pPr>
            <a:lvl2pPr lvl="1" algn="ctr" rtl="0">
              <a:lnSpc>
                <a:spcPct val="100000"/>
              </a:lnSpc>
              <a:spcBef>
                <a:spcPts val="1600"/>
              </a:spcBef>
              <a:spcAft>
                <a:spcPts val="0"/>
              </a:spcAft>
              <a:buNone/>
              <a:defRPr>
                <a:solidFill>
                  <a:srgbClr val="466269"/>
                </a:solidFill>
              </a:defRPr>
            </a:lvl2pPr>
            <a:lvl3pPr lvl="2" algn="ctr" rtl="0">
              <a:lnSpc>
                <a:spcPct val="100000"/>
              </a:lnSpc>
              <a:spcBef>
                <a:spcPts val="1600"/>
              </a:spcBef>
              <a:spcAft>
                <a:spcPts val="0"/>
              </a:spcAft>
              <a:buNone/>
              <a:defRPr>
                <a:solidFill>
                  <a:srgbClr val="466269"/>
                </a:solidFill>
              </a:defRPr>
            </a:lvl3pPr>
            <a:lvl4pPr lvl="3" algn="ctr" rtl="0">
              <a:lnSpc>
                <a:spcPct val="100000"/>
              </a:lnSpc>
              <a:spcBef>
                <a:spcPts val="1600"/>
              </a:spcBef>
              <a:spcAft>
                <a:spcPts val="0"/>
              </a:spcAft>
              <a:buNone/>
              <a:defRPr>
                <a:solidFill>
                  <a:srgbClr val="466269"/>
                </a:solidFill>
              </a:defRPr>
            </a:lvl4pPr>
            <a:lvl5pPr lvl="4" algn="ctr" rtl="0">
              <a:lnSpc>
                <a:spcPct val="100000"/>
              </a:lnSpc>
              <a:spcBef>
                <a:spcPts val="1600"/>
              </a:spcBef>
              <a:spcAft>
                <a:spcPts val="0"/>
              </a:spcAft>
              <a:buNone/>
              <a:defRPr>
                <a:solidFill>
                  <a:srgbClr val="466269"/>
                </a:solidFill>
              </a:defRPr>
            </a:lvl5pPr>
            <a:lvl6pPr lvl="5" algn="ctr" rtl="0">
              <a:lnSpc>
                <a:spcPct val="100000"/>
              </a:lnSpc>
              <a:spcBef>
                <a:spcPts val="1600"/>
              </a:spcBef>
              <a:spcAft>
                <a:spcPts val="0"/>
              </a:spcAft>
              <a:buNone/>
              <a:defRPr>
                <a:solidFill>
                  <a:srgbClr val="466269"/>
                </a:solidFill>
              </a:defRPr>
            </a:lvl6pPr>
            <a:lvl7pPr lvl="6" algn="ctr" rtl="0">
              <a:lnSpc>
                <a:spcPct val="100000"/>
              </a:lnSpc>
              <a:spcBef>
                <a:spcPts val="1600"/>
              </a:spcBef>
              <a:spcAft>
                <a:spcPts val="0"/>
              </a:spcAft>
              <a:buNone/>
              <a:defRPr>
                <a:solidFill>
                  <a:srgbClr val="466269"/>
                </a:solidFill>
              </a:defRPr>
            </a:lvl7pPr>
            <a:lvl8pPr lvl="7" algn="ctr" rtl="0">
              <a:lnSpc>
                <a:spcPct val="100000"/>
              </a:lnSpc>
              <a:spcBef>
                <a:spcPts val="1600"/>
              </a:spcBef>
              <a:spcAft>
                <a:spcPts val="0"/>
              </a:spcAft>
              <a:buNone/>
              <a:defRPr>
                <a:solidFill>
                  <a:srgbClr val="466269"/>
                </a:solidFill>
              </a:defRPr>
            </a:lvl8pPr>
            <a:lvl9pPr lvl="8" algn="ctr" rtl="0">
              <a:lnSpc>
                <a:spcPct val="100000"/>
              </a:lnSpc>
              <a:spcBef>
                <a:spcPts val="1600"/>
              </a:spcBef>
              <a:spcAft>
                <a:spcPts val="1600"/>
              </a:spcAft>
              <a:buNone/>
              <a:defRPr>
                <a:solidFill>
                  <a:srgbClr val="466269"/>
                </a:solidFill>
              </a:defRPr>
            </a:lvl9pPr>
          </a:lstStyle>
          <a:p>
            <a:endParaRPr/>
          </a:p>
        </p:txBody>
      </p:sp>
      <p:sp>
        <p:nvSpPr>
          <p:cNvPr id="51" name="Google Shape;51;p10"/>
          <p:cNvSpPr txBox="1">
            <a:spLocks noGrp="1"/>
          </p:cNvSpPr>
          <p:nvPr>
            <p:ph type="ctrTitle" idx="2"/>
          </p:nvPr>
        </p:nvSpPr>
        <p:spPr>
          <a:xfrm>
            <a:off x="3247389" y="2841338"/>
            <a:ext cx="26268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466269"/>
              </a:buClr>
              <a:buSzPts val="1800"/>
              <a:buNone/>
              <a:defRPr sz="1800">
                <a:solidFill>
                  <a:srgbClr val="466269"/>
                </a:solidFill>
              </a:defRPr>
            </a:lvl1pPr>
            <a:lvl2pPr lvl="1" algn="ctr" rtl="0">
              <a:spcBef>
                <a:spcPts val="0"/>
              </a:spcBef>
              <a:spcAft>
                <a:spcPts val="0"/>
              </a:spcAft>
              <a:buClr>
                <a:srgbClr val="466269"/>
              </a:buClr>
              <a:buSzPts val="2400"/>
              <a:buNone/>
              <a:defRPr sz="2400">
                <a:solidFill>
                  <a:srgbClr val="466269"/>
                </a:solidFill>
              </a:defRPr>
            </a:lvl2pPr>
            <a:lvl3pPr lvl="2" algn="ctr" rtl="0">
              <a:spcBef>
                <a:spcPts val="0"/>
              </a:spcBef>
              <a:spcAft>
                <a:spcPts val="0"/>
              </a:spcAft>
              <a:buClr>
                <a:srgbClr val="466269"/>
              </a:buClr>
              <a:buSzPts val="2400"/>
              <a:buNone/>
              <a:defRPr sz="2400">
                <a:solidFill>
                  <a:srgbClr val="466269"/>
                </a:solidFill>
              </a:defRPr>
            </a:lvl3pPr>
            <a:lvl4pPr lvl="3" algn="ctr" rtl="0">
              <a:spcBef>
                <a:spcPts val="0"/>
              </a:spcBef>
              <a:spcAft>
                <a:spcPts val="0"/>
              </a:spcAft>
              <a:buClr>
                <a:srgbClr val="466269"/>
              </a:buClr>
              <a:buSzPts val="2400"/>
              <a:buNone/>
              <a:defRPr sz="2400">
                <a:solidFill>
                  <a:srgbClr val="466269"/>
                </a:solidFill>
              </a:defRPr>
            </a:lvl4pPr>
            <a:lvl5pPr lvl="4" algn="ctr" rtl="0">
              <a:spcBef>
                <a:spcPts val="0"/>
              </a:spcBef>
              <a:spcAft>
                <a:spcPts val="0"/>
              </a:spcAft>
              <a:buClr>
                <a:srgbClr val="466269"/>
              </a:buClr>
              <a:buSzPts val="2400"/>
              <a:buNone/>
              <a:defRPr sz="2400">
                <a:solidFill>
                  <a:srgbClr val="466269"/>
                </a:solidFill>
              </a:defRPr>
            </a:lvl5pPr>
            <a:lvl6pPr lvl="5" algn="ctr" rtl="0">
              <a:spcBef>
                <a:spcPts val="0"/>
              </a:spcBef>
              <a:spcAft>
                <a:spcPts val="0"/>
              </a:spcAft>
              <a:buClr>
                <a:srgbClr val="466269"/>
              </a:buClr>
              <a:buSzPts val="2400"/>
              <a:buNone/>
              <a:defRPr sz="2400">
                <a:solidFill>
                  <a:srgbClr val="466269"/>
                </a:solidFill>
              </a:defRPr>
            </a:lvl6pPr>
            <a:lvl7pPr lvl="6" algn="ctr" rtl="0">
              <a:spcBef>
                <a:spcPts val="0"/>
              </a:spcBef>
              <a:spcAft>
                <a:spcPts val="0"/>
              </a:spcAft>
              <a:buClr>
                <a:srgbClr val="466269"/>
              </a:buClr>
              <a:buSzPts val="2400"/>
              <a:buNone/>
              <a:defRPr sz="2400">
                <a:solidFill>
                  <a:srgbClr val="466269"/>
                </a:solidFill>
              </a:defRPr>
            </a:lvl7pPr>
            <a:lvl8pPr lvl="7" algn="ctr" rtl="0">
              <a:spcBef>
                <a:spcPts val="0"/>
              </a:spcBef>
              <a:spcAft>
                <a:spcPts val="0"/>
              </a:spcAft>
              <a:buClr>
                <a:srgbClr val="466269"/>
              </a:buClr>
              <a:buSzPts val="2400"/>
              <a:buNone/>
              <a:defRPr sz="2400">
                <a:solidFill>
                  <a:srgbClr val="466269"/>
                </a:solidFill>
              </a:defRPr>
            </a:lvl8pPr>
            <a:lvl9pPr lvl="8" algn="ctr" rtl="0">
              <a:spcBef>
                <a:spcPts val="0"/>
              </a:spcBef>
              <a:spcAft>
                <a:spcPts val="0"/>
              </a:spcAft>
              <a:buClr>
                <a:srgbClr val="466269"/>
              </a:buClr>
              <a:buSzPts val="2400"/>
              <a:buNone/>
              <a:defRPr sz="2400">
                <a:solidFill>
                  <a:srgbClr val="466269"/>
                </a:solidFill>
              </a:defRPr>
            </a:lvl9pPr>
          </a:lstStyle>
          <a:p>
            <a:endParaRPr/>
          </a:p>
        </p:txBody>
      </p:sp>
      <p:sp>
        <p:nvSpPr>
          <p:cNvPr id="52" name="Google Shape;52;p10"/>
          <p:cNvSpPr txBox="1">
            <a:spLocks noGrp="1"/>
          </p:cNvSpPr>
          <p:nvPr>
            <p:ph type="subTitle" idx="3"/>
          </p:nvPr>
        </p:nvSpPr>
        <p:spPr>
          <a:xfrm>
            <a:off x="3580989" y="3262563"/>
            <a:ext cx="1959600" cy="57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a:solidFill>
                  <a:srgbClr val="466269"/>
                </a:solidFill>
              </a:defRPr>
            </a:lvl1pPr>
            <a:lvl2pPr lvl="1" algn="ctr" rtl="0">
              <a:lnSpc>
                <a:spcPct val="100000"/>
              </a:lnSpc>
              <a:spcBef>
                <a:spcPts val="1600"/>
              </a:spcBef>
              <a:spcAft>
                <a:spcPts val="0"/>
              </a:spcAft>
              <a:buNone/>
              <a:defRPr>
                <a:solidFill>
                  <a:srgbClr val="466269"/>
                </a:solidFill>
              </a:defRPr>
            </a:lvl2pPr>
            <a:lvl3pPr lvl="2" algn="ctr" rtl="0">
              <a:lnSpc>
                <a:spcPct val="100000"/>
              </a:lnSpc>
              <a:spcBef>
                <a:spcPts val="1600"/>
              </a:spcBef>
              <a:spcAft>
                <a:spcPts val="0"/>
              </a:spcAft>
              <a:buNone/>
              <a:defRPr>
                <a:solidFill>
                  <a:srgbClr val="466269"/>
                </a:solidFill>
              </a:defRPr>
            </a:lvl3pPr>
            <a:lvl4pPr lvl="3" algn="ctr" rtl="0">
              <a:lnSpc>
                <a:spcPct val="100000"/>
              </a:lnSpc>
              <a:spcBef>
                <a:spcPts val="1600"/>
              </a:spcBef>
              <a:spcAft>
                <a:spcPts val="0"/>
              </a:spcAft>
              <a:buNone/>
              <a:defRPr>
                <a:solidFill>
                  <a:srgbClr val="466269"/>
                </a:solidFill>
              </a:defRPr>
            </a:lvl4pPr>
            <a:lvl5pPr lvl="4" algn="ctr" rtl="0">
              <a:lnSpc>
                <a:spcPct val="100000"/>
              </a:lnSpc>
              <a:spcBef>
                <a:spcPts val="1600"/>
              </a:spcBef>
              <a:spcAft>
                <a:spcPts val="0"/>
              </a:spcAft>
              <a:buNone/>
              <a:defRPr>
                <a:solidFill>
                  <a:srgbClr val="466269"/>
                </a:solidFill>
              </a:defRPr>
            </a:lvl5pPr>
            <a:lvl6pPr lvl="5" algn="ctr" rtl="0">
              <a:lnSpc>
                <a:spcPct val="100000"/>
              </a:lnSpc>
              <a:spcBef>
                <a:spcPts val="1600"/>
              </a:spcBef>
              <a:spcAft>
                <a:spcPts val="0"/>
              </a:spcAft>
              <a:buNone/>
              <a:defRPr>
                <a:solidFill>
                  <a:srgbClr val="466269"/>
                </a:solidFill>
              </a:defRPr>
            </a:lvl6pPr>
            <a:lvl7pPr lvl="6" algn="ctr" rtl="0">
              <a:lnSpc>
                <a:spcPct val="100000"/>
              </a:lnSpc>
              <a:spcBef>
                <a:spcPts val="1600"/>
              </a:spcBef>
              <a:spcAft>
                <a:spcPts val="0"/>
              </a:spcAft>
              <a:buNone/>
              <a:defRPr>
                <a:solidFill>
                  <a:srgbClr val="466269"/>
                </a:solidFill>
              </a:defRPr>
            </a:lvl7pPr>
            <a:lvl8pPr lvl="7" algn="ctr" rtl="0">
              <a:lnSpc>
                <a:spcPct val="100000"/>
              </a:lnSpc>
              <a:spcBef>
                <a:spcPts val="1600"/>
              </a:spcBef>
              <a:spcAft>
                <a:spcPts val="0"/>
              </a:spcAft>
              <a:buNone/>
              <a:defRPr>
                <a:solidFill>
                  <a:srgbClr val="466269"/>
                </a:solidFill>
              </a:defRPr>
            </a:lvl8pPr>
            <a:lvl9pPr lvl="8" algn="ctr" rtl="0">
              <a:lnSpc>
                <a:spcPct val="100000"/>
              </a:lnSpc>
              <a:spcBef>
                <a:spcPts val="1600"/>
              </a:spcBef>
              <a:spcAft>
                <a:spcPts val="1600"/>
              </a:spcAft>
              <a:buNone/>
              <a:defRPr>
                <a:solidFill>
                  <a:srgbClr val="466269"/>
                </a:solidFill>
              </a:defRPr>
            </a:lvl9pPr>
          </a:lstStyle>
          <a:p>
            <a:endParaRPr/>
          </a:p>
        </p:txBody>
      </p:sp>
      <p:sp>
        <p:nvSpPr>
          <p:cNvPr id="53" name="Google Shape;53;p10"/>
          <p:cNvSpPr txBox="1">
            <a:spLocks noGrp="1"/>
          </p:cNvSpPr>
          <p:nvPr>
            <p:ph type="ctrTitle" idx="4"/>
          </p:nvPr>
        </p:nvSpPr>
        <p:spPr>
          <a:xfrm>
            <a:off x="5521877" y="2841338"/>
            <a:ext cx="26268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466269"/>
              </a:buClr>
              <a:buSzPts val="1800"/>
              <a:buNone/>
              <a:defRPr sz="1800">
                <a:solidFill>
                  <a:srgbClr val="466269"/>
                </a:solidFill>
              </a:defRPr>
            </a:lvl1pPr>
            <a:lvl2pPr lvl="1" algn="ctr" rtl="0">
              <a:spcBef>
                <a:spcPts val="0"/>
              </a:spcBef>
              <a:spcAft>
                <a:spcPts val="0"/>
              </a:spcAft>
              <a:buClr>
                <a:srgbClr val="466269"/>
              </a:buClr>
              <a:buSzPts val="2400"/>
              <a:buNone/>
              <a:defRPr sz="2400">
                <a:solidFill>
                  <a:srgbClr val="466269"/>
                </a:solidFill>
              </a:defRPr>
            </a:lvl2pPr>
            <a:lvl3pPr lvl="2" algn="ctr" rtl="0">
              <a:spcBef>
                <a:spcPts val="0"/>
              </a:spcBef>
              <a:spcAft>
                <a:spcPts val="0"/>
              </a:spcAft>
              <a:buClr>
                <a:srgbClr val="466269"/>
              </a:buClr>
              <a:buSzPts val="2400"/>
              <a:buNone/>
              <a:defRPr sz="2400">
                <a:solidFill>
                  <a:srgbClr val="466269"/>
                </a:solidFill>
              </a:defRPr>
            </a:lvl3pPr>
            <a:lvl4pPr lvl="3" algn="ctr" rtl="0">
              <a:spcBef>
                <a:spcPts val="0"/>
              </a:spcBef>
              <a:spcAft>
                <a:spcPts val="0"/>
              </a:spcAft>
              <a:buClr>
                <a:srgbClr val="466269"/>
              </a:buClr>
              <a:buSzPts val="2400"/>
              <a:buNone/>
              <a:defRPr sz="2400">
                <a:solidFill>
                  <a:srgbClr val="466269"/>
                </a:solidFill>
              </a:defRPr>
            </a:lvl4pPr>
            <a:lvl5pPr lvl="4" algn="ctr" rtl="0">
              <a:spcBef>
                <a:spcPts val="0"/>
              </a:spcBef>
              <a:spcAft>
                <a:spcPts val="0"/>
              </a:spcAft>
              <a:buClr>
                <a:srgbClr val="466269"/>
              </a:buClr>
              <a:buSzPts val="2400"/>
              <a:buNone/>
              <a:defRPr sz="2400">
                <a:solidFill>
                  <a:srgbClr val="466269"/>
                </a:solidFill>
              </a:defRPr>
            </a:lvl5pPr>
            <a:lvl6pPr lvl="5" algn="ctr" rtl="0">
              <a:spcBef>
                <a:spcPts val="0"/>
              </a:spcBef>
              <a:spcAft>
                <a:spcPts val="0"/>
              </a:spcAft>
              <a:buClr>
                <a:srgbClr val="466269"/>
              </a:buClr>
              <a:buSzPts val="2400"/>
              <a:buNone/>
              <a:defRPr sz="2400">
                <a:solidFill>
                  <a:srgbClr val="466269"/>
                </a:solidFill>
              </a:defRPr>
            </a:lvl6pPr>
            <a:lvl7pPr lvl="6" algn="ctr" rtl="0">
              <a:spcBef>
                <a:spcPts val="0"/>
              </a:spcBef>
              <a:spcAft>
                <a:spcPts val="0"/>
              </a:spcAft>
              <a:buClr>
                <a:srgbClr val="466269"/>
              </a:buClr>
              <a:buSzPts val="2400"/>
              <a:buNone/>
              <a:defRPr sz="2400">
                <a:solidFill>
                  <a:srgbClr val="466269"/>
                </a:solidFill>
              </a:defRPr>
            </a:lvl7pPr>
            <a:lvl8pPr lvl="7" algn="ctr" rtl="0">
              <a:spcBef>
                <a:spcPts val="0"/>
              </a:spcBef>
              <a:spcAft>
                <a:spcPts val="0"/>
              </a:spcAft>
              <a:buClr>
                <a:srgbClr val="466269"/>
              </a:buClr>
              <a:buSzPts val="2400"/>
              <a:buNone/>
              <a:defRPr sz="2400">
                <a:solidFill>
                  <a:srgbClr val="466269"/>
                </a:solidFill>
              </a:defRPr>
            </a:lvl8pPr>
            <a:lvl9pPr lvl="8" algn="ctr" rtl="0">
              <a:spcBef>
                <a:spcPts val="0"/>
              </a:spcBef>
              <a:spcAft>
                <a:spcPts val="0"/>
              </a:spcAft>
              <a:buClr>
                <a:srgbClr val="466269"/>
              </a:buClr>
              <a:buSzPts val="2400"/>
              <a:buNone/>
              <a:defRPr sz="2400">
                <a:solidFill>
                  <a:srgbClr val="466269"/>
                </a:solidFill>
              </a:defRPr>
            </a:lvl9pPr>
          </a:lstStyle>
          <a:p>
            <a:endParaRPr/>
          </a:p>
        </p:txBody>
      </p:sp>
      <p:sp>
        <p:nvSpPr>
          <p:cNvPr id="54" name="Google Shape;54;p10"/>
          <p:cNvSpPr txBox="1">
            <a:spLocks noGrp="1"/>
          </p:cNvSpPr>
          <p:nvPr>
            <p:ph type="subTitle" idx="5"/>
          </p:nvPr>
        </p:nvSpPr>
        <p:spPr>
          <a:xfrm>
            <a:off x="5855477" y="3262563"/>
            <a:ext cx="1959600" cy="57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a:solidFill>
                  <a:srgbClr val="466269"/>
                </a:solidFill>
              </a:defRPr>
            </a:lvl1pPr>
            <a:lvl2pPr lvl="1" algn="ctr" rtl="0">
              <a:lnSpc>
                <a:spcPct val="100000"/>
              </a:lnSpc>
              <a:spcBef>
                <a:spcPts val="1600"/>
              </a:spcBef>
              <a:spcAft>
                <a:spcPts val="0"/>
              </a:spcAft>
              <a:buNone/>
              <a:defRPr>
                <a:solidFill>
                  <a:srgbClr val="466269"/>
                </a:solidFill>
              </a:defRPr>
            </a:lvl2pPr>
            <a:lvl3pPr lvl="2" algn="ctr" rtl="0">
              <a:lnSpc>
                <a:spcPct val="100000"/>
              </a:lnSpc>
              <a:spcBef>
                <a:spcPts val="1600"/>
              </a:spcBef>
              <a:spcAft>
                <a:spcPts val="0"/>
              </a:spcAft>
              <a:buNone/>
              <a:defRPr>
                <a:solidFill>
                  <a:srgbClr val="466269"/>
                </a:solidFill>
              </a:defRPr>
            </a:lvl3pPr>
            <a:lvl4pPr lvl="3" algn="ctr" rtl="0">
              <a:lnSpc>
                <a:spcPct val="100000"/>
              </a:lnSpc>
              <a:spcBef>
                <a:spcPts val="1600"/>
              </a:spcBef>
              <a:spcAft>
                <a:spcPts val="0"/>
              </a:spcAft>
              <a:buNone/>
              <a:defRPr>
                <a:solidFill>
                  <a:srgbClr val="466269"/>
                </a:solidFill>
              </a:defRPr>
            </a:lvl4pPr>
            <a:lvl5pPr lvl="4" algn="ctr" rtl="0">
              <a:lnSpc>
                <a:spcPct val="100000"/>
              </a:lnSpc>
              <a:spcBef>
                <a:spcPts val="1600"/>
              </a:spcBef>
              <a:spcAft>
                <a:spcPts val="0"/>
              </a:spcAft>
              <a:buNone/>
              <a:defRPr>
                <a:solidFill>
                  <a:srgbClr val="466269"/>
                </a:solidFill>
              </a:defRPr>
            </a:lvl5pPr>
            <a:lvl6pPr lvl="5" algn="ctr" rtl="0">
              <a:lnSpc>
                <a:spcPct val="100000"/>
              </a:lnSpc>
              <a:spcBef>
                <a:spcPts val="1600"/>
              </a:spcBef>
              <a:spcAft>
                <a:spcPts val="0"/>
              </a:spcAft>
              <a:buNone/>
              <a:defRPr>
                <a:solidFill>
                  <a:srgbClr val="466269"/>
                </a:solidFill>
              </a:defRPr>
            </a:lvl6pPr>
            <a:lvl7pPr lvl="6" algn="ctr" rtl="0">
              <a:lnSpc>
                <a:spcPct val="100000"/>
              </a:lnSpc>
              <a:spcBef>
                <a:spcPts val="1600"/>
              </a:spcBef>
              <a:spcAft>
                <a:spcPts val="0"/>
              </a:spcAft>
              <a:buNone/>
              <a:defRPr>
                <a:solidFill>
                  <a:srgbClr val="466269"/>
                </a:solidFill>
              </a:defRPr>
            </a:lvl7pPr>
            <a:lvl8pPr lvl="7" algn="ctr" rtl="0">
              <a:lnSpc>
                <a:spcPct val="100000"/>
              </a:lnSpc>
              <a:spcBef>
                <a:spcPts val="1600"/>
              </a:spcBef>
              <a:spcAft>
                <a:spcPts val="0"/>
              </a:spcAft>
              <a:buNone/>
              <a:defRPr>
                <a:solidFill>
                  <a:srgbClr val="466269"/>
                </a:solidFill>
              </a:defRPr>
            </a:lvl8pPr>
            <a:lvl9pPr lvl="8" algn="ctr" rtl="0">
              <a:lnSpc>
                <a:spcPct val="100000"/>
              </a:lnSpc>
              <a:spcBef>
                <a:spcPts val="1600"/>
              </a:spcBef>
              <a:spcAft>
                <a:spcPts val="1600"/>
              </a:spcAft>
              <a:buNone/>
              <a:defRPr>
                <a:solidFill>
                  <a:srgbClr val="466269"/>
                </a:solidFill>
              </a:defRPr>
            </a:lvl9pPr>
          </a:lstStyle>
          <a:p>
            <a:endParaRPr/>
          </a:p>
        </p:txBody>
      </p:sp>
      <p:sp>
        <p:nvSpPr>
          <p:cNvPr id="55" name="Google Shape;55;p10"/>
          <p:cNvSpPr txBox="1">
            <a:spLocks noGrp="1"/>
          </p:cNvSpPr>
          <p:nvPr>
            <p:ph type="ctrTitle" idx="6"/>
          </p:nvPr>
        </p:nvSpPr>
        <p:spPr>
          <a:xfrm>
            <a:off x="1420950" y="339400"/>
            <a:ext cx="63021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466269"/>
              </a:buClr>
              <a:buSzPts val="1800"/>
              <a:buNone/>
              <a:defRPr sz="1800">
                <a:solidFill>
                  <a:srgbClr val="466269"/>
                </a:solidFill>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Tree>
    <p:extLst>
      <p:ext uri="{BB962C8B-B14F-4D97-AF65-F5344CB8AC3E}">
        <p14:creationId xmlns:p14="http://schemas.microsoft.com/office/powerpoint/2010/main" val="3017542704"/>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HREE COLUMNS ">
  <p:cSld name="1_THREE COLUMNS ">
    <p:bg>
      <p:bgPr>
        <a:noFill/>
        <a:effectLst/>
      </p:bgPr>
    </p:bg>
    <p:spTree>
      <p:nvGrpSpPr>
        <p:cNvPr id="1" name="Shape 48"/>
        <p:cNvGrpSpPr/>
        <p:nvPr/>
      </p:nvGrpSpPr>
      <p:grpSpPr>
        <a:xfrm>
          <a:off x="0" y="0"/>
          <a:ext cx="0" cy="0"/>
          <a:chOff x="0" y="0"/>
          <a:chExt cx="0" cy="0"/>
        </a:xfrm>
      </p:grpSpPr>
      <p:sp>
        <p:nvSpPr>
          <p:cNvPr id="49" name="Google Shape;49;p10"/>
          <p:cNvSpPr txBox="1">
            <a:spLocks noGrp="1"/>
          </p:cNvSpPr>
          <p:nvPr>
            <p:ph type="ctrTitle"/>
          </p:nvPr>
        </p:nvSpPr>
        <p:spPr>
          <a:xfrm>
            <a:off x="1041275" y="2841338"/>
            <a:ext cx="2445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466269"/>
              </a:buClr>
              <a:buSzPts val="1800"/>
              <a:buNone/>
              <a:defRPr sz="1800">
                <a:solidFill>
                  <a:srgbClr val="466269"/>
                </a:solidFill>
              </a:defRPr>
            </a:lvl1pPr>
            <a:lvl2pPr lvl="1" algn="ctr" rtl="0">
              <a:spcBef>
                <a:spcPts val="0"/>
              </a:spcBef>
              <a:spcAft>
                <a:spcPts val="0"/>
              </a:spcAft>
              <a:buClr>
                <a:srgbClr val="466269"/>
              </a:buClr>
              <a:buSzPts val="2400"/>
              <a:buNone/>
              <a:defRPr sz="2400">
                <a:solidFill>
                  <a:srgbClr val="466269"/>
                </a:solidFill>
              </a:defRPr>
            </a:lvl2pPr>
            <a:lvl3pPr lvl="2" algn="ctr" rtl="0">
              <a:spcBef>
                <a:spcPts val="0"/>
              </a:spcBef>
              <a:spcAft>
                <a:spcPts val="0"/>
              </a:spcAft>
              <a:buClr>
                <a:srgbClr val="466269"/>
              </a:buClr>
              <a:buSzPts val="2400"/>
              <a:buNone/>
              <a:defRPr sz="2400">
                <a:solidFill>
                  <a:srgbClr val="466269"/>
                </a:solidFill>
              </a:defRPr>
            </a:lvl3pPr>
            <a:lvl4pPr lvl="3" algn="ctr" rtl="0">
              <a:spcBef>
                <a:spcPts val="0"/>
              </a:spcBef>
              <a:spcAft>
                <a:spcPts val="0"/>
              </a:spcAft>
              <a:buClr>
                <a:srgbClr val="466269"/>
              </a:buClr>
              <a:buSzPts val="2400"/>
              <a:buNone/>
              <a:defRPr sz="2400">
                <a:solidFill>
                  <a:srgbClr val="466269"/>
                </a:solidFill>
              </a:defRPr>
            </a:lvl4pPr>
            <a:lvl5pPr lvl="4" algn="ctr" rtl="0">
              <a:spcBef>
                <a:spcPts val="0"/>
              </a:spcBef>
              <a:spcAft>
                <a:spcPts val="0"/>
              </a:spcAft>
              <a:buClr>
                <a:srgbClr val="466269"/>
              </a:buClr>
              <a:buSzPts val="2400"/>
              <a:buNone/>
              <a:defRPr sz="2400">
                <a:solidFill>
                  <a:srgbClr val="466269"/>
                </a:solidFill>
              </a:defRPr>
            </a:lvl5pPr>
            <a:lvl6pPr lvl="5" algn="ctr" rtl="0">
              <a:spcBef>
                <a:spcPts val="0"/>
              </a:spcBef>
              <a:spcAft>
                <a:spcPts val="0"/>
              </a:spcAft>
              <a:buClr>
                <a:srgbClr val="466269"/>
              </a:buClr>
              <a:buSzPts val="2400"/>
              <a:buNone/>
              <a:defRPr sz="2400">
                <a:solidFill>
                  <a:srgbClr val="466269"/>
                </a:solidFill>
              </a:defRPr>
            </a:lvl6pPr>
            <a:lvl7pPr lvl="6" algn="ctr" rtl="0">
              <a:spcBef>
                <a:spcPts val="0"/>
              </a:spcBef>
              <a:spcAft>
                <a:spcPts val="0"/>
              </a:spcAft>
              <a:buClr>
                <a:srgbClr val="466269"/>
              </a:buClr>
              <a:buSzPts val="2400"/>
              <a:buNone/>
              <a:defRPr sz="2400">
                <a:solidFill>
                  <a:srgbClr val="466269"/>
                </a:solidFill>
              </a:defRPr>
            </a:lvl7pPr>
            <a:lvl8pPr lvl="7" algn="ctr" rtl="0">
              <a:spcBef>
                <a:spcPts val="0"/>
              </a:spcBef>
              <a:spcAft>
                <a:spcPts val="0"/>
              </a:spcAft>
              <a:buClr>
                <a:srgbClr val="466269"/>
              </a:buClr>
              <a:buSzPts val="2400"/>
              <a:buNone/>
              <a:defRPr sz="2400">
                <a:solidFill>
                  <a:srgbClr val="466269"/>
                </a:solidFill>
              </a:defRPr>
            </a:lvl8pPr>
            <a:lvl9pPr lvl="8" algn="ctr" rtl="0">
              <a:spcBef>
                <a:spcPts val="0"/>
              </a:spcBef>
              <a:spcAft>
                <a:spcPts val="0"/>
              </a:spcAft>
              <a:buClr>
                <a:srgbClr val="466269"/>
              </a:buClr>
              <a:buSzPts val="2400"/>
              <a:buNone/>
              <a:defRPr sz="2400">
                <a:solidFill>
                  <a:srgbClr val="466269"/>
                </a:solidFill>
              </a:defRPr>
            </a:lvl9pPr>
          </a:lstStyle>
          <a:p>
            <a:endParaRPr/>
          </a:p>
        </p:txBody>
      </p:sp>
      <p:sp>
        <p:nvSpPr>
          <p:cNvPr id="50" name="Google Shape;50;p10"/>
          <p:cNvSpPr txBox="1">
            <a:spLocks noGrp="1"/>
          </p:cNvSpPr>
          <p:nvPr>
            <p:ph type="subTitle" idx="1"/>
          </p:nvPr>
        </p:nvSpPr>
        <p:spPr>
          <a:xfrm>
            <a:off x="1284275" y="3262563"/>
            <a:ext cx="1959600" cy="57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a:solidFill>
                  <a:srgbClr val="466269"/>
                </a:solidFill>
              </a:defRPr>
            </a:lvl1pPr>
            <a:lvl2pPr lvl="1" algn="ctr" rtl="0">
              <a:lnSpc>
                <a:spcPct val="100000"/>
              </a:lnSpc>
              <a:spcBef>
                <a:spcPts val="1600"/>
              </a:spcBef>
              <a:spcAft>
                <a:spcPts val="0"/>
              </a:spcAft>
              <a:buNone/>
              <a:defRPr>
                <a:solidFill>
                  <a:srgbClr val="466269"/>
                </a:solidFill>
              </a:defRPr>
            </a:lvl2pPr>
            <a:lvl3pPr lvl="2" algn="ctr" rtl="0">
              <a:lnSpc>
                <a:spcPct val="100000"/>
              </a:lnSpc>
              <a:spcBef>
                <a:spcPts val="1600"/>
              </a:spcBef>
              <a:spcAft>
                <a:spcPts val="0"/>
              </a:spcAft>
              <a:buNone/>
              <a:defRPr>
                <a:solidFill>
                  <a:srgbClr val="466269"/>
                </a:solidFill>
              </a:defRPr>
            </a:lvl3pPr>
            <a:lvl4pPr lvl="3" algn="ctr" rtl="0">
              <a:lnSpc>
                <a:spcPct val="100000"/>
              </a:lnSpc>
              <a:spcBef>
                <a:spcPts val="1600"/>
              </a:spcBef>
              <a:spcAft>
                <a:spcPts val="0"/>
              </a:spcAft>
              <a:buNone/>
              <a:defRPr>
                <a:solidFill>
                  <a:srgbClr val="466269"/>
                </a:solidFill>
              </a:defRPr>
            </a:lvl4pPr>
            <a:lvl5pPr lvl="4" algn="ctr" rtl="0">
              <a:lnSpc>
                <a:spcPct val="100000"/>
              </a:lnSpc>
              <a:spcBef>
                <a:spcPts val="1600"/>
              </a:spcBef>
              <a:spcAft>
                <a:spcPts val="0"/>
              </a:spcAft>
              <a:buNone/>
              <a:defRPr>
                <a:solidFill>
                  <a:srgbClr val="466269"/>
                </a:solidFill>
              </a:defRPr>
            </a:lvl5pPr>
            <a:lvl6pPr lvl="5" algn="ctr" rtl="0">
              <a:lnSpc>
                <a:spcPct val="100000"/>
              </a:lnSpc>
              <a:spcBef>
                <a:spcPts val="1600"/>
              </a:spcBef>
              <a:spcAft>
                <a:spcPts val="0"/>
              </a:spcAft>
              <a:buNone/>
              <a:defRPr>
                <a:solidFill>
                  <a:srgbClr val="466269"/>
                </a:solidFill>
              </a:defRPr>
            </a:lvl6pPr>
            <a:lvl7pPr lvl="6" algn="ctr" rtl="0">
              <a:lnSpc>
                <a:spcPct val="100000"/>
              </a:lnSpc>
              <a:spcBef>
                <a:spcPts val="1600"/>
              </a:spcBef>
              <a:spcAft>
                <a:spcPts val="0"/>
              </a:spcAft>
              <a:buNone/>
              <a:defRPr>
                <a:solidFill>
                  <a:srgbClr val="466269"/>
                </a:solidFill>
              </a:defRPr>
            </a:lvl7pPr>
            <a:lvl8pPr lvl="7" algn="ctr" rtl="0">
              <a:lnSpc>
                <a:spcPct val="100000"/>
              </a:lnSpc>
              <a:spcBef>
                <a:spcPts val="1600"/>
              </a:spcBef>
              <a:spcAft>
                <a:spcPts val="0"/>
              </a:spcAft>
              <a:buNone/>
              <a:defRPr>
                <a:solidFill>
                  <a:srgbClr val="466269"/>
                </a:solidFill>
              </a:defRPr>
            </a:lvl8pPr>
            <a:lvl9pPr lvl="8" algn="ctr" rtl="0">
              <a:lnSpc>
                <a:spcPct val="100000"/>
              </a:lnSpc>
              <a:spcBef>
                <a:spcPts val="1600"/>
              </a:spcBef>
              <a:spcAft>
                <a:spcPts val="1600"/>
              </a:spcAft>
              <a:buNone/>
              <a:defRPr>
                <a:solidFill>
                  <a:srgbClr val="466269"/>
                </a:solidFill>
              </a:defRPr>
            </a:lvl9pPr>
          </a:lstStyle>
          <a:p>
            <a:endParaRPr/>
          </a:p>
        </p:txBody>
      </p:sp>
      <p:sp>
        <p:nvSpPr>
          <p:cNvPr id="51" name="Google Shape;51;p10"/>
          <p:cNvSpPr txBox="1">
            <a:spLocks noGrp="1"/>
          </p:cNvSpPr>
          <p:nvPr>
            <p:ph type="ctrTitle" idx="2"/>
          </p:nvPr>
        </p:nvSpPr>
        <p:spPr>
          <a:xfrm>
            <a:off x="3247389" y="2841338"/>
            <a:ext cx="26268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466269"/>
              </a:buClr>
              <a:buSzPts val="1800"/>
              <a:buNone/>
              <a:defRPr sz="1800">
                <a:solidFill>
                  <a:srgbClr val="466269"/>
                </a:solidFill>
              </a:defRPr>
            </a:lvl1pPr>
            <a:lvl2pPr lvl="1" algn="ctr" rtl="0">
              <a:spcBef>
                <a:spcPts val="0"/>
              </a:spcBef>
              <a:spcAft>
                <a:spcPts val="0"/>
              </a:spcAft>
              <a:buClr>
                <a:srgbClr val="466269"/>
              </a:buClr>
              <a:buSzPts val="2400"/>
              <a:buNone/>
              <a:defRPr sz="2400">
                <a:solidFill>
                  <a:srgbClr val="466269"/>
                </a:solidFill>
              </a:defRPr>
            </a:lvl2pPr>
            <a:lvl3pPr lvl="2" algn="ctr" rtl="0">
              <a:spcBef>
                <a:spcPts val="0"/>
              </a:spcBef>
              <a:spcAft>
                <a:spcPts val="0"/>
              </a:spcAft>
              <a:buClr>
                <a:srgbClr val="466269"/>
              </a:buClr>
              <a:buSzPts val="2400"/>
              <a:buNone/>
              <a:defRPr sz="2400">
                <a:solidFill>
                  <a:srgbClr val="466269"/>
                </a:solidFill>
              </a:defRPr>
            </a:lvl3pPr>
            <a:lvl4pPr lvl="3" algn="ctr" rtl="0">
              <a:spcBef>
                <a:spcPts val="0"/>
              </a:spcBef>
              <a:spcAft>
                <a:spcPts val="0"/>
              </a:spcAft>
              <a:buClr>
                <a:srgbClr val="466269"/>
              </a:buClr>
              <a:buSzPts val="2400"/>
              <a:buNone/>
              <a:defRPr sz="2400">
                <a:solidFill>
                  <a:srgbClr val="466269"/>
                </a:solidFill>
              </a:defRPr>
            </a:lvl4pPr>
            <a:lvl5pPr lvl="4" algn="ctr" rtl="0">
              <a:spcBef>
                <a:spcPts val="0"/>
              </a:spcBef>
              <a:spcAft>
                <a:spcPts val="0"/>
              </a:spcAft>
              <a:buClr>
                <a:srgbClr val="466269"/>
              </a:buClr>
              <a:buSzPts val="2400"/>
              <a:buNone/>
              <a:defRPr sz="2400">
                <a:solidFill>
                  <a:srgbClr val="466269"/>
                </a:solidFill>
              </a:defRPr>
            </a:lvl5pPr>
            <a:lvl6pPr lvl="5" algn="ctr" rtl="0">
              <a:spcBef>
                <a:spcPts val="0"/>
              </a:spcBef>
              <a:spcAft>
                <a:spcPts val="0"/>
              </a:spcAft>
              <a:buClr>
                <a:srgbClr val="466269"/>
              </a:buClr>
              <a:buSzPts val="2400"/>
              <a:buNone/>
              <a:defRPr sz="2400">
                <a:solidFill>
                  <a:srgbClr val="466269"/>
                </a:solidFill>
              </a:defRPr>
            </a:lvl6pPr>
            <a:lvl7pPr lvl="6" algn="ctr" rtl="0">
              <a:spcBef>
                <a:spcPts val="0"/>
              </a:spcBef>
              <a:spcAft>
                <a:spcPts val="0"/>
              </a:spcAft>
              <a:buClr>
                <a:srgbClr val="466269"/>
              </a:buClr>
              <a:buSzPts val="2400"/>
              <a:buNone/>
              <a:defRPr sz="2400">
                <a:solidFill>
                  <a:srgbClr val="466269"/>
                </a:solidFill>
              </a:defRPr>
            </a:lvl7pPr>
            <a:lvl8pPr lvl="7" algn="ctr" rtl="0">
              <a:spcBef>
                <a:spcPts val="0"/>
              </a:spcBef>
              <a:spcAft>
                <a:spcPts val="0"/>
              </a:spcAft>
              <a:buClr>
                <a:srgbClr val="466269"/>
              </a:buClr>
              <a:buSzPts val="2400"/>
              <a:buNone/>
              <a:defRPr sz="2400">
                <a:solidFill>
                  <a:srgbClr val="466269"/>
                </a:solidFill>
              </a:defRPr>
            </a:lvl8pPr>
            <a:lvl9pPr lvl="8" algn="ctr" rtl="0">
              <a:spcBef>
                <a:spcPts val="0"/>
              </a:spcBef>
              <a:spcAft>
                <a:spcPts val="0"/>
              </a:spcAft>
              <a:buClr>
                <a:srgbClr val="466269"/>
              </a:buClr>
              <a:buSzPts val="2400"/>
              <a:buNone/>
              <a:defRPr sz="2400">
                <a:solidFill>
                  <a:srgbClr val="466269"/>
                </a:solidFill>
              </a:defRPr>
            </a:lvl9pPr>
          </a:lstStyle>
          <a:p>
            <a:endParaRPr/>
          </a:p>
        </p:txBody>
      </p:sp>
      <p:sp>
        <p:nvSpPr>
          <p:cNvPr id="52" name="Google Shape;52;p10"/>
          <p:cNvSpPr txBox="1">
            <a:spLocks noGrp="1"/>
          </p:cNvSpPr>
          <p:nvPr>
            <p:ph type="subTitle" idx="3"/>
          </p:nvPr>
        </p:nvSpPr>
        <p:spPr>
          <a:xfrm>
            <a:off x="3580989" y="3262563"/>
            <a:ext cx="1959600" cy="57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a:solidFill>
                  <a:srgbClr val="466269"/>
                </a:solidFill>
              </a:defRPr>
            </a:lvl1pPr>
            <a:lvl2pPr lvl="1" algn="ctr" rtl="0">
              <a:lnSpc>
                <a:spcPct val="100000"/>
              </a:lnSpc>
              <a:spcBef>
                <a:spcPts val="1600"/>
              </a:spcBef>
              <a:spcAft>
                <a:spcPts val="0"/>
              </a:spcAft>
              <a:buNone/>
              <a:defRPr>
                <a:solidFill>
                  <a:srgbClr val="466269"/>
                </a:solidFill>
              </a:defRPr>
            </a:lvl2pPr>
            <a:lvl3pPr lvl="2" algn="ctr" rtl="0">
              <a:lnSpc>
                <a:spcPct val="100000"/>
              </a:lnSpc>
              <a:spcBef>
                <a:spcPts val="1600"/>
              </a:spcBef>
              <a:spcAft>
                <a:spcPts val="0"/>
              </a:spcAft>
              <a:buNone/>
              <a:defRPr>
                <a:solidFill>
                  <a:srgbClr val="466269"/>
                </a:solidFill>
              </a:defRPr>
            </a:lvl3pPr>
            <a:lvl4pPr lvl="3" algn="ctr" rtl="0">
              <a:lnSpc>
                <a:spcPct val="100000"/>
              </a:lnSpc>
              <a:spcBef>
                <a:spcPts val="1600"/>
              </a:spcBef>
              <a:spcAft>
                <a:spcPts val="0"/>
              </a:spcAft>
              <a:buNone/>
              <a:defRPr>
                <a:solidFill>
                  <a:srgbClr val="466269"/>
                </a:solidFill>
              </a:defRPr>
            </a:lvl4pPr>
            <a:lvl5pPr lvl="4" algn="ctr" rtl="0">
              <a:lnSpc>
                <a:spcPct val="100000"/>
              </a:lnSpc>
              <a:spcBef>
                <a:spcPts val="1600"/>
              </a:spcBef>
              <a:spcAft>
                <a:spcPts val="0"/>
              </a:spcAft>
              <a:buNone/>
              <a:defRPr>
                <a:solidFill>
                  <a:srgbClr val="466269"/>
                </a:solidFill>
              </a:defRPr>
            </a:lvl5pPr>
            <a:lvl6pPr lvl="5" algn="ctr" rtl="0">
              <a:lnSpc>
                <a:spcPct val="100000"/>
              </a:lnSpc>
              <a:spcBef>
                <a:spcPts val="1600"/>
              </a:spcBef>
              <a:spcAft>
                <a:spcPts val="0"/>
              </a:spcAft>
              <a:buNone/>
              <a:defRPr>
                <a:solidFill>
                  <a:srgbClr val="466269"/>
                </a:solidFill>
              </a:defRPr>
            </a:lvl6pPr>
            <a:lvl7pPr lvl="6" algn="ctr" rtl="0">
              <a:lnSpc>
                <a:spcPct val="100000"/>
              </a:lnSpc>
              <a:spcBef>
                <a:spcPts val="1600"/>
              </a:spcBef>
              <a:spcAft>
                <a:spcPts val="0"/>
              </a:spcAft>
              <a:buNone/>
              <a:defRPr>
                <a:solidFill>
                  <a:srgbClr val="466269"/>
                </a:solidFill>
              </a:defRPr>
            </a:lvl7pPr>
            <a:lvl8pPr lvl="7" algn="ctr" rtl="0">
              <a:lnSpc>
                <a:spcPct val="100000"/>
              </a:lnSpc>
              <a:spcBef>
                <a:spcPts val="1600"/>
              </a:spcBef>
              <a:spcAft>
                <a:spcPts val="0"/>
              </a:spcAft>
              <a:buNone/>
              <a:defRPr>
                <a:solidFill>
                  <a:srgbClr val="466269"/>
                </a:solidFill>
              </a:defRPr>
            </a:lvl8pPr>
            <a:lvl9pPr lvl="8" algn="ctr" rtl="0">
              <a:lnSpc>
                <a:spcPct val="100000"/>
              </a:lnSpc>
              <a:spcBef>
                <a:spcPts val="1600"/>
              </a:spcBef>
              <a:spcAft>
                <a:spcPts val="1600"/>
              </a:spcAft>
              <a:buNone/>
              <a:defRPr>
                <a:solidFill>
                  <a:srgbClr val="466269"/>
                </a:solidFill>
              </a:defRPr>
            </a:lvl9pPr>
          </a:lstStyle>
          <a:p>
            <a:endParaRPr/>
          </a:p>
        </p:txBody>
      </p:sp>
      <p:sp>
        <p:nvSpPr>
          <p:cNvPr id="53" name="Google Shape;53;p10"/>
          <p:cNvSpPr txBox="1">
            <a:spLocks noGrp="1"/>
          </p:cNvSpPr>
          <p:nvPr>
            <p:ph type="ctrTitle" idx="4"/>
          </p:nvPr>
        </p:nvSpPr>
        <p:spPr>
          <a:xfrm>
            <a:off x="5521877" y="2841338"/>
            <a:ext cx="26268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466269"/>
              </a:buClr>
              <a:buSzPts val="1800"/>
              <a:buNone/>
              <a:defRPr sz="1800">
                <a:solidFill>
                  <a:srgbClr val="466269"/>
                </a:solidFill>
              </a:defRPr>
            </a:lvl1pPr>
            <a:lvl2pPr lvl="1" algn="ctr" rtl="0">
              <a:spcBef>
                <a:spcPts val="0"/>
              </a:spcBef>
              <a:spcAft>
                <a:spcPts val="0"/>
              </a:spcAft>
              <a:buClr>
                <a:srgbClr val="466269"/>
              </a:buClr>
              <a:buSzPts val="2400"/>
              <a:buNone/>
              <a:defRPr sz="2400">
                <a:solidFill>
                  <a:srgbClr val="466269"/>
                </a:solidFill>
              </a:defRPr>
            </a:lvl2pPr>
            <a:lvl3pPr lvl="2" algn="ctr" rtl="0">
              <a:spcBef>
                <a:spcPts val="0"/>
              </a:spcBef>
              <a:spcAft>
                <a:spcPts val="0"/>
              </a:spcAft>
              <a:buClr>
                <a:srgbClr val="466269"/>
              </a:buClr>
              <a:buSzPts val="2400"/>
              <a:buNone/>
              <a:defRPr sz="2400">
                <a:solidFill>
                  <a:srgbClr val="466269"/>
                </a:solidFill>
              </a:defRPr>
            </a:lvl3pPr>
            <a:lvl4pPr lvl="3" algn="ctr" rtl="0">
              <a:spcBef>
                <a:spcPts val="0"/>
              </a:spcBef>
              <a:spcAft>
                <a:spcPts val="0"/>
              </a:spcAft>
              <a:buClr>
                <a:srgbClr val="466269"/>
              </a:buClr>
              <a:buSzPts val="2400"/>
              <a:buNone/>
              <a:defRPr sz="2400">
                <a:solidFill>
                  <a:srgbClr val="466269"/>
                </a:solidFill>
              </a:defRPr>
            </a:lvl4pPr>
            <a:lvl5pPr lvl="4" algn="ctr" rtl="0">
              <a:spcBef>
                <a:spcPts val="0"/>
              </a:spcBef>
              <a:spcAft>
                <a:spcPts val="0"/>
              </a:spcAft>
              <a:buClr>
                <a:srgbClr val="466269"/>
              </a:buClr>
              <a:buSzPts val="2400"/>
              <a:buNone/>
              <a:defRPr sz="2400">
                <a:solidFill>
                  <a:srgbClr val="466269"/>
                </a:solidFill>
              </a:defRPr>
            </a:lvl5pPr>
            <a:lvl6pPr lvl="5" algn="ctr" rtl="0">
              <a:spcBef>
                <a:spcPts val="0"/>
              </a:spcBef>
              <a:spcAft>
                <a:spcPts val="0"/>
              </a:spcAft>
              <a:buClr>
                <a:srgbClr val="466269"/>
              </a:buClr>
              <a:buSzPts val="2400"/>
              <a:buNone/>
              <a:defRPr sz="2400">
                <a:solidFill>
                  <a:srgbClr val="466269"/>
                </a:solidFill>
              </a:defRPr>
            </a:lvl6pPr>
            <a:lvl7pPr lvl="6" algn="ctr" rtl="0">
              <a:spcBef>
                <a:spcPts val="0"/>
              </a:spcBef>
              <a:spcAft>
                <a:spcPts val="0"/>
              </a:spcAft>
              <a:buClr>
                <a:srgbClr val="466269"/>
              </a:buClr>
              <a:buSzPts val="2400"/>
              <a:buNone/>
              <a:defRPr sz="2400">
                <a:solidFill>
                  <a:srgbClr val="466269"/>
                </a:solidFill>
              </a:defRPr>
            </a:lvl7pPr>
            <a:lvl8pPr lvl="7" algn="ctr" rtl="0">
              <a:spcBef>
                <a:spcPts val="0"/>
              </a:spcBef>
              <a:spcAft>
                <a:spcPts val="0"/>
              </a:spcAft>
              <a:buClr>
                <a:srgbClr val="466269"/>
              </a:buClr>
              <a:buSzPts val="2400"/>
              <a:buNone/>
              <a:defRPr sz="2400">
                <a:solidFill>
                  <a:srgbClr val="466269"/>
                </a:solidFill>
              </a:defRPr>
            </a:lvl8pPr>
            <a:lvl9pPr lvl="8" algn="ctr" rtl="0">
              <a:spcBef>
                <a:spcPts val="0"/>
              </a:spcBef>
              <a:spcAft>
                <a:spcPts val="0"/>
              </a:spcAft>
              <a:buClr>
                <a:srgbClr val="466269"/>
              </a:buClr>
              <a:buSzPts val="2400"/>
              <a:buNone/>
              <a:defRPr sz="2400">
                <a:solidFill>
                  <a:srgbClr val="466269"/>
                </a:solidFill>
              </a:defRPr>
            </a:lvl9pPr>
          </a:lstStyle>
          <a:p>
            <a:endParaRPr/>
          </a:p>
        </p:txBody>
      </p:sp>
      <p:sp>
        <p:nvSpPr>
          <p:cNvPr id="54" name="Google Shape;54;p10"/>
          <p:cNvSpPr txBox="1">
            <a:spLocks noGrp="1"/>
          </p:cNvSpPr>
          <p:nvPr>
            <p:ph type="subTitle" idx="5"/>
          </p:nvPr>
        </p:nvSpPr>
        <p:spPr>
          <a:xfrm>
            <a:off x="5855477" y="3262563"/>
            <a:ext cx="1959600" cy="57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a:solidFill>
                  <a:srgbClr val="466269"/>
                </a:solidFill>
              </a:defRPr>
            </a:lvl1pPr>
            <a:lvl2pPr lvl="1" algn="ctr" rtl="0">
              <a:lnSpc>
                <a:spcPct val="100000"/>
              </a:lnSpc>
              <a:spcBef>
                <a:spcPts val="1600"/>
              </a:spcBef>
              <a:spcAft>
                <a:spcPts val="0"/>
              </a:spcAft>
              <a:buNone/>
              <a:defRPr>
                <a:solidFill>
                  <a:srgbClr val="466269"/>
                </a:solidFill>
              </a:defRPr>
            </a:lvl2pPr>
            <a:lvl3pPr lvl="2" algn="ctr" rtl="0">
              <a:lnSpc>
                <a:spcPct val="100000"/>
              </a:lnSpc>
              <a:spcBef>
                <a:spcPts val="1600"/>
              </a:spcBef>
              <a:spcAft>
                <a:spcPts val="0"/>
              </a:spcAft>
              <a:buNone/>
              <a:defRPr>
                <a:solidFill>
                  <a:srgbClr val="466269"/>
                </a:solidFill>
              </a:defRPr>
            </a:lvl3pPr>
            <a:lvl4pPr lvl="3" algn="ctr" rtl="0">
              <a:lnSpc>
                <a:spcPct val="100000"/>
              </a:lnSpc>
              <a:spcBef>
                <a:spcPts val="1600"/>
              </a:spcBef>
              <a:spcAft>
                <a:spcPts val="0"/>
              </a:spcAft>
              <a:buNone/>
              <a:defRPr>
                <a:solidFill>
                  <a:srgbClr val="466269"/>
                </a:solidFill>
              </a:defRPr>
            </a:lvl4pPr>
            <a:lvl5pPr lvl="4" algn="ctr" rtl="0">
              <a:lnSpc>
                <a:spcPct val="100000"/>
              </a:lnSpc>
              <a:spcBef>
                <a:spcPts val="1600"/>
              </a:spcBef>
              <a:spcAft>
                <a:spcPts val="0"/>
              </a:spcAft>
              <a:buNone/>
              <a:defRPr>
                <a:solidFill>
                  <a:srgbClr val="466269"/>
                </a:solidFill>
              </a:defRPr>
            </a:lvl5pPr>
            <a:lvl6pPr lvl="5" algn="ctr" rtl="0">
              <a:lnSpc>
                <a:spcPct val="100000"/>
              </a:lnSpc>
              <a:spcBef>
                <a:spcPts val="1600"/>
              </a:spcBef>
              <a:spcAft>
                <a:spcPts val="0"/>
              </a:spcAft>
              <a:buNone/>
              <a:defRPr>
                <a:solidFill>
                  <a:srgbClr val="466269"/>
                </a:solidFill>
              </a:defRPr>
            </a:lvl6pPr>
            <a:lvl7pPr lvl="6" algn="ctr" rtl="0">
              <a:lnSpc>
                <a:spcPct val="100000"/>
              </a:lnSpc>
              <a:spcBef>
                <a:spcPts val="1600"/>
              </a:spcBef>
              <a:spcAft>
                <a:spcPts val="0"/>
              </a:spcAft>
              <a:buNone/>
              <a:defRPr>
                <a:solidFill>
                  <a:srgbClr val="466269"/>
                </a:solidFill>
              </a:defRPr>
            </a:lvl7pPr>
            <a:lvl8pPr lvl="7" algn="ctr" rtl="0">
              <a:lnSpc>
                <a:spcPct val="100000"/>
              </a:lnSpc>
              <a:spcBef>
                <a:spcPts val="1600"/>
              </a:spcBef>
              <a:spcAft>
                <a:spcPts val="0"/>
              </a:spcAft>
              <a:buNone/>
              <a:defRPr>
                <a:solidFill>
                  <a:srgbClr val="466269"/>
                </a:solidFill>
              </a:defRPr>
            </a:lvl8pPr>
            <a:lvl9pPr lvl="8" algn="ctr" rtl="0">
              <a:lnSpc>
                <a:spcPct val="100000"/>
              </a:lnSpc>
              <a:spcBef>
                <a:spcPts val="1600"/>
              </a:spcBef>
              <a:spcAft>
                <a:spcPts val="1600"/>
              </a:spcAft>
              <a:buNone/>
              <a:defRPr>
                <a:solidFill>
                  <a:srgbClr val="466269"/>
                </a:solidFill>
              </a:defRPr>
            </a:lvl9pPr>
          </a:lstStyle>
          <a:p>
            <a:endParaRPr/>
          </a:p>
        </p:txBody>
      </p:sp>
      <p:sp>
        <p:nvSpPr>
          <p:cNvPr id="55" name="Google Shape;55;p10"/>
          <p:cNvSpPr txBox="1">
            <a:spLocks noGrp="1"/>
          </p:cNvSpPr>
          <p:nvPr>
            <p:ph type="ctrTitle" idx="6"/>
          </p:nvPr>
        </p:nvSpPr>
        <p:spPr>
          <a:xfrm>
            <a:off x="1420950" y="339400"/>
            <a:ext cx="63021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466269"/>
              </a:buClr>
              <a:buSzPts val="1800"/>
              <a:buNone/>
              <a:defRPr sz="1800">
                <a:solidFill>
                  <a:srgbClr val="466269"/>
                </a:solidFill>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Tree>
    <p:extLst>
      <p:ext uri="{BB962C8B-B14F-4D97-AF65-F5344CB8AC3E}">
        <p14:creationId xmlns:p14="http://schemas.microsoft.com/office/powerpoint/2010/main" val="825022547"/>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HREE COLUMNS ">
  <p:cSld name="1_THREE COLUMNS ">
    <p:bg>
      <p:bgPr>
        <a:noFill/>
        <a:effectLst/>
      </p:bgPr>
    </p:bg>
    <p:spTree>
      <p:nvGrpSpPr>
        <p:cNvPr id="1" name="Shape 48"/>
        <p:cNvGrpSpPr/>
        <p:nvPr/>
      </p:nvGrpSpPr>
      <p:grpSpPr>
        <a:xfrm>
          <a:off x="0" y="0"/>
          <a:ext cx="0" cy="0"/>
          <a:chOff x="0" y="0"/>
          <a:chExt cx="0" cy="0"/>
        </a:xfrm>
      </p:grpSpPr>
      <p:sp>
        <p:nvSpPr>
          <p:cNvPr id="49" name="Google Shape;49;p10"/>
          <p:cNvSpPr txBox="1">
            <a:spLocks noGrp="1"/>
          </p:cNvSpPr>
          <p:nvPr>
            <p:ph type="ctrTitle"/>
          </p:nvPr>
        </p:nvSpPr>
        <p:spPr>
          <a:xfrm>
            <a:off x="1041275" y="2841338"/>
            <a:ext cx="2445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466269"/>
              </a:buClr>
              <a:buSzPts val="1800"/>
              <a:buNone/>
              <a:defRPr sz="1800">
                <a:solidFill>
                  <a:srgbClr val="466269"/>
                </a:solidFill>
              </a:defRPr>
            </a:lvl1pPr>
            <a:lvl2pPr lvl="1" algn="ctr" rtl="0">
              <a:spcBef>
                <a:spcPts val="0"/>
              </a:spcBef>
              <a:spcAft>
                <a:spcPts val="0"/>
              </a:spcAft>
              <a:buClr>
                <a:srgbClr val="466269"/>
              </a:buClr>
              <a:buSzPts val="2400"/>
              <a:buNone/>
              <a:defRPr sz="2400">
                <a:solidFill>
                  <a:srgbClr val="466269"/>
                </a:solidFill>
              </a:defRPr>
            </a:lvl2pPr>
            <a:lvl3pPr lvl="2" algn="ctr" rtl="0">
              <a:spcBef>
                <a:spcPts val="0"/>
              </a:spcBef>
              <a:spcAft>
                <a:spcPts val="0"/>
              </a:spcAft>
              <a:buClr>
                <a:srgbClr val="466269"/>
              </a:buClr>
              <a:buSzPts val="2400"/>
              <a:buNone/>
              <a:defRPr sz="2400">
                <a:solidFill>
                  <a:srgbClr val="466269"/>
                </a:solidFill>
              </a:defRPr>
            </a:lvl3pPr>
            <a:lvl4pPr lvl="3" algn="ctr" rtl="0">
              <a:spcBef>
                <a:spcPts val="0"/>
              </a:spcBef>
              <a:spcAft>
                <a:spcPts val="0"/>
              </a:spcAft>
              <a:buClr>
                <a:srgbClr val="466269"/>
              </a:buClr>
              <a:buSzPts val="2400"/>
              <a:buNone/>
              <a:defRPr sz="2400">
                <a:solidFill>
                  <a:srgbClr val="466269"/>
                </a:solidFill>
              </a:defRPr>
            </a:lvl4pPr>
            <a:lvl5pPr lvl="4" algn="ctr" rtl="0">
              <a:spcBef>
                <a:spcPts val="0"/>
              </a:spcBef>
              <a:spcAft>
                <a:spcPts val="0"/>
              </a:spcAft>
              <a:buClr>
                <a:srgbClr val="466269"/>
              </a:buClr>
              <a:buSzPts val="2400"/>
              <a:buNone/>
              <a:defRPr sz="2400">
                <a:solidFill>
                  <a:srgbClr val="466269"/>
                </a:solidFill>
              </a:defRPr>
            </a:lvl5pPr>
            <a:lvl6pPr lvl="5" algn="ctr" rtl="0">
              <a:spcBef>
                <a:spcPts val="0"/>
              </a:spcBef>
              <a:spcAft>
                <a:spcPts val="0"/>
              </a:spcAft>
              <a:buClr>
                <a:srgbClr val="466269"/>
              </a:buClr>
              <a:buSzPts val="2400"/>
              <a:buNone/>
              <a:defRPr sz="2400">
                <a:solidFill>
                  <a:srgbClr val="466269"/>
                </a:solidFill>
              </a:defRPr>
            </a:lvl6pPr>
            <a:lvl7pPr lvl="6" algn="ctr" rtl="0">
              <a:spcBef>
                <a:spcPts val="0"/>
              </a:spcBef>
              <a:spcAft>
                <a:spcPts val="0"/>
              </a:spcAft>
              <a:buClr>
                <a:srgbClr val="466269"/>
              </a:buClr>
              <a:buSzPts val="2400"/>
              <a:buNone/>
              <a:defRPr sz="2400">
                <a:solidFill>
                  <a:srgbClr val="466269"/>
                </a:solidFill>
              </a:defRPr>
            </a:lvl7pPr>
            <a:lvl8pPr lvl="7" algn="ctr" rtl="0">
              <a:spcBef>
                <a:spcPts val="0"/>
              </a:spcBef>
              <a:spcAft>
                <a:spcPts val="0"/>
              </a:spcAft>
              <a:buClr>
                <a:srgbClr val="466269"/>
              </a:buClr>
              <a:buSzPts val="2400"/>
              <a:buNone/>
              <a:defRPr sz="2400">
                <a:solidFill>
                  <a:srgbClr val="466269"/>
                </a:solidFill>
              </a:defRPr>
            </a:lvl8pPr>
            <a:lvl9pPr lvl="8" algn="ctr" rtl="0">
              <a:spcBef>
                <a:spcPts val="0"/>
              </a:spcBef>
              <a:spcAft>
                <a:spcPts val="0"/>
              </a:spcAft>
              <a:buClr>
                <a:srgbClr val="466269"/>
              </a:buClr>
              <a:buSzPts val="2400"/>
              <a:buNone/>
              <a:defRPr sz="2400">
                <a:solidFill>
                  <a:srgbClr val="466269"/>
                </a:solidFill>
              </a:defRPr>
            </a:lvl9pPr>
          </a:lstStyle>
          <a:p>
            <a:endParaRPr/>
          </a:p>
        </p:txBody>
      </p:sp>
      <p:sp>
        <p:nvSpPr>
          <p:cNvPr id="50" name="Google Shape;50;p10"/>
          <p:cNvSpPr txBox="1">
            <a:spLocks noGrp="1"/>
          </p:cNvSpPr>
          <p:nvPr>
            <p:ph type="subTitle" idx="1"/>
          </p:nvPr>
        </p:nvSpPr>
        <p:spPr>
          <a:xfrm>
            <a:off x="1284275" y="3262563"/>
            <a:ext cx="1959600" cy="57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a:solidFill>
                  <a:srgbClr val="466269"/>
                </a:solidFill>
              </a:defRPr>
            </a:lvl1pPr>
            <a:lvl2pPr lvl="1" algn="ctr" rtl="0">
              <a:lnSpc>
                <a:spcPct val="100000"/>
              </a:lnSpc>
              <a:spcBef>
                <a:spcPts val="1600"/>
              </a:spcBef>
              <a:spcAft>
                <a:spcPts val="0"/>
              </a:spcAft>
              <a:buNone/>
              <a:defRPr>
                <a:solidFill>
                  <a:srgbClr val="466269"/>
                </a:solidFill>
              </a:defRPr>
            </a:lvl2pPr>
            <a:lvl3pPr lvl="2" algn="ctr" rtl="0">
              <a:lnSpc>
                <a:spcPct val="100000"/>
              </a:lnSpc>
              <a:spcBef>
                <a:spcPts val="1600"/>
              </a:spcBef>
              <a:spcAft>
                <a:spcPts val="0"/>
              </a:spcAft>
              <a:buNone/>
              <a:defRPr>
                <a:solidFill>
                  <a:srgbClr val="466269"/>
                </a:solidFill>
              </a:defRPr>
            </a:lvl3pPr>
            <a:lvl4pPr lvl="3" algn="ctr" rtl="0">
              <a:lnSpc>
                <a:spcPct val="100000"/>
              </a:lnSpc>
              <a:spcBef>
                <a:spcPts val="1600"/>
              </a:spcBef>
              <a:spcAft>
                <a:spcPts val="0"/>
              </a:spcAft>
              <a:buNone/>
              <a:defRPr>
                <a:solidFill>
                  <a:srgbClr val="466269"/>
                </a:solidFill>
              </a:defRPr>
            </a:lvl4pPr>
            <a:lvl5pPr lvl="4" algn="ctr" rtl="0">
              <a:lnSpc>
                <a:spcPct val="100000"/>
              </a:lnSpc>
              <a:spcBef>
                <a:spcPts val="1600"/>
              </a:spcBef>
              <a:spcAft>
                <a:spcPts val="0"/>
              </a:spcAft>
              <a:buNone/>
              <a:defRPr>
                <a:solidFill>
                  <a:srgbClr val="466269"/>
                </a:solidFill>
              </a:defRPr>
            </a:lvl5pPr>
            <a:lvl6pPr lvl="5" algn="ctr" rtl="0">
              <a:lnSpc>
                <a:spcPct val="100000"/>
              </a:lnSpc>
              <a:spcBef>
                <a:spcPts val="1600"/>
              </a:spcBef>
              <a:spcAft>
                <a:spcPts val="0"/>
              </a:spcAft>
              <a:buNone/>
              <a:defRPr>
                <a:solidFill>
                  <a:srgbClr val="466269"/>
                </a:solidFill>
              </a:defRPr>
            </a:lvl6pPr>
            <a:lvl7pPr lvl="6" algn="ctr" rtl="0">
              <a:lnSpc>
                <a:spcPct val="100000"/>
              </a:lnSpc>
              <a:spcBef>
                <a:spcPts val="1600"/>
              </a:spcBef>
              <a:spcAft>
                <a:spcPts val="0"/>
              </a:spcAft>
              <a:buNone/>
              <a:defRPr>
                <a:solidFill>
                  <a:srgbClr val="466269"/>
                </a:solidFill>
              </a:defRPr>
            </a:lvl7pPr>
            <a:lvl8pPr lvl="7" algn="ctr" rtl="0">
              <a:lnSpc>
                <a:spcPct val="100000"/>
              </a:lnSpc>
              <a:spcBef>
                <a:spcPts val="1600"/>
              </a:spcBef>
              <a:spcAft>
                <a:spcPts val="0"/>
              </a:spcAft>
              <a:buNone/>
              <a:defRPr>
                <a:solidFill>
                  <a:srgbClr val="466269"/>
                </a:solidFill>
              </a:defRPr>
            </a:lvl8pPr>
            <a:lvl9pPr lvl="8" algn="ctr" rtl="0">
              <a:lnSpc>
                <a:spcPct val="100000"/>
              </a:lnSpc>
              <a:spcBef>
                <a:spcPts val="1600"/>
              </a:spcBef>
              <a:spcAft>
                <a:spcPts val="1600"/>
              </a:spcAft>
              <a:buNone/>
              <a:defRPr>
                <a:solidFill>
                  <a:srgbClr val="466269"/>
                </a:solidFill>
              </a:defRPr>
            </a:lvl9pPr>
          </a:lstStyle>
          <a:p>
            <a:endParaRPr/>
          </a:p>
        </p:txBody>
      </p:sp>
      <p:sp>
        <p:nvSpPr>
          <p:cNvPr id="51" name="Google Shape;51;p10"/>
          <p:cNvSpPr txBox="1">
            <a:spLocks noGrp="1"/>
          </p:cNvSpPr>
          <p:nvPr>
            <p:ph type="ctrTitle" idx="2"/>
          </p:nvPr>
        </p:nvSpPr>
        <p:spPr>
          <a:xfrm>
            <a:off x="3247389" y="2841338"/>
            <a:ext cx="26268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466269"/>
              </a:buClr>
              <a:buSzPts val="1800"/>
              <a:buNone/>
              <a:defRPr sz="1800">
                <a:solidFill>
                  <a:srgbClr val="466269"/>
                </a:solidFill>
              </a:defRPr>
            </a:lvl1pPr>
            <a:lvl2pPr lvl="1" algn="ctr" rtl="0">
              <a:spcBef>
                <a:spcPts val="0"/>
              </a:spcBef>
              <a:spcAft>
                <a:spcPts val="0"/>
              </a:spcAft>
              <a:buClr>
                <a:srgbClr val="466269"/>
              </a:buClr>
              <a:buSzPts val="2400"/>
              <a:buNone/>
              <a:defRPr sz="2400">
                <a:solidFill>
                  <a:srgbClr val="466269"/>
                </a:solidFill>
              </a:defRPr>
            </a:lvl2pPr>
            <a:lvl3pPr lvl="2" algn="ctr" rtl="0">
              <a:spcBef>
                <a:spcPts val="0"/>
              </a:spcBef>
              <a:spcAft>
                <a:spcPts val="0"/>
              </a:spcAft>
              <a:buClr>
                <a:srgbClr val="466269"/>
              </a:buClr>
              <a:buSzPts val="2400"/>
              <a:buNone/>
              <a:defRPr sz="2400">
                <a:solidFill>
                  <a:srgbClr val="466269"/>
                </a:solidFill>
              </a:defRPr>
            </a:lvl3pPr>
            <a:lvl4pPr lvl="3" algn="ctr" rtl="0">
              <a:spcBef>
                <a:spcPts val="0"/>
              </a:spcBef>
              <a:spcAft>
                <a:spcPts val="0"/>
              </a:spcAft>
              <a:buClr>
                <a:srgbClr val="466269"/>
              </a:buClr>
              <a:buSzPts val="2400"/>
              <a:buNone/>
              <a:defRPr sz="2400">
                <a:solidFill>
                  <a:srgbClr val="466269"/>
                </a:solidFill>
              </a:defRPr>
            </a:lvl4pPr>
            <a:lvl5pPr lvl="4" algn="ctr" rtl="0">
              <a:spcBef>
                <a:spcPts val="0"/>
              </a:spcBef>
              <a:spcAft>
                <a:spcPts val="0"/>
              </a:spcAft>
              <a:buClr>
                <a:srgbClr val="466269"/>
              </a:buClr>
              <a:buSzPts val="2400"/>
              <a:buNone/>
              <a:defRPr sz="2400">
                <a:solidFill>
                  <a:srgbClr val="466269"/>
                </a:solidFill>
              </a:defRPr>
            </a:lvl5pPr>
            <a:lvl6pPr lvl="5" algn="ctr" rtl="0">
              <a:spcBef>
                <a:spcPts val="0"/>
              </a:spcBef>
              <a:spcAft>
                <a:spcPts val="0"/>
              </a:spcAft>
              <a:buClr>
                <a:srgbClr val="466269"/>
              </a:buClr>
              <a:buSzPts val="2400"/>
              <a:buNone/>
              <a:defRPr sz="2400">
                <a:solidFill>
                  <a:srgbClr val="466269"/>
                </a:solidFill>
              </a:defRPr>
            </a:lvl6pPr>
            <a:lvl7pPr lvl="6" algn="ctr" rtl="0">
              <a:spcBef>
                <a:spcPts val="0"/>
              </a:spcBef>
              <a:spcAft>
                <a:spcPts val="0"/>
              </a:spcAft>
              <a:buClr>
                <a:srgbClr val="466269"/>
              </a:buClr>
              <a:buSzPts val="2400"/>
              <a:buNone/>
              <a:defRPr sz="2400">
                <a:solidFill>
                  <a:srgbClr val="466269"/>
                </a:solidFill>
              </a:defRPr>
            </a:lvl7pPr>
            <a:lvl8pPr lvl="7" algn="ctr" rtl="0">
              <a:spcBef>
                <a:spcPts val="0"/>
              </a:spcBef>
              <a:spcAft>
                <a:spcPts val="0"/>
              </a:spcAft>
              <a:buClr>
                <a:srgbClr val="466269"/>
              </a:buClr>
              <a:buSzPts val="2400"/>
              <a:buNone/>
              <a:defRPr sz="2400">
                <a:solidFill>
                  <a:srgbClr val="466269"/>
                </a:solidFill>
              </a:defRPr>
            </a:lvl8pPr>
            <a:lvl9pPr lvl="8" algn="ctr" rtl="0">
              <a:spcBef>
                <a:spcPts val="0"/>
              </a:spcBef>
              <a:spcAft>
                <a:spcPts val="0"/>
              </a:spcAft>
              <a:buClr>
                <a:srgbClr val="466269"/>
              </a:buClr>
              <a:buSzPts val="2400"/>
              <a:buNone/>
              <a:defRPr sz="2400">
                <a:solidFill>
                  <a:srgbClr val="466269"/>
                </a:solidFill>
              </a:defRPr>
            </a:lvl9pPr>
          </a:lstStyle>
          <a:p>
            <a:endParaRPr/>
          </a:p>
        </p:txBody>
      </p:sp>
      <p:sp>
        <p:nvSpPr>
          <p:cNvPr id="52" name="Google Shape;52;p10"/>
          <p:cNvSpPr txBox="1">
            <a:spLocks noGrp="1"/>
          </p:cNvSpPr>
          <p:nvPr>
            <p:ph type="subTitle" idx="3"/>
          </p:nvPr>
        </p:nvSpPr>
        <p:spPr>
          <a:xfrm>
            <a:off x="3580989" y="3262563"/>
            <a:ext cx="1959600" cy="57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a:solidFill>
                  <a:srgbClr val="466269"/>
                </a:solidFill>
              </a:defRPr>
            </a:lvl1pPr>
            <a:lvl2pPr lvl="1" algn="ctr" rtl="0">
              <a:lnSpc>
                <a:spcPct val="100000"/>
              </a:lnSpc>
              <a:spcBef>
                <a:spcPts val="1600"/>
              </a:spcBef>
              <a:spcAft>
                <a:spcPts val="0"/>
              </a:spcAft>
              <a:buNone/>
              <a:defRPr>
                <a:solidFill>
                  <a:srgbClr val="466269"/>
                </a:solidFill>
              </a:defRPr>
            </a:lvl2pPr>
            <a:lvl3pPr lvl="2" algn="ctr" rtl="0">
              <a:lnSpc>
                <a:spcPct val="100000"/>
              </a:lnSpc>
              <a:spcBef>
                <a:spcPts val="1600"/>
              </a:spcBef>
              <a:spcAft>
                <a:spcPts val="0"/>
              </a:spcAft>
              <a:buNone/>
              <a:defRPr>
                <a:solidFill>
                  <a:srgbClr val="466269"/>
                </a:solidFill>
              </a:defRPr>
            </a:lvl3pPr>
            <a:lvl4pPr lvl="3" algn="ctr" rtl="0">
              <a:lnSpc>
                <a:spcPct val="100000"/>
              </a:lnSpc>
              <a:spcBef>
                <a:spcPts val="1600"/>
              </a:spcBef>
              <a:spcAft>
                <a:spcPts val="0"/>
              </a:spcAft>
              <a:buNone/>
              <a:defRPr>
                <a:solidFill>
                  <a:srgbClr val="466269"/>
                </a:solidFill>
              </a:defRPr>
            </a:lvl4pPr>
            <a:lvl5pPr lvl="4" algn="ctr" rtl="0">
              <a:lnSpc>
                <a:spcPct val="100000"/>
              </a:lnSpc>
              <a:spcBef>
                <a:spcPts val="1600"/>
              </a:spcBef>
              <a:spcAft>
                <a:spcPts val="0"/>
              </a:spcAft>
              <a:buNone/>
              <a:defRPr>
                <a:solidFill>
                  <a:srgbClr val="466269"/>
                </a:solidFill>
              </a:defRPr>
            </a:lvl5pPr>
            <a:lvl6pPr lvl="5" algn="ctr" rtl="0">
              <a:lnSpc>
                <a:spcPct val="100000"/>
              </a:lnSpc>
              <a:spcBef>
                <a:spcPts val="1600"/>
              </a:spcBef>
              <a:spcAft>
                <a:spcPts val="0"/>
              </a:spcAft>
              <a:buNone/>
              <a:defRPr>
                <a:solidFill>
                  <a:srgbClr val="466269"/>
                </a:solidFill>
              </a:defRPr>
            </a:lvl6pPr>
            <a:lvl7pPr lvl="6" algn="ctr" rtl="0">
              <a:lnSpc>
                <a:spcPct val="100000"/>
              </a:lnSpc>
              <a:spcBef>
                <a:spcPts val="1600"/>
              </a:spcBef>
              <a:spcAft>
                <a:spcPts val="0"/>
              </a:spcAft>
              <a:buNone/>
              <a:defRPr>
                <a:solidFill>
                  <a:srgbClr val="466269"/>
                </a:solidFill>
              </a:defRPr>
            </a:lvl7pPr>
            <a:lvl8pPr lvl="7" algn="ctr" rtl="0">
              <a:lnSpc>
                <a:spcPct val="100000"/>
              </a:lnSpc>
              <a:spcBef>
                <a:spcPts val="1600"/>
              </a:spcBef>
              <a:spcAft>
                <a:spcPts val="0"/>
              </a:spcAft>
              <a:buNone/>
              <a:defRPr>
                <a:solidFill>
                  <a:srgbClr val="466269"/>
                </a:solidFill>
              </a:defRPr>
            </a:lvl8pPr>
            <a:lvl9pPr lvl="8" algn="ctr" rtl="0">
              <a:lnSpc>
                <a:spcPct val="100000"/>
              </a:lnSpc>
              <a:spcBef>
                <a:spcPts val="1600"/>
              </a:spcBef>
              <a:spcAft>
                <a:spcPts val="1600"/>
              </a:spcAft>
              <a:buNone/>
              <a:defRPr>
                <a:solidFill>
                  <a:srgbClr val="466269"/>
                </a:solidFill>
              </a:defRPr>
            </a:lvl9pPr>
          </a:lstStyle>
          <a:p>
            <a:endParaRPr/>
          </a:p>
        </p:txBody>
      </p:sp>
      <p:sp>
        <p:nvSpPr>
          <p:cNvPr id="53" name="Google Shape;53;p10"/>
          <p:cNvSpPr txBox="1">
            <a:spLocks noGrp="1"/>
          </p:cNvSpPr>
          <p:nvPr>
            <p:ph type="ctrTitle" idx="4"/>
          </p:nvPr>
        </p:nvSpPr>
        <p:spPr>
          <a:xfrm>
            <a:off x="5521877" y="2841338"/>
            <a:ext cx="26268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466269"/>
              </a:buClr>
              <a:buSzPts val="1800"/>
              <a:buNone/>
              <a:defRPr sz="1800">
                <a:solidFill>
                  <a:srgbClr val="466269"/>
                </a:solidFill>
              </a:defRPr>
            </a:lvl1pPr>
            <a:lvl2pPr lvl="1" algn="ctr" rtl="0">
              <a:spcBef>
                <a:spcPts val="0"/>
              </a:spcBef>
              <a:spcAft>
                <a:spcPts val="0"/>
              </a:spcAft>
              <a:buClr>
                <a:srgbClr val="466269"/>
              </a:buClr>
              <a:buSzPts val="2400"/>
              <a:buNone/>
              <a:defRPr sz="2400">
                <a:solidFill>
                  <a:srgbClr val="466269"/>
                </a:solidFill>
              </a:defRPr>
            </a:lvl2pPr>
            <a:lvl3pPr lvl="2" algn="ctr" rtl="0">
              <a:spcBef>
                <a:spcPts val="0"/>
              </a:spcBef>
              <a:spcAft>
                <a:spcPts val="0"/>
              </a:spcAft>
              <a:buClr>
                <a:srgbClr val="466269"/>
              </a:buClr>
              <a:buSzPts val="2400"/>
              <a:buNone/>
              <a:defRPr sz="2400">
                <a:solidFill>
                  <a:srgbClr val="466269"/>
                </a:solidFill>
              </a:defRPr>
            </a:lvl3pPr>
            <a:lvl4pPr lvl="3" algn="ctr" rtl="0">
              <a:spcBef>
                <a:spcPts val="0"/>
              </a:spcBef>
              <a:spcAft>
                <a:spcPts val="0"/>
              </a:spcAft>
              <a:buClr>
                <a:srgbClr val="466269"/>
              </a:buClr>
              <a:buSzPts val="2400"/>
              <a:buNone/>
              <a:defRPr sz="2400">
                <a:solidFill>
                  <a:srgbClr val="466269"/>
                </a:solidFill>
              </a:defRPr>
            </a:lvl4pPr>
            <a:lvl5pPr lvl="4" algn="ctr" rtl="0">
              <a:spcBef>
                <a:spcPts val="0"/>
              </a:spcBef>
              <a:spcAft>
                <a:spcPts val="0"/>
              </a:spcAft>
              <a:buClr>
                <a:srgbClr val="466269"/>
              </a:buClr>
              <a:buSzPts val="2400"/>
              <a:buNone/>
              <a:defRPr sz="2400">
                <a:solidFill>
                  <a:srgbClr val="466269"/>
                </a:solidFill>
              </a:defRPr>
            </a:lvl5pPr>
            <a:lvl6pPr lvl="5" algn="ctr" rtl="0">
              <a:spcBef>
                <a:spcPts val="0"/>
              </a:spcBef>
              <a:spcAft>
                <a:spcPts val="0"/>
              </a:spcAft>
              <a:buClr>
                <a:srgbClr val="466269"/>
              </a:buClr>
              <a:buSzPts val="2400"/>
              <a:buNone/>
              <a:defRPr sz="2400">
                <a:solidFill>
                  <a:srgbClr val="466269"/>
                </a:solidFill>
              </a:defRPr>
            </a:lvl6pPr>
            <a:lvl7pPr lvl="6" algn="ctr" rtl="0">
              <a:spcBef>
                <a:spcPts val="0"/>
              </a:spcBef>
              <a:spcAft>
                <a:spcPts val="0"/>
              </a:spcAft>
              <a:buClr>
                <a:srgbClr val="466269"/>
              </a:buClr>
              <a:buSzPts val="2400"/>
              <a:buNone/>
              <a:defRPr sz="2400">
                <a:solidFill>
                  <a:srgbClr val="466269"/>
                </a:solidFill>
              </a:defRPr>
            </a:lvl7pPr>
            <a:lvl8pPr lvl="7" algn="ctr" rtl="0">
              <a:spcBef>
                <a:spcPts val="0"/>
              </a:spcBef>
              <a:spcAft>
                <a:spcPts val="0"/>
              </a:spcAft>
              <a:buClr>
                <a:srgbClr val="466269"/>
              </a:buClr>
              <a:buSzPts val="2400"/>
              <a:buNone/>
              <a:defRPr sz="2400">
                <a:solidFill>
                  <a:srgbClr val="466269"/>
                </a:solidFill>
              </a:defRPr>
            </a:lvl8pPr>
            <a:lvl9pPr lvl="8" algn="ctr" rtl="0">
              <a:spcBef>
                <a:spcPts val="0"/>
              </a:spcBef>
              <a:spcAft>
                <a:spcPts val="0"/>
              </a:spcAft>
              <a:buClr>
                <a:srgbClr val="466269"/>
              </a:buClr>
              <a:buSzPts val="2400"/>
              <a:buNone/>
              <a:defRPr sz="2400">
                <a:solidFill>
                  <a:srgbClr val="466269"/>
                </a:solidFill>
              </a:defRPr>
            </a:lvl9pPr>
          </a:lstStyle>
          <a:p>
            <a:endParaRPr/>
          </a:p>
        </p:txBody>
      </p:sp>
      <p:sp>
        <p:nvSpPr>
          <p:cNvPr id="54" name="Google Shape;54;p10"/>
          <p:cNvSpPr txBox="1">
            <a:spLocks noGrp="1"/>
          </p:cNvSpPr>
          <p:nvPr>
            <p:ph type="subTitle" idx="5"/>
          </p:nvPr>
        </p:nvSpPr>
        <p:spPr>
          <a:xfrm>
            <a:off x="5855477" y="3262563"/>
            <a:ext cx="1959600" cy="57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a:solidFill>
                  <a:srgbClr val="466269"/>
                </a:solidFill>
              </a:defRPr>
            </a:lvl1pPr>
            <a:lvl2pPr lvl="1" algn="ctr" rtl="0">
              <a:lnSpc>
                <a:spcPct val="100000"/>
              </a:lnSpc>
              <a:spcBef>
                <a:spcPts val="1600"/>
              </a:spcBef>
              <a:spcAft>
                <a:spcPts val="0"/>
              </a:spcAft>
              <a:buNone/>
              <a:defRPr>
                <a:solidFill>
                  <a:srgbClr val="466269"/>
                </a:solidFill>
              </a:defRPr>
            </a:lvl2pPr>
            <a:lvl3pPr lvl="2" algn="ctr" rtl="0">
              <a:lnSpc>
                <a:spcPct val="100000"/>
              </a:lnSpc>
              <a:spcBef>
                <a:spcPts val="1600"/>
              </a:spcBef>
              <a:spcAft>
                <a:spcPts val="0"/>
              </a:spcAft>
              <a:buNone/>
              <a:defRPr>
                <a:solidFill>
                  <a:srgbClr val="466269"/>
                </a:solidFill>
              </a:defRPr>
            </a:lvl3pPr>
            <a:lvl4pPr lvl="3" algn="ctr" rtl="0">
              <a:lnSpc>
                <a:spcPct val="100000"/>
              </a:lnSpc>
              <a:spcBef>
                <a:spcPts val="1600"/>
              </a:spcBef>
              <a:spcAft>
                <a:spcPts val="0"/>
              </a:spcAft>
              <a:buNone/>
              <a:defRPr>
                <a:solidFill>
                  <a:srgbClr val="466269"/>
                </a:solidFill>
              </a:defRPr>
            </a:lvl4pPr>
            <a:lvl5pPr lvl="4" algn="ctr" rtl="0">
              <a:lnSpc>
                <a:spcPct val="100000"/>
              </a:lnSpc>
              <a:spcBef>
                <a:spcPts val="1600"/>
              </a:spcBef>
              <a:spcAft>
                <a:spcPts val="0"/>
              </a:spcAft>
              <a:buNone/>
              <a:defRPr>
                <a:solidFill>
                  <a:srgbClr val="466269"/>
                </a:solidFill>
              </a:defRPr>
            </a:lvl5pPr>
            <a:lvl6pPr lvl="5" algn="ctr" rtl="0">
              <a:lnSpc>
                <a:spcPct val="100000"/>
              </a:lnSpc>
              <a:spcBef>
                <a:spcPts val="1600"/>
              </a:spcBef>
              <a:spcAft>
                <a:spcPts val="0"/>
              </a:spcAft>
              <a:buNone/>
              <a:defRPr>
                <a:solidFill>
                  <a:srgbClr val="466269"/>
                </a:solidFill>
              </a:defRPr>
            </a:lvl6pPr>
            <a:lvl7pPr lvl="6" algn="ctr" rtl="0">
              <a:lnSpc>
                <a:spcPct val="100000"/>
              </a:lnSpc>
              <a:spcBef>
                <a:spcPts val="1600"/>
              </a:spcBef>
              <a:spcAft>
                <a:spcPts val="0"/>
              </a:spcAft>
              <a:buNone/>
              <a:defRPr>
                <a:solidFill>
                  <a:srgbClr val="466269"/>
                </a:solidFill>
              </a:defRPr>
            </a:lvl7pPr>
            <a:lvl8pPr lvl="7" algn="ctr" rtl="0">
              <a:lnSpc>
                <a:spcPct val="100000"/>
              </a:lnSpc>
              <a:spcBef>
                <a:spcPts val="1600"/>
              </a:spcBef>
              <a:spcAft>
                <a:spcPts val="0"/>
              </a:spcAft>
              <a:buNone/>
              <a:defRPr>
                <a:solidFill>
                  <a:srgbClr val="466269"/>
                </a:solidFill>
              </a:defRPr>
            </a:lvl8pPr>
            <a:lvl9pPr lvl="8" algn="ctr" rtl="0">
              <a:lnSpc>
                <a:spcPct val="100000"/>
              </a:lnSpc>
              <a:spcBef>
                <a:spcPts val="1600"/>
              </a:spcBef>
              <a:spcAft>
                <a:spcPts val="1600"/>
              </a:spcAft>
              <a:buNone/>
              <a:defRPr>
                <a:solidFill>
                  <a:srgbClr val="466269"/>
                </a:solidFill>
              </a:defRPr>
            </a:lvl9pPr>
          </a:lstStyle>
          <a:p>
            <a:endParaRPr/>
          </a:p>
        </p:txBody>
      </p:sp>
      <p:sp>
        <p:nvSpPr>
          <p:cNvPr id="55" name="Google Shape;55;p10"/>
          <p:cNvSpPr txBox="1">
            <a:spLocks noGrp="1"/>
          </p:cNvSpPr>
          <p:nvPr>
            <p:ph type="ctrTitle" idx="6"/>
          </p:nvPr>
        </p:nvSpPr>
        <p:spPr>
          <a:xfrm>
            <a:off x="1420950" y="339400"/>
            <a:ext cx="63021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466269"/>
              </a:buClr>
              <a:buSzPts val="1800"/>
              <a:buNone/>
              <a:defRPr sz="1800">
                <a:solidFill>
                  <a:srgbClr val="466269"/>
                </a:solidFill>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Tree>
    <p:extLst>
      <p:ext uri="{BB962C8B-B14F-4D97-AF65-F5344CB8AC3E}">
        <p14:creationId xmlns:p14="http://schemas.microsoft.com/office/powerpoint/2010/main" val="3897394428"/>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 SUBTITLE 2">
  <p:cSld name="TITLE_1_1_1_1_1_1_1">
    <p:bg>
      <p:bgPr>
        <a:noFill/>
        <a:effectLst/>
      </p:bgPr>
    </p:bg>
    <p:spTree>
      <p:nvGrpSpPr>
        <p:cNvPr id="1" name="Shape 77"/>
        <p:cNvGrpSpPr/>
        <p:nvPr/>
      </p:nvGrpSpPr>
      <p:grpSpPr>
        <a:xfrm>
          <a:off x="0" y="0"/>
          <a:ext cx="0" cy="0"/>
          <a:chOff x="0" y="0"/>
          <a:chExt cx="0" cy="0"/>
        </a:xfrm>
      </p:grpSpPr>
      <p:sp>
        <p:nvSpPr>
          <p:cNvPr id="78" name="Google Shape;78;p15"/>
          <p:cNvSpPr txBox="1">
            <a:spLocks noGrp="1"/>
          </p:cNvSpPr>
          <p:nvPr>
            <p:ph type="subTitle" idx="1"/>
          </p:nvPr>
        </p:nvSpPr>
        <p:spPr>
          <a:xfrm>
            <a:off x="1648900" y="2853688"/>
            <a:ext cx="2810400" cy="57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a:solidFill>
                  <a:srgbClr val="466269"/>
                </a:solidFill>
              </a:defRPr>
            </a:lvl1pPr>
            <a:lvl2pPr lvl="1" algn="ctr" rtl="0">
              <a:lnSpc>
                <a:spcPct val="100000"/>
              </a:lnSpc>
              <a:spcBef>
                <a:spcPts val="1600"/>
              </a:spcBef>
              <a:spcAft>
                <a:spcPts val="0"/>
              </a:spcAft>
              <a:buNone/>
              <a:defRPr sz="1800">
                <a:solidFill>
                  <a:srgbClr val="466269"/>
                </a:solidFill>
              </a:defRPr>
            </a:lvl2pPr>
            <a:lvl3pPr lvl="2" algn="ctr" rtl="0">
              <a:lnSpc>
                <a:spcPct val="100000"/>
              </a:lnSpc>
              <a:spcBef>
                <a:spcPts val="1600"/>
              </a:spcBef>
              <a:spcAft>
                <a:spcPts val="0"/>
              </a:spcAft>
              <a:buNone/>
              <a:defRPr sz="1800">
                <a:solidFill>
                  <a:srgbClr val="466269"/>
                </a:solidFill>
              </a:defRPr>
            </a:lvl3pPr>
            <a:lvl4pPr lvl="3" algn="ctr" rtl="0">
              <a:lnSpc>
                <a:spcPct val="100000"/>
              </a:lnSpc>
              <a:spcBef>
                <a:spcPts val="1600"/>
              </a:spcBef>
              <a:spcAft>
                <a:spcPts val="0"/>
              </a:spcAft>
              <a:buNone/>
              <a:defRPr sz="1800">
                <a:solidFill>
                  <a:srgbClr val="466269"/>
                </a:solidFill>
              </a:defRPr>
            </a:lvl4pPr>
            <a:lvl5pPr lvl="4" algn="ctr" rtl="0">
              <a:lnSpc>
                <a:spcPct val="100000"/>
              </a:lnSpc>
              <a:spcBef>
                <a:spcPts val="1600"/>
              </a:spcBef>
              <a:spcAft>
                <a:spcPts val="0"/>
              </a:spcAft>
              <a:buNone/>
              <a:defRPr sz="1800">
                <a:solidFill>
                  <a:srgbClr val="466269"/>
                </a:solidFill>
              </a:defRPr>
            </a:lvl5pPr>
            <a:lvl6pPr lvl="5" algn="ctr" rtl="0">
              <a:lnSpc>
                <a:spcPct val="100000"/>
              </a:lnSpc>
              <a:spcBef>
                <a:spcPts val="1600"/>
              </a:spcBef>
              <a:spcAft>
                <a:spcPts val="0"/>
              </a:spcAft>
              <a:buNone/>
              <a:defRPr sz="1800">
                <a:solidFill>
                  <a:srgbClr val="466269"/>
                </a:solidFill>
              </a:defRPr>
            </a:lvl6pPr>
            <a:lvl7pPr lvl="6" algn="ctr" rtl="0">
              <a:lnSpc>
                <a:spcPct val="100000"/>
              </a:lnSpc>
              <a:spcBef>
                <a:spcPts val="1600"/>
              </a:spcBef>
              <a:spcAft>
                <a:spcPts val="0"/>
              </a:spcAft>
              <a:buNone/>
              <a:defRPr sz="1800">
                <a:solidFill>
                  <a:srgbClr val="466269"/>
                </a:solidFill>
              </a:defRPr>
            </a:lvl7pPr>
            <a:lvl8pPr lvl="7" algn="ctr" rtl="0">
              <a:lnSpc>
                <a:spcPct val="100000"/>
              </a:lnSpc>
              <a:spcBef>
                <a:spcPts val="1600"/>
              </a:spcBef>
              <a:spcAft>
                <a:spcPts val="0"/>
              </a:spcAft>
              <a:buNone/>
              <a:defRPr sz="1800">
                <a:solidFill>
                  <a:srgbClr val="466269"/>
                </a:solidFill>
              </a:defRPr>
            </a:lvl8pPr>
            <a:lvl9pPr lvl="8" algn="ctr" rtl="0">
              <a:lnSpc>
                <a:spcPct val="100000"/>
              </a:lnSpc>
              <a:spcBef>
                <a:spcPts val="1600"/>
              </a:spcBef>
              <a:spcAft>
                <a:spcPts val="1600"/>
              </a:spcAft>
              <a:buNone/>
              <a:defRPr sz="1800">
                <a:solidFill>
                  <a:srgbClr val="466269"/>
                </a:solidFill>
              </a:defRPr>
            </a:lvl9pPr>
          </a:lstStyle>
          <a:p>
            <a:endParaRPr/>
          </a:p>
        </p:txBody>
      </p:sp>
      <p:sp>
        <p:nvSpPr>
          <p:cNvPr id="79" name="Google Shape;79;p15"/>
          <p:cNvSpPr txBox="1">
            <a:spLocks noGrp="1"/>
          </p:cNvSpPr>
          <p:nvPr>
            <p:ph type="ctrTitle"/>
          </p:nvPr>
        </p:nvSpPr>
        <p:spPr>
          <a:xfrm>
            <a:off x="109775" y="1712025"/>
            <a:ext cx="5888700" cy="11838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466269"/>
              </a:buClr>
              <a:buSzPts val="6000"/>
              <a:buNone/>
              <a:defRPr sz="6000">
                <a:solidFill>
                  <a:srgbClr val="466269"/>
                </a:solidFill>
              </a:defRPr>
            </a:lvl1pPr>
            <a:lvl2pPr lvl="1" algn="ctr" rtl="0">
              <a:spcBef>
                <a:spcPts val="0"/>
              </a:spcBef>
              <a:spcAft>
                <a:spcPts val="0"/>
              </a:spcAft>
              <a:buClr>
                <a:srgbClr val="466269"/>
              </a:buClr>
              <a:buSzPts val="6000"/>
              <a:buNone/>
              <a:defRPr sz="6000">
                <a:solidFill>
                  <a:srgbClr val="466269"/>
                </a:solidFill>
              </a:defRPr>
            </a:lvl2pPr>
            <a:lvl3pPr lvl="2" algn="ctr" rtl="0">
              <a:spcBef>
                <a:spcPts val="0"/>
              </a:spcBef>
              <a:spcAft>
                <a:spcPts val="0"/>
              </a:spcAft>
              <a:buClr>
                <a:srgbClr val="466269"/>
              </a:buClr>
              <a:buSzPts val="6000"/>
              <a:buNone/>
              <a:defRPr sz="6000">
                <a:solidFill>
                  <a:srgbClr val="466269"/>
                </a:solidFill>
              </a:defRPr>
            </a:lvl3pPr>
            <a:lvl4pPr lvl="3" algn="ctr" rtl="0">
              <a:spcBef>
                <a:spcPts val="0"/>
              </a:spcBef>
              <a:spcAft>
                <a:spcPts val="0"/>
              </a:spcAft>
              <a:buClr>
                <a:srgbClr val="466269"/>
              </a:buClr>
              <a:buSzPts val="6000"/>
              <a:buNone/>
              <a:defRPr sz="6000">
                <a:solidFill>
                  <a:srgbClr val="466269"/>
                </a:solidFill>
              </a:defRPr>
            </a:lvl4pPr>
            <a:lvl5pPr lvl="4" algn="ctr" rtl="0">
              <a:spcBef>
                <a:spcPts val="0"/>
              </a:spcBef>
              <a:spcAft>
                <a:spcPts val="0"/>
              </a:spcAft>
              <a:buClr>
                <a:srgbClr val="466269"/>
              </a:buClr>
              <a:buSzPts val="6000"/>
              <a:buNone/>
              <a:defRPr sz="6000">
                <a:solidFill>
                  <a:srgbClr val="466269"/>
                </a:solidFill>
              </a:defRPr>
            </a:lvl5pPr>
            <a:lvl6pPr lvl="5" algn="ctr" rtl="0">
              <a:spcBef>
                <a:spcPts val="0"/>
              </a:spcBef>
              <a:spcAft>
                <a:spcPts val="0"/>
              </a:spcAft>
              <a:buClr>
                <a:srgbClr val="466269"/>
              </a:buClr>
              <a:buSzPts val="6000"/>
              <a:buNone/>
              <a:defRPr sz="6000">
                <a:solidFill>
                  <a:srgbClr val="466269"/>
                </a:solidFill>
              </a:defRPr>
            </a:lvl6pPr>
            <a:lvl7pPr lvl="6" algn="ctr" rtl="0">
              <a:spcBef>
                <a:spcPts val="0"/>
              </a:spcBef>
              <a:spcAft>
                <a:spcPts val="0"/>
              </a:spcAft>
              <a:buClr>
                <a:srgbClr val="466269"/>
              </a:buClr>
              <a:buSzPts val="6000"/>
              <a:buNone/>
              <a:defRPr sz="6000">
                <a:solidFill>
                  <a:srgbClr val="466269"/>
                </a:solidFill>
              </a:defRPr>
            </a:lvl7pPr>
            <a:lvl8pPr lvl="7" algn="ctr" rtl="0">
              <a:spcBef>
                <a:spcPts val="0"/>
              </a:spcBef>
              <a:spcAft>
                <a:spcPts val="0"/>
              </a:spcAft>
              <a:buClr>
                <a:srgbClr val="466269"/>
              </a:buClr>
              <a:buSzPts val="6000"/>
              <a:buNone/>
              <a:defRPr sz="6000">
                <a:solidFill>
                  <a:srgbClr val="466269"/>
                </a:solidFill>
              </a:defRPr>
            </a:lvl8pPr>
            <a:lvl9pPr lvl="8" algn="ctr" rtl="0">
              <a:spcBef>
                <a:spcPts val="0"/>
              </a:spcBef>
              <a:spcAft>
                <a:spcPts val="0"/>
              </a:spcAft>
              <a:buClr>
                <a:srgbClr val="466269"/>
              </a:buClr>
              <a:buSzPts val="6000"/>
              <a:buNone/>
              <a:defRPr sz="6000">
                <a:solidFill>
                  <a:srgbClr val="466269"/>
                </a:solidFill>
              </a:defRPr>
            </a:lvl9pPr>
          </a:lstStyle>
          <a:p>
            <a:endParaRPr/>
          </a:p>
        </p:txBody>
      </p:sp>
    </p:spTree>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 SUBTITLE 4">
  <p:cSld name="CUSTOM">
    <p:bg>
      <p:bgPr>
        <a:noFill/>
        <a:effectLst/>
      </p:bgPr>
    </p:bg>
    <p:spTree>
      <p:nvGrpSpPr>
        <p:cNvPr id="1" name="Shape 89"/>
        <p:cNvGrpSpPr/>
        <p:nvPr/>
      </p:nvGrpSpPr>
      <p:grpSpPr>
        <a:xfrm>
          <a:off x="0" y="0"/>
          <a:ext cx="0" cy="0"/>
          <a:chOff x="0" y="0"/>
          <a:chExt cx="0" cy="0"/>
        </a:xfrm>
      </p:grpSpPr>
      <p:sp>
        <p:nvSpPr>
          <p:cNvPr id="90" name="Google Shape;90;p18"/>
          <p:cNvSpPr txBox="1">
            <a:spLocks noGrp="1"/>
          </p:cNvSpPr>
          <p:nvPr>
            <p:ph type="subTitle" idx="1"/>
          </p:nvPr>
        </p:nvSpPr>
        <p:spPr>
          <a:xfrm>
            <a:off x="3978050" y="2438625"/>
            <a:ext cx="3097800" cy="577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a:solidFill>
                  <a:srgbClr val="466269"/>
                </a:solidFill>
              </a:defRPr>
            </a:lvl1pPr>
            <a:lvl2pPr lvl="1" rtl="0">
              <a:lnSpc>
                <a:spcPct val="100000"/>
              </a:lnSpc>
              <a:spcBef>
                <a:spcPts val="1600"/>
              </a:spcBef>
              <a:spcAft>
                <a:spcPts val="0"/>
              </a:spcAft>
              <a:buNone/>
              <a:defRPr sz="1400">
                <a:solidFill>
                  <a:srgbClr val="466269"/>
                </a:solidFill>
              </a:defRPr>
            </a:lvl2pPr>
            <a:lvl3pPr lvl="2" rtl="0">
              <a:lnSpc>
                <a:spcPct val="100000"/>
              </a:lnSpc>
              <a:spcBef>
                <a:spcPts val="1600"/>
              </a:spcBef>
              <a:spcAft>
                <a:spcPts val="0"/>
              </a:spcAft>
              <a:buNone/>
              <a:defRPr sz="1400">
                <a:solidFill>
                  <a:srgbClr val="466269"/>
                </a:solidFill>
              </a:defRPr>
            </a:lvl3pPr>
            <a:lvl4pPr lvl="3" rtl="0">
              <a:lnSpc>
                <a:spcPct val="100000"/>
              </a:lnSpc>
              <a:spcBef>
                <a:spcPts val="1600"/>
              </a:spcBef>
              <a:spcAft>
                <a:spcPts val="0"/>
              </a:spcAft>
              <a:buNone/>
              <a:defRPr sz="1400">
                <a:solidFill>
                  <a:srgbClr val="466269"/>
                </a:solidFill>
              </a:defRPr>
            </a:lvl4pPr>
            <a:lvl5pPr lvl="4" rtl="0">
              <a:lnSpc>
                <a:spcPct val="100000"/>
              </a:lnSpc>
              <a:spcBef>
                <a:spcPts val="1600"/>
              </a:spcBef>
              <a:spcAft>
                <a:spcPts val="0"/>
              </a:spcAft>
              <a:buNone/>
              <a:defRPr sz="1400">
                <a:solidFill>
                  <a:srgbClr val="466269"/>
                </a:solidFill>
              </a:defRPr>
            </a:lvl5pPr>
            <a:lvl6pPr lvl="5" rtl="0">
              <a:lnSpc>
                <a:spcPct val="100000"/>
              </a:lnSpc>
              <a:spcBef>
                <a:spcPts val="1600"/>
              </a:spcBef>
              <a:spcAft>
                <a:spcPts val="0"/>
              </a:spcAft>
              <a:buNone/>
              <a:defRPr sz="1400">
                <a:solidFill>
                  <a:srgbClr val="466269"/>
                </a:solidFill>
              </a:defRPr>
            </a:lvl6pPr>
            <a:lvl7pPr lvl="6" rtl="0">
              <a:lnSpc>
                <a:spcPct val="100000"/>
              </a:lnSpc>
              <a:spcBef>
                <a:spcPts val="1600"/>
              </a:spcBef>
              <a:spcAft>
                <a:spcPts val="0"/>
              </a:spcAft>
              <a:buNone/>
              <a:defRPr sz="1400">
                <a:solidFill>
                  <a:srgbClr val="466269"/>
                </a:solidFill>
              </a:defRPr>
            </a:lvl7pPr>
            <a:lvl8pPr lvl="7" rtl="0">
              <a:lnSpc>
                <a:spcPct val="100000"/>
              </a:lnSpc>
              <a:spcBef>
                <a:spcPts val="1600"/>
              </a:spcBef>
              <a:spcAft>
                <a:spcPts val="0"/>
              </a:spcAft>
              <a:buNone/>
              <a:defRPr sz="1400">
                <a:solidFill>
                  <a:srgbClr val="466269"/>
                </a:solidFill>
              </a:defRPr>
            </a:lvl8pPr>
            <a:lvl9pPr lvl="8" rtl="0">
              <a:lnSpc>
                <a:spcPct val="100000"/>
              </a:lnSpc>
              <a:spcBef>
                <a:spcPts val="1600"/>
              </a:spcBef>
              <a:spcAft>
                <a:spcPts val="1600"/>
              </a:spcAft>
              <a:buNone/>
              <a:defRPr sz="1400">
                <a:solidFill>
                  <a:srgbClr val="466269"/>
                </a:solidFill>
              </a:defRPr>
            </a:lvl9pPr>
          </a:lstStyle>
          <a:p>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BLANK SLIDE">
  <p:cSld name="CUSTOM_1">
    <p:bg>
      <p:bgPr>
        <a:noFill/>
        <a:effectLst/>
      </p:bgPr>
    </p:bg>
    <p:spTree>
      <p:nvGrpSpPr>
        <p:cNvPr id="1" name="Shape 91"/>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ABLE OF CONTENT">
  <p:cSld name="1_TABLE OF CONTENT">
    <p:bg>
      <p:bgPr>
        <a:noFill/>
        <a:effectLst/>
      </p:bgPr>
    </p:bg>
    <p:spTree>
      <p:nvGrpSpPr>
        <p:cNvPr id="1" name="Shape 11"/>
        <p:cNvGrpSpPr/>
        <p:nvPr/>
      </p:nvGrpSpPr>
      <p:grpSpPr>
        <a:xfrm>
          <a:off x="0" y="0"/>
          <a:ext cx="0" cy="0"/>
          <a:chOff x="0" y="0"/>
          <a:chExt cx="0" cy="0"/>
        </a:xfrm>
      </p:grpSpPr>
      <p:sp>
        <p:nvSpPr>
          <p:cNvPr id="12" name="Google Shape;12;p3"/>
          <p:cNvSpPr txBox="1">
            <a:spLocks noGrp="1"/>
          </p:cNvSpPr>
          <p:nvPr>
            <p:ph type="ctrTitle"/>
          </p:nvPr>
        </p:nvSpPr>
        <p:spPr>
          <a:xfrm>
            <a:off x="2315388" y="2072050"/>
            <a:ext cx="2341800" cy="5778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466269"/>
              </a:buClr>
              <a:buSzPts val="1800"/>
              <a:buNone/>
              <a:defRPr sz="1800">
                <a:solidFill>
                  <a:srgbClr val="466269"/>
                </a:solidFill>
              </a:defRPr>
            </a:lvl1pPr>
            <a:lvl2pPr lvl="1" algn="ctr" rtl="0">
              <a:spcBef>
                <a:spcPts val="0"/>
              </a:spcBef>
              <a:spcAft>
                <a:spcPts val="0"/>
              </a:spcAft>
              <a:buClr>
                <a:srgbClr val="466269"/>
              </a:buClr>
              <a:buSzPts val="1800"/>
              <a:buNone/>
              <a:defRPr sz="1800">
                <a:solidFill>
                  <a:srgbClr val="466269"/>
                </a:solidFill>
              </a:defRPr>
            </a:lvl2pPr>
            <a:lvl3pPr lvl="2" algn="ctr" rtl="0">
              <a:spcBef>
                <a:spcPts val="0"/>
              </a:spcBef>
              <a:spcAft>
                <a:spcPts val="0"/>
              </a:spcAft>
              <a:buClr>
                <a:srgbClr val="466269"/>
              </a:buClr>
              <a:buSzPts val="1800"/>
              <a:buNone/>
              <a:defRPr sz="1800">
                <a:solidFill>
                  <a:srgbClr val="466269"/>
                </a:solidFill>
              </a:defRPr>
            </a:lvl3pPr>
            <a:lvl4pPr lvl="3" algn="ctr" rtl="0">
              <a:spcBef>
                <a:spcPts val="0"/>
              </a:spcBef>
              <a:spcAft>
                <a:spcPts val="0"/>
              </a:spcAft>
              <a:buClr>
                <a:srgbClr val="466269"/>
              </a:buClr>
              <a:buSzPts val="1800"/>
              <a:buNone/>
              <a:defRPr sz="1800">
                <a:solidFill>
                  <a:srgbClr val="466269"/>
                </a:solidFill>
              </a:defRPr>
            </a:lvl4pPr>
            <a:lvl5pPr lvl="4" algn="ctr" rtl="0">
              <a:spcBef>
                <a:spcPts val="0"/>
              </a:spcBef>
              <a:spcAft>
                <a:spcPts val="0"/>
              </a:spcAft>
              <a:buClr>
                <a:srgbClr val="466269"/>
              </a:buClr>
              <a:buSzPts val="1800"/>
              <a:buNone/>
              <a:defRPr sz="1800">
                <a:solidFill>
                  <a:srgbClr val="466269"/>
                </a:solidFill>
              </a:defRPr>
            </a:lvl5pPr>
            <a:lvl6pPr lvl="5" algn="ctr" rtl="0">
              <a:spcBef>
                <a:spcPts val="0"/>
              </a:spcBef>
              <a:spcAft>
                <a:spcPts val="0"/>
              </a:spcAft>
              <a:buClr>
                <a:srgbClr val="466269"/>
              </a:buClr>
              <a:buSzPts val="1800"/>
              <a:buNone/>
              <a:defRPr sz="1800">
                <a:solidFill>
                  <a:srgbClr val="466269"/>
                </a:solidFill>
              </a:defRPr>
            </a:lvl6pPr>
            <a:lvl7pPr lvl="6" algn="ctr" rtl="0">
              <a:spcBef>
                <a:spcPts val="0"/>
              </a:spcBef>
              <a:spcAft>
                <a:spcPts val="0"/>
              </a:spcAft>
              <a:buClr>
                <a:srgbClr val="466269"/>
              </a:buClr>
              <a:buSzPts val="1800"/>
              <a:buNone/>
              <a:defRPr sz="1800">
                <a:solidFill>
                  <a:srgbClr val="466269"/>
                </a:solidFill>
              </a:defRPr>
            </a:lvl7pPr>
            <a:lvl8pPr lvl="7" algn="ctr" rtl="0">
              <a:spcBef>
                <a:spcPts val="0"/>
              </a:spcBef>
              <a:spcAft>
                <a:spcPts val="0"/>
              </a:spcAft>
              <a:buClr>
                <a:srgbClr val="466269"/>
              </a:buClr>
              <a:buSzPts val="1800"/>
              <a:buNone/>
              <a:defRPr sz="1800">
                <a:solidFill>
                  <a:srgbClr val="466269"/>
                </a:solidFill>
              </a:defRPr>
            </a:lvl8pPr>
            <a:lvl9pPr lvl="8" algn="ctr" rtl="0">
              <a:spcBef>
                <a:spcPts val="0"/>
              </a:spcBef>
              <a:spcAft>
                <a:spcPts val="0"/>
              </a:spcAft>
              <a:buClr>
                <a:srgbClr val="466269"/>
              </a:buClr>
              <a:buSzPts val="1800"/>
              <a:buNone/>
              <a:defRPr sz="1800">
                <a:solidFill>
                  <a:srgbClr val="466269"/>
                </a:solidFill>
              </a:defRPr>
            </a:lvl9pPr>
          </a:lstStyle>
          <a:p>
            <a:endParaRPr/>
          </a:p>
        </p:txBody>
      </p:sp>
      <p:sp>
        <p:nvSpPr>
          <p:cNvPr id="13" name="Google Shape;13;p3"/>
          <p:cNvSpPr txBox="1">
            <a:spLocks noGrp="1"/>
          </p:cNvSpPr>
          <p:nvPr>
            <p:ph type="title" idx="2" hasCustomPrompt="1"/>
          </p:nvPr>
        </p:nvSpPr>
        <p:spPr>
          <a:xfrm>
            <a:off x="2924688" y="1590625"/>
            <a:ext cx="1123200" cy="5778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Clr>
                <a:srgbClr val="466269"/>
              </a:buClr>
              <a:buSzPts val="3000"/>
              <a:buNone/>
              <a:defRPr sz="3000">
                <a:solidFill>
                  <a:srgbClr val="466269"/>
                </a:solidFill>
              </a:defRPr>
            </a:lvl1pPr>
            <a:lvl2pPr lvl="1"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9pPr>
          </a:lstStyle>
          <a:p>
            <a:r>
              <a:t>xx%</a:t>
            </a:r>
          </a:p>
        </p:txBody>
      </p:sp>
      <p:sp>
        <p:nvSpPr>
          <p:cNvPr id="14" name="Google Shape;14;p3"/>
          <p:cNvSpPr txBox="1">
            <a:spLocks noGrp="1"/>
          </p:cNvSpPr>
          <p:nvPr>
            <p:ph type="ctrTitle" idx="3"/>
          </p:nvPr>
        </p:nvSpPr>
        <p:spPr>
          <a:xfrm>
            <a:off x="4486813" y="2072050"/>
            <a:ext cx="2341800" cy="5778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466269"/>
              </a:buClr>
              <a:buSzPts val="1800"/>
              <a:buNone/>
              <a:defRPr sz="1800">
                <a:solidFill>
                  <a:srgbClr val="466269"/>
                </a:solidFill>
              </a:defRPr>
            </a:lvl1pPr>
            <a:lvl2pPr lvl="1" algn="ctr" rtl="0">
              <a:spcBef>
                <a:spcPts val="0"/>
              </a:spcBef>
              <a:spcAft>
                <a:spcPts val="0"/>
              </a:spcAft>
              <a:buClr>
                <a:srgbClr val="466269"/>
              </a:buClr>
              <a:buSzPts val="1800"/>
              <a:buNone/>
              <a:defRPr sz="1800">
                <a:solidFill>
                  <a:srgbClr val="466269"/>
                </a:solidFill>
              </a:defRPr>
            </a:lvl2pPr>
            <a:lvl3pPr lvl="2" algn="ctr" rtl="0">
              <a:spcBef>
                <a:spcPts val="0"/>
              </a:spcBef>
              <a:spcAft>
                <a:spcPts val="0"/>
              </a:spcAft>
              <a:buClr>
                <a:srgbClr val="466269"/>
              </a:buClr>
              <a:buSzPts val="1800"/>
              <a:buNone/>
              <a:defRPr sz="1800">
                <a:solidFill>
                  <a:srgbClr val="466269"/>
                </a:solidFill>
              </a:defRPr>
            </a:lvl3pPr>
            <a:lvl4pPr lvl="3" algn="ctr" rtl="0">
              <a:spcBef>
                <a:spcPts val="0"/>
              </a:spcBef>
              <a:spcAft>
                <a:spcPts val="0"/>
              </a:spcAft>
              <a:buClr>
                <a:srgbClr val="466269"/>
              </a:buClr>
              <a:buSzPts val="1800"/>
              <a:buNone/>
              <a:defRPr sz="1800">
                <a:solidFill>
                  <a:srgbClr val="466269"/>
                </a:solidFill>
              </a:defRPr>
            </a:lvl4pPr>
            <a:lvl5pPr lvl="4" algn="ctr" rtl="0">
              <a:spcBef>
                <a:spcPts val="0"/>
              </a:spcBef>
              <a:spcAft>
                <a:spcPts val="0"/>
              </a:spcAft>
              <a:buClr>
                <a:srgbClr val="466269"/>
              </a:buClr>
              <a:buSzPts val="1800"/>
              <a:buNone/>
              <a:defRPr sz="1800">
                <a:solidFill>
                  <a:srgbClr val="466269"/>
                </a:solidFill>
              </a:defRPr>
            </a:lvl5pPr>
            <a:lvl6pPr lvl="5" algn="ctr" rtl="0">
              <a:spcBef>
                <a:spcPts val="0"/>
              </a:spcBef>
              <a:spcAft>
                <a:spcPts val="0"/>
              </a:spcAft>
              <a:buClr>
                <a:srgbClr val="466269"/>
              </a:buClr>
              <a:buSzPts val="1800"/>
              <a:buNone/>
              <a:defRPr sz="1800">
                <a:solidFill>
                  <a:srgbClr val="466269"/>
                </a:solidFill>
              </a:defRPr>
            </a:lvl6pPr>
            <a:lvl7pPr lvl="6" algn="ctr" rtl="0">
              <a:spcBef>
                <a:spcPts val="0"/>
              </a:spcBef>
              <a:spcAft>
                <a:spcPts val="0"/>
              </a:spcAft>
              <a:buClr>
                <a:srgbClr val="466269"/>
              </a:buClr>
              <a:buSzPts val="1800"/>
              <a:buNone/>
              <a:defRPr sz="1800">
                <a:solidFill>
                  <a:srgbClr val="466269"/>
                </a:solidFill>
              </a:defRPr>
            </a:lvl7pPr>
            <a:lvl8pPr lvl="7" algn="ctr" rtl="0">
              <a:spcBef>
                <a:spcPts val="0"/>
              </a:spcBef>
              <a:spcAft>
                <a:spcPts val="0"/>
              </a:spcAft>
              <a:buClr>
                <a:srgbClr val="466269"/>
              </a:buClr>
              <a:buSzPts val="1800"/>
              <a:buNone/>
              <a:defRPr sz="1800">
                <a:solidFill>
                  <a:srgbClr val="466269"/>
                </a:solidFill>
              </a:defRPr>
            </a:lvl8pPr>
            <a:lvl9pPr lvl="8" algn="ctr" rtl="0">
              <a:spcBef>
                <a:spcPts val="0"/>
              </a:spcBef>
              <a:spcAft>
                <a:spcPts val="0"/>
              </a:spcAft>
              <a:buClr>
                <a:srgbClr val="466269"/>
              </a:buClr>
              <a:buSzPts val="1800"/>
              <a:buNone/>
              <a:defRPr sz="1800">
                <a:solidFill>
                  <a:srgbClr val="466269"/>
                </a:solidFill>
              </a:defRPr>
            </a:lvl9pPr>
          </a:lstStyle>
          <a:p>
            <a:endParaRPr/>
          </a:p>
        </p:txBody>
      </p:sp>
      <p:sp>
        <p:nvSpPr>
          <p:cNvPr id="15" name="Google Shape;15;p3"/>
          <p:cNvSpPr txBox="1">
            <a:spLocks noGrp="1"/>
          </p:cNvSpPr>
          <p:nvPr>
            <p:ph type="title" idx="4" hasCustomPrompt="1"/>
          </p:nvPr>
        </p:nvSpPr>
        <p:spPr>
          <a:xfrm>
            <a:off x="5096113" y="1590625"/>
            <a:ext cx="1123200" cy="5778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Clr>
                <a:srgbClr val="466269"/>
              </a:buClr>
              <a:buSzPts val="3000"/>
              <a:buNone/>
              <a:defRPr sz="3000">
                <a:solidFill>
                  <a:srgbClr val="466269"/>
                </a:solidFill>
              </a:defRPr>
            </a:lvl1pPr>
            <a:lvl2pPr lvl="1"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9pPr>
          </a:lstStyle>
          <a:p>
            <a:r>
              <a:t>xx%</a:t>
            </a:r>
          </a:p>
        </p:txBody>
      </p:sp>
      <p:sp>
        <p:nvSpPr>
          <p:cNvPr id="16" name="Google Shape;16;p3"/>
          <p:cNvSpPr txBox="1">
            <a:spLocks noGrp="1"/>
          </p:cNvSpPr>
          <p:nvPr>
            <p:ph type="ctrTitle" idx="5"/>
          </p:nvPr>
        </p:nvSpPr>
        <p:spPr>
          <a:xfrm>
            <a:off x="2315388" y="2975075"/>
            <a:ext cx="2341800" cy="5778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466269"/>
              </a:buClr>
              <a:buSzPts val="1800"/>
              <a:buNone/>
              <a:defRPr sz="1800">
                <a:solidFill>
                  <a:srgbClr val="466269"/>
                </a:solidFill>
              </a:defRPr>
            </a:lvl1pPr>
            <a:lvl2pPr lvl="1" algn="ctr" rtl="0">
              <a:spcBef>
                <a:spcPts val="0"/>
              </a:spcBef>
              <a:spcAft>
                <a:spcPts val="0"/>
              </a:spcAft>
              <a:buClr>
                <a:srgbClr val="466269"/>
              </a:buClr>
              <a:buSzPts val="1800"/>
              <a:buNone/>
              <a:defRPr sz="1800">
                <a:solidFill>
                  <a:srgbClr val="466269"/>
                </a:solidFill>
              </a:defRPr>
            </a:lvl2pPr>
            <a:lvl3pPr lvl="2" algn="ctr" rtl="0">
              <a:spcBef>
                <a:spcPts val="0"/>
              </a:spcBef>
              <a:spcAft>
                <a:spcPts val="0"/>
              </a:spcAft>
              <a:buClr>
                <a:srgbClr val="466269"/>
              </a:buClr>
              <a:buSzPts val="1800"/>
              <a:buNone/>
              <a:defRPr sz="1800">
                <a:solidFill>
                  <a:srgbClr val="466269"/>
                </a:solidFill>
              </a:defRPr>
            </a:lvl3pPr>
            <a:lvl4pPr lvl="3" algn="ctr" rtl="0">
              <a:spcBef>
                <a:spcPts val="0"/>
              </a:spcBef>
              <a:spcAft>
                <a:spcPts val="0"/>
              </a:spcAft>
              <a:buClr>
                <a:srgbClr val="466269"/>
              </a:buClr>
              <a:buSzPts val="1800"/>
              <a:buNone/>
              <a:defRPr sz="1800">
                <a:solidFill>
                  <a:srgbClr val="466269"/>
                </a:solidFill>
              </a:defRPr>
            </a:lvl4pPr>
            <a:lvl5pPr lvl="4" algn="ctr" rtl="0">
              <a:spcBef>
                <a:spcPts val="0"/>
              </a:spcBef>
              <a:spcAft>
                <a:spcPts val="0"/>
              </a:spcAft>
              <a:buClr>
                <a:srgbClr val="466269"/>
              </a:buClr>
              <a:buSzPts val="1800"/>
              <a:buNone/>
              <a:defRPr sz="1800">
                <a:solidFill>
                  <a:srgbClr val="466269"/>
                </a:solidFill>
              </a:defRPr>
            </a:lvl5pPr>
            <a:lvl6pPr lvl="5" algn="ctr" rtl="0">
              <a:spcBef>
                <a:spcPts val="0"/>
              </a:spcBef>
              <a:spcAft>
                <a:spcPts val="0"/>
              </a:spcAft>
              <a:buClr>
                <a:srgbClr val="466269"/>
              </a:buClr>
              <a:buSzPts val="1800"/>
              <a:buNone/>
              <a:defRPr sz="1800">
                <a:solidFill>
                  <a:srgbClr val="466269"/>
                </a:solidFill>
              </a:defRPr>
            </a:lvl6pPr>
            <a:lvl7pPr lvl="6" algn="ctr" rtl="0">
              <a:spcBef>
                <a:spcPts val="0"/>
              </a:spcBef>
              <a:spcAft>
                <a:spcPts val="0"/>
              </a:spcAft>
              <a:buClr>
                <a:srgbClr val="466269"/>
              </a:buClr>
              <a:buSzPts val="1800"/>
              <a:buNone/>
              <a:defRPr sz="1800">
                <a:solidFill>
                  <a:srgbClr val="466269"/>
                </a:solidFill>
              </a:defRPr>
            </a:lvl7pPr>
            <a:lvl8pPr lvl="7" algn="ctr" rtl="0">
              <a:spcBef>
                <a:spcPts val="0"/>
              </a:spcBef>
              <a:spcAft>
                <a:spcPts val="0"/>
              </a:spcAft>
              <a:buClr>
                <a:srgbClr val="466269"/>
              </a:buClr>
              <a:buSzPts val="1800"/>
              <a:buNone/>
              <a:defRPr sz="1800">
                <a:solidFill>
                  <a:srgbClr val="466269"/>
                </a:solidFill>
              </a:defRPr>
            </a:lvl8pPr>
            <a:lvl9pPr lvl="8" algn="ctr" rtl="0">
              <a:spcBef>
                <a:spcPts val="0"/>
              </a:spcBef>
              <a:spcAft>
                <a:spcPts val="0"/>
              </a:spcAft>
              <a:buClr>
                <a:srgbClr val="466269"/>
              </a:buClr>
              <a:buSzPts val="1800"/>
              <a:buNone/>
              <a:defRPr sz="1800">
                <a:solidFill>
                  <a:srgbClr val="466269"/>
                </a:solidFill>
              </a:defRPr>
            </a:lvl9pPr>
          </a:lstStyle>
          <a:p>
            <a:endParaRPr/>
          </a:p>
        </p:txBody>
      </p:sp>
      <p:sp>
        <p:nvSpPr>
          <p:cNvPr id="17" name="Google Shape;17;p3"/>
          <p:cNvSpPr txBox="1">
            <a:spLocks noGrp="1"/>
          </p:cNvSpPr>
          <p:nvPr>
            <p:ph type="title" idx="6" hasCustomPrompt="1"/>
          </p:nvPr>
        </p:nvSpPr>
        <p:spPr>
          <a:xfrm>
            <a:off x="2924688" y="2493650"/>
            <a:ext cx="1123200" cy="5778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Clr>
                <a:srgbClr val="466269"/>
              </a:buClr>
              <a:buSzPts val="3000"/>
              <a:buNone/>
              <a:defRPr sz="3000">
                <a:solidFill>
                  <a:srgbClr val="466269"/>
                </a:solidFill>
              </a:defRPr>
            </a:lvl1pPr>
            <a:lvl2pPr lvl="1"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9pPr>
          </a:lstStyle>
          <a:p>
            <a:r>
              <a:t>xx%</a:t>
            </a:r>
          </a:p>
        </p:txBody>
      </p:sp>
      <p:sp>
        <p:nvSpPr>
          <p:cNvPr id="18" name="Google Shape;18;p3"/>
          <p:cNvSpPr txBox="1">
            <a:spLocks noGrp="1"/>
          </p:cNvSpPr>
          <p:nvPr>
            <p:ph type="ctrTitle" idx="7"/>
          </p:nvPr>
        </p:nvSpPr>
        <p:spPr>
          <a:xfrm>
            <a:off x="4486813" y="2975075"/>
            <a:ext cx="2341800" cy="5778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466269"/>
              </a:buClr>
              <a:buSzPts val="1800"/>
              <a:buNone/>
              <a:defRPr sz="1800">
                <a:solidFill>
                  <a:srgbClr val="466269"/>
                </a:solidFill>
              </a:defRPr>
            </a:lvl1pPr>
            <a:lvl2pPr lvl="1" algn="ctr" rtl="0">
              <a:spcBef>
                <a:spcPts val="0"/>
              </a:spcBef>
              <a:spcAft>
                <a:spcPts val="0"/>
              </a:spcAft>
              <a:buClr>
                <a:srgbClr val="466269"/>
              </a:buClr>
              <a:buSzPts val="1800"/>
              <a:buNone/>
              <a:defRPr sz="1800">
                <a:solidFill>
                  <a:srgbClr val="466269"/>
                </a:solidFill>
              </a:defRPr>
            </a:lvl2pPr>
            <a:lvl3pPr lvl="2" algn="ctr" rtl="0">
              <a:spcBef>
                <a:spcPts val="0"/>
              </a:spcBef>
              <a:spcAft>
                <a:spcPts val="0"/>
              </a:spcAft>
              <a:buClr>
                <a:srgbClr val="466269"/>
              </a:buClr>
              <a:buSzPts val="1800"/>
              <a:buNone/>
              <a:defRPr sz="1800">
                <a:solidFill>
                  <a:srgbClr val="466269"/>
                </a:solidFill>
              </a:defRPr>
            </a:lvl3pPr>
            <a:lvl4pPr lvl="3" algn="ctr" rtl="0">
              <a:spcBef>
                <a:spcPts val="0"/>
              </a:spcBef>
              <a:spcAft>
                <a:spcPts val="0"/>
              </a:spcAft>
              <a:buClr>
                <a:srgbClr val="466269"/>
              </a:buClr>
              <a:buSzPts val="1800"/>
              <a:buNone/>
              <a:defRPr sz="1800">
                <a:solidFill>
                  <a:srgbClr val="466269"/>
                </a:solidFill>
              </a:defRPr>
            </a:lvl4pPr>
            <a:lvl5pPr lvl="4" algn="ctr" rtl="0">
              <a:spcBef>
                <a:spcPts val="0"/>
              </a:spcBef>
              <a:spcAft>
                <a:spcPts val="0"/>
              </a:spcAft>
              <a:buClr>
                <a:srgbClr val="466269"/>
              </a:buClr>
              <a:buSzPts val="1800"/>
              <a:buNone/>
              <a:defRPr sz="1800">
                <a:solidFill>
                  <a:srgbClr val="466269"/>
                </a:solidFill>
              </a:defRPr>
            </a:lvl5pPr>
            <a:lvl6pPr lvl="5" algn="ctr" rtl="0">
              <a:spcBef>
                <a:spcPts val="0"/>
              </a:spcBef>
              <a:spcAft>
                <a:spcPts val="0"/>
              </a:spcAft>
              <a:buClr>
                <a:srgbClr val="466269"/>
              </a:buClr>
              <a:buSzPts val="1800"/>
              <a:buNone/>
              <a:defRPr sz="1800">
                <a:solidFill>
                  <a:srgbClr val="466269"/>
                </a:solidFill>
              </a:defRPr>
            </a:lvl6pPr>
            <a:lvl7pPr lvl="6" algn="ctr" rtl="0">
              <a:spcBef>
                <a:spcPts val="0"/>
              </a:spcBef>
              <a:spcAft>
                <a:spcPts val="0"/>
              </a:spcAft>
              <a:buClr>
                <a:srgbClr val="466269"/>
              </a:buClr>
              <a:buSzPts val="1800"/>
              <a:buNone/>
              <a:defRPr sz="1800">
                <a:solidFill>
                  <a:srgbClr val="466269"/>
                </a:solidFill>
              </a:defRPr>
            </a:lvl7pPr>
            <a:lvl8pPr lvl="7" algn="ctr" rtl="0">
              <a:spcBef>
                <a:spcPts val="0"/>
              </a:spcBef>
              <a:spcAft>
                <a:spcPts val="0"/>
              </a:spcAft>
              <a:buClr>
                <a:srgbClr val="466269"/>
              </a:buClr>
              <a:buSzPts val="1800"/>
              <a:buNone/>
              <a:defRPr sz="1800">
                <a:solidFill>
                  <a:srgbClr val="466269"/>
                </a:solidFill>
              </a:defRPr>
            </a:lvl8pPr>
            <a:lvl9pPr lvl="8" algn="ctr" rtl="0">
              <a:spcBef>
                <a:spcPts val="0"/>
              </a:spcBef>
              <a:spcAft>
                <a:spcPts val="0"/>
              </a:spcAft>
              <a:buClr>
                <a:srgbClr val="466269"/>
              </a:buClr>
              <a:buSzPts val="1800"/>
              <a:buNone/>
              <a:defRPr sz="1800">
                <a:solidFill>
                  <a:srgbClr val="466269"/>
                </a:solidFill>
              </a:defRPr>
            </a:lvl9pPr>
          </a:lstStyle>
          <a:p>
            <a:endParaRPr/>
          </a:p>
        </p:txBody>
      </p:sp>
      <p:sp>
        <p:nvSpPr>
          <p:cNvPr id="19" name="Google Shape;19;p3"/>
          <p:cNvSpPr txBox="1">
            <a:spLocks noGrp="1"/>
          </p:cNvSpPr>
          <p:nvPr>
            <p:ph type="title" idx="8" hasCustomPrompt="1"/>
          </p:nvPr>
        </p:nvSpPr>
        <p:spPr>
          <a:xfrm>
            <a:off x="5096113" y="2493650"/>
            <a:ext cx="1123200" cy="5778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Clr>
                <a:srgbClr val="466269"/>
              </a:buClr>
              <a:buSzPts val="3000"/>
              <a:buNone/>
              <a:defRPr sz="3000">
                <a:solidFill>
                  <a:srgbClr val="466269"/>
                </a:solidFill>
              </a:defRPr>
            </a:lvl1pPr>
            <a:lvl2pPr lvl="1"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9pPr>
          </a:lstStyle>
          <a:p>
            <a:r>
              <a:t>xx%</a:t>
            </a:r>
          </a:p>
        </p:txBody>
      </p:sp>
    </p:spTree>
    <p:extLst>
      <p:ext uri="{BB962C8B-B14F-4D97-AF65-F5344CB8AC3E}">
        <p14:creationId xmlns:p14="http://schemas.microsoft.com/office/powerpoint/2010/main" val="2569397172"/>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009">
          <p15:clr>
            <a:srgbClr val="FA7B17"/>
          </p15:clr>
        </p15:guide>
        <p15:guide id="2" orient="horz" pos="1620">
          <p15:clr>
            <a:srgbClr val="FA7B17"/>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grpSp>
        <p:nvGrpSpPr>
          <p:cNvPr id="9" name="Google Shape;9;p2"/>
          <p:cNvGrpSpPr/>
          <p:nvPr/>
        </p:nvGrpSpPr>
        <p:grpSpPr>
          <a:xfrm rot="5005504">
            <a:off x="632373" y="72851"/>
            <a:ext cx="321942" cy="702696"/>
            <a:chOff x="291777" y="264000"/>
            <a:chExt cx="321950" cy="702713"/>
          </a:xfrm>
        </p:grpSpPr>
        <p:sp>
          <p:nvSpPr>
            <p:cNvPr id="10" name="Google Shape;10;p2"/>
            <p:cNvSpPr/>
            <p:nvPr/>
          </p:nvSpPr>
          <p:spPr>
            <a:xfrm>
              <a:off x="291777" y="264000"/>
              <a:ext cx="196458" cy="219220"/>
            </a:xfrm>
            <a:custGeom>
              <a:avLst/>
              <a:gdLst/>
              <a:ahLst/>
              <a:cxnLst/>
              <a:rect l="l" t="t" r="r" b="b"/>
              <a:pathLst>
                <a:path w="4212" h="4700" extrusionOk="0">
                  <a:moveTo>
                    <a:pt x="2106" y="0"/>
                  </a:moveTo>
                  <a:cubicBezTo>
                    <a:pt x="1555" y="0"/>
                    <a:pt x="978" y="226"/>
                    <a:pt x="577" y="627"/>
                  </a:cubicBezTo>
                  <a:cubicBezTo>
                    <a:pt x="201" y="1028"/>
                    <a:pt x="1" y="1579"/>
                    <a:pt x="26" y="2105"/>
                  </a:cubicBezTo>
                  <a:cubicBezTo>
                    <a:pt x="1" y="2456"/>
                    <a:pt x="51" y="2832"/>
                    <a:pt x="151" y="3158"/>
                  </a:cubicBezTo>
                  <a:cubicBezTo>
                    <a:pt x="327" y="3634"/>
                    <a:pt x="602" y="4085"/>
                    <a:pt x="1028" y="4361"/>
                  </a:cubicBezTo>
                  <a:cubicBezTo>
                    <a:pt x="1329" y="4586"/>
                    <a:pt x="1686" y="4699"/>
                    <a:pt x="2058" y="4699"/>
                  </a:cubicBezTo>
                  <a:cubicBezTo>
                    <a:pt x="2181" y="4699"/>
                    <a:pt x="2307" y="4687"/>
                    <a:pt x="2432" y="4662"/>
                  </a:cubicBezTo>
                  <a:cubicBezTo>
                    <a:pt x="2933" y="4586"/>
                    <a:pt x="3384" y="4286"/>
                    <a:pt x="3710" y="3910"/>
                  </a:cubicBezTo>
                  <a:cubicBezTo>
                    <a:pt x="4061" y="3484"/>
                    <a:pt x="4211" y="2932"/>
                    <a:pt x="4186" y="2381"/>
                  </a:cubicBezTo>
                  <a:cubicBezTo>
                    <a:pt x="4161" y="1830"/>
                    <a:pt x="3986" y="1278"/>
                    <a:pt x="3635" y="827"/>
                  </a:cubicBezTo>
                  <a:cubicBezTo>
                    <a:pt x="3485" y="576"/>
                    <a:pt x="3259" y="376"/>
                    <a:pt x="3008" y="226"/>
                  </a:cubicBezTo>
                  <a:cubicBezTo>
                    <a:pt x="2733" y="50"/>
                    <a:pt x="2432" y="0"/>
                    <a:pt x="210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 name="Google Shape;11;p2"/>
            <p:cNvSpPr/>
            <p:nvPr/>
          </p:nvSpPr>
          <p:spPr>
            <a:xfrm>
              <a:off x="312048" y="629921"/>
              <a:ext cx="301679" cy="336791"/>
            </a:xfrm>
            <a:custGeom>
              <a:avLst/>
              <a:gdLst/>
              <a:ahLst/>
              <a:cxnLst/>
              <a:rect l="l" t="t" r="r" b="b"/>
              <a:pathLst>
                <a:path w="5565" h="6213" extrusionOk="0">
                  <a:moveTo>
                    <a:pt x="2783" y="0"/>
                  </a:moveTo>
                  <a:cubicBezTo>
                    <a:pt x="2056" y="0"/>
                    <a:pt x="1304" y="326"/>
                    <a:pt x="778" y="852"/>
                  </a:cubicBezTo>
                  <a:cubicBezTo>
                    <a:pt x="276" y="1353"/>
                    <a:pt x="1" y="2080"/>
                    <a:pt x="51" y="2807"/>
                  </a:cubicBezTo>
                  <a:cubicBezTo>
                    <a:pt x="1" y="3258"/>
                    <a:pt x="76" y="3734"/>
                    <a:pt x="226" y="4185"/>
                  </a:cubicBezTo>
                  <a:cubicBezTo>
                    <a:pt x="427" y="4812"/>
                    <a:pt x="803" y="5389"/>
                    <a:pt x="1354" y="5764"/>
                  </a:cubicBezTo>
                  <a:cubicBezTo>
                    <a:pt x="1769" y="6066"/>
                    <a:pt x="2241" y="6212"/>
                    <a:pt x="2727" y="6212"/>
                  </a:cubicBezTo>
                  <a:cubicBezTo>
                    <a:pt x="2887" y="6212"/>
                    <a:pt x="3048" y="6196"/>
                    <a:pt x="3209" y="6165"/>
                  </a:cubicBezTo>
                  <a:cubicBezTo>
                    <a:pt x="3860" y="6040"/>
                    <a:pt x="4487" y="5664"/>
                    <a:pt x="4888" y="5138"/>
                  </a:cubicBezTo>
                  <a:cubicBezTo>
                    <a:pt x="5339" y="4587"/>
                    <a:pt x="5565" y="3860"/>
                    <a:pt x="5539" y="3158"/>
                  </a:cubicBezTo>
                  <a:cubicBezTo>
                    <a:pt x="5514" y="2406"/>
                    <a:pt x="5264" y="1679"/>
                    <a:pt x="4813" y="1078"/>
                  </a:cubicBezTo>
                  <a:cubicBezTo>
                    <a:pt x="4587" y="777"/>
                    <a:pt x="4311" y="501"/>
                    <a:pt x="3986" y="301"/>
                  </a:cubicBezTo>
                  <a:cubicBezTo>
                    <a:pt x="3610" y="100"/>
                    <a:pt x="3209" y="0"/>
                    <a:pt x="278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2" name="Google Shape;12;p2"/>
          <p:cNvGrpSpPr/>
          <p:nvPr/>
        </p:nvGrpSpPr>
        <p:grpSpPr>
          <a:xfrm>
            <a:off x="3309218" y="539402"/>
            <a:ext cx="2525564" cy="161469"/>
            <a:chOff x="3310270" y="539402"/>
            <a:chExt cx="2525564" cy="161469"/>
          </a:xfrm>
        </p:grpSpPr>
        <p:grpSp>
          <p:nvGrpSpPr>
            <p:cNvPr id="13" name="Google Shape;13;p2"/>
            <p:cNvGrpSpPr/>
            <p:nvPr/>
          </p:nvGrpSpPr>
          <p:grpSpPr>
            <a:xfrm>
              <a:off x="3310270" y="539402"/>
              <a:ext cx="1281989" cy="161469"/>
              <a:chOff x="2650175" y="4576450"/>
              <a:chExt cx="988350" cy="124475"/>
            </a:xfrm>
          </p:grpSpPr>
          <p:sp>
            <p:nvSpPr>
              <p:cNvPr id="14" name="Google Shape;14;p2"/>
              <p:cNvSpPr/>
              <p:nvPr/>
            </p:nvSpPr>
            <p:spPr>
              <a:xfrm>
                <a:off x="2650175" y="4576450"/>
                <a:ext cx="275650" cy="123350"/>
              </a:xfrm>
              <a:custGeom>
                <a:avLst/>
                <a:gdLst/>
                <a:ahLst/>
                <a:cxnLst/>
                <a:rect l="l" t="t" r="r" b="b"/>
                <a:pathLst>
                  <a:path w="11026" h="4934" extrusionOk="0">
                    <a:moveTo>
                      <a:pt x="5622" y="1"/>
                    </a:moveTo>
                    <a:cubicBezTo>
                      <a:pt x="5605" y="1"/>
                      <a:pt x="5587" y="2"/>
                      <a:pt x="5570" y="3"/>
                    </a:cubicBezTo>
                    <a:cubicBezTo>
                      <a:pt x="5296" y="3"/>
                      <a:pt x="5045" y="163"/>
                      <a:pt x="4908" y="414"/>
                    </a:cubicBezTo>
                    <a:cubicBezTo>
                      <a:pt x="3424" y="3336"/>
                      <a:pt x="868" y="3427"/>
                      <a:pt x="754" y="3427"/>
                    </a:cubicBezTo>
                    <a:cubicBezTo>
                      <a:pt x="343" y="3427"/>
                      <a:pt x="1" y="3769"/>
                      <a:pt x="1" y="4180"/>
                    </a:cubicBezTo>
                    <a:cubicBezTo>
                      <a:pt x="1" y="4591"/>
                      <a:pt x="343" y="4933"/>
                      <a:pt x="754" y="4933"/>
                    </a:cubicBezTo>
                    <a:cubicBezTo>
                      <a:pt x="891" y="4933"/>
                      <a:pt x="3675" y="4911"/>
                      <a:pt x="5638" y="2149"/>
                    </a:cubicBezTo>
                    <a:cubicBezTo>
                      <a:pt x="6506" y="3267"/>
                      <a:pt x="8172" y="4933"/>
                      <a:pt x="10249" y="4933"/>
                    </a:cubicBezTo>
                    <a:cubicBezTo>
                      <a:pt x="10683" y="4933"/>
                      <a:pt x="11025" y="4591"/>
                      <a:pt x="11025" y="4180"/>
                    </a:cubicBezTo>
                    <a:cubicBezTo>
                      <a:pt x="11025" y="3769"/>
                      <a:pt x="10683" y="3427"/>
                      <a:pt x="10249" y="3427"/>
                    </a:cubicBezTo>
                    <a:cubicBezTo>
                      <a:pt x="8035" y="3427"/>
                      <a:pt x="6255" y="414"/>
                      <a:pt x="6255" y="368"/>
                    </a:cubicBezTo>
                    <a:cubicBezTo>
                      <a:pt x="6105" y="155"/>
                      <a:pt x="5876" y="1"/>
                      <a:pt x="562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15;p2"/>
              <p:cNvSpPr/>
              <p:nvPr/>
            </p:nvSpPr>
            <p:spPr>
              <a:xfrm>
                <a:off x="2887000" y="4576450"/>
                <a:ext cx="277350" cy="123350"/>
              </a:xfrm>
              <a:custGeom>
                <a:avLst/>
                <a:gdLst/>
                <a:ahLst/>
                <a:cxnLst/>
                <a:rect l="l" t="t" r="r" b="b"/>
                <a:pathLst>
                  <a:path w="11094" h="4934" extrusionOk="0">
                    <a:moveTo>
                      <a:pt x="5610" y="0"/>
                    </a:moveTo>
                    <a:cubicBezTo>
                      <a:pt x="5589" y="0"/>
                      <a:pt x="5568" y="1"/>
                      <a:pt x="5547" y="3"/>
                    </a:cubicBezTo>
                    <a:cubicBezTo>
                      <a:pt x="5273" y="26"/>
                      <a:pt x="5067" y="163"/>
                      <a:pt x="4930" y="368"/>
                    </a:cubicBezTo>
                    <a:cubicBezTo>
                      <a:pt x="3241" y="3336"/>
                      <a:pt x="867" y="3404"/>
                      <a:pt x="753" y="3427"/>
                    </a:cubicBezTo>
                    <a:cubicBezTo>
                      <a:pt x="342" y="3427"/>
                      <a:pt x="0" y="3769"/>
                      <a:pt x="0" y="4180"/>
                    </a:cubicBezTo>
                    <a:cubicBezTo>
                      <a:pt x="0" y="4591"/>
                      <a:pt x="342" y="4933"/>
                      <a:pt x="753" y="4933"/>
                    </a:cubicBezTo>
                    <a:cubicBezTo>
                      <a:pt x="890" y="4933"/>
                      <a:pt x="3584" y="4911"/>
                      <a:pt x="5684" y="2012"/>
                    </a:cubicBezTo>
                    <a:cubicBezTo>
                      <a:pt x="6597" y="2993"/>
                      <a:pt x="8308" y="4568"/>
                      <a:pt x="10112" y="4933"/>
                    </a:cubicBezTo>
                    <a:lnTo>
                      <a:pt x="10271" y="4933"/>
                    </a:lnTo>
                    <a:cubicBezTo>
                      <a:pt x="10614" y="4933"/>
                      <a:pt x="10933" y="4682"/>
                      <a:pt x="11002" y="4317"/>
                    </a:cubicBezTo>
                    <a:cubicBezTo>
                      <a:pt x="11093" y="3906"/>
                      <a:pt x="10819" y="3518"/>
                      <a:pt x="10408" y="3427"/>
                    </a:cubicBezTo>
                    <a:cubicBezTo>
                      <a:pt x="8354" y="3016"/>
                      <a:pt x="6209" y="323"/>
                      <a:pt x="6186" y="277"/>
                    </a:cubicBezTo>
                    <a:cubicBezTo>
                      <a:pt x="6040" y="110"/>
                      <a:pt x="5836" y="0"/>
                      <a:pt x="561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16;p2"/>
              <p:cNvSpPr/>
              <p:nvPr/>
            </p:nvSpPr>
            <p:spPr>
              <a:xfrm>
                <a:off x="3123225" y="4576450"/>
                <a:ext cx="276800" cy="124475"/>
              </a:xfrm>
              <a:custGeom>
                <a:avLst/>
                <a:gdLst/>
                <a:ahLst/>
                <a:cxnLst/>
                <a:rect l="l" t="t" r="r" b="b"/>
                <a:pathLst>
                  <a:path w="11072" h="4979" extrusionOk="0">
                    <a:moveTo>
                      <a:pt x="5657" y="1"/>
                    </a:moveTo>
                    <a:cubicBezTo>
                      <a:pt x="5636" y="1"/>
                      <a:pt x="5614" y="1"/>
                      <a:pt x="5593" y="3"/>
                    </a:cubicBezTo>
                    <a:cubicBezTo>
                      <a:pt x="5319" y="3"/>
                      <a:pt x="5068" y="186"/>
                      <a:pt x="4954" y="460"/>
                    </a:cubicBezTo>
                    <a:cubicBezTo>
                      <a:pt x="3771" y="3159"/>
                      <a:pt x="1959" y="3447"/>
                      <a:pt x="1240" y="3447"/>
                    </a:cubicBezTo>
                    <a:cubicBezTo>
                      <a:pt x="1071" y="3447"/>
                      <a:pt x="963" y="3431"/>
                      <a:pt x="937" y="3427"/>
                    </a:cubicBezTo>
                    <a:cubicBezTo>
                      <a:pt x="894" y="3420"/>
                      <a:pt x="852" y="3416"/>
                      <a:pt x="810" y="3416"/>
                    </a:cubicBezTo>
                    <a:cubicBezTo>
                      <a:pt x="449" y="3416"/>
                      <a:pt x="131" y="3675"/>
                      <a:pt x="69" y="4043"/>
                    </a:cubicBezTo>
                    <a:cubicBezTo>
                      <a:pt x="1" y="4454"/>
                      <a:pt x="252" y="4842"/>
                      <a:pt x="686" y="4933"/>
                    </a:cubicBezTo>
                    <a:cubicBezTo>
                      <a:pt x="845" y="4956"/>
                      <a:pt x="1028" y="4979"/>
                      <a:pt x="1256" y="4979"/>
                    </a:cubicBezTo>
                    <a:cubicBezTo>
                      <a:pt x="2466" y="4979"/>
                      <a:pt x="4360" y="4386"/>
                      <a:pt x="5730" y="2217"/>
                    </a:cubicBezTo>
                    <a:cubicBezTo>
                      <a:pt x="6620" y="3336"/>
                      <a:pt x="8264" y="4933"/>
                      <a:pt x="10318" y="4933"/>
                    </a:cubicBezTo>
                    <a:cubicBezTo>
                      <a:pt x="10729" y="4933"/>
                      <a:pt x="11071" y="4591"/>
                      <a:pt x="11071" y="4180"/>
                    </a:cubicBezTo>
                    <a:cubicBezTo>
                      <a:pt x="11071" y="3769"/>
                      <a:pt x="10729" y="3427"/>
                      <a:pt x="10318" y="3427"/>
                    </a:cubicBezTo>
                    <a:cubicBezTo>
                      <a:pt x="8104" y="3427"/>
                      <a:pt x="6323" y="391"/>
                      <a:pt x="6301" y="368"/>
                    </a:cubicBezTo>
                    <a:cubicBezTo>
                      <a:pt x="6173" y="135"/>
                      <a:pt x="5929" y="1"/>
                      <a:pt x="5657"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17;p2"/>
              <p:cNvSpPr/>
              <p:nvPr/>
            </p:nvSpPr>
            <p:spPr>
              <a:xfrm>
                <a:off x="3361750" y="4576450"/>
                <a:ext cx="276775" cy="123350"/>
              </a:xfrm>
              <a:custGeom>
                <a:avLst/>
                <a:gdLst/>
                <a:ahLst/>
                <a:cxnLst/>
                <a:rect l="l" t="t" r="r" b="b"/>
                <a:pathLst>
                  <a:path w="11071" h="4934" extrusionOk="0">
                    <a:moveTo>
                      <a:pt x="5589" y="0"/>
                    </a:moveTo>
                    <a:cubicBezTo>
                      <a:pt x="5567" y="0"/>
                      <a:pt x="5546" y="1"/>
                      <a:pt x="5524" y="3"/>
                    </a:cubicBezTo>
                    <a:cubicBezTo>
                      <a:pt x="5273" y="26"/>
                      <a:pt x="5045" y="163"/>
                      <a:pt x="4908" y="368"/>
                    </a:cubicBezTo>
                    <a:cubicBezTo>
                      <a:pt x="3242" y="3336"/>
                      <a:pt x="868" y="3404"/>
                      <a:pt x="754" y="3427"/>
                    </a:cubicBezTo>
                    <a:cubicBezTo>
                      <a:pt x="320" y="3427"/>
                      <a:pt x="1" y="3769"/>
                      <a:pt x="1" y="4180"/>
                    </a:cubicBezTo>
                    <a:cubicBezTo>
                      <a:pt x="1" y="4591"/>
                      <a:pt x="320" y="4933"/>
                      <a:pt x="754" y="4933"/>
                    </a:cubicBezTo>
                    <a:cubicBezTo>
                      <a:pt x="868" y="4933"/>
                      <a:pt x="3561" y="4911"/>
                      <a:pt x="5661" y="2012"/>
                    </a:cubicBezTo>
                    <a:cubicBezTo>
                      <a:pt x="6574" y="2993"/>
                      <a:pt x="8286" y="4568"/>
                      <a:pt x="10112" y="4933"/>
                    </a:cubicBezTo>
                    <a:lnTo>
                      <a:pt x="10249" y="4933"/>
                    </a:lnTo>
                    <a:cubicBezTo>
                      <a:pt x="10614" y="4933"/>
                      <a:pt x="10934" y="4682"/>
                      <a:pt x="11003" y="4317"/>
                    </a:cubicBezTo>
                    <a:cubicBezTo>
                      <a:pt x="11071" y="3906"/>
                      <a:pt x="10820" y="3518"/>
                      <a:pt x="10409" y="3427"/>
                    </a:cubicBezTo>
                    <a:cubicBezTo>
                      <a:pt x="8332" y="3016"/>
                      <a:pt x="6209" y="323"/>
                      <a:pt x="6186" y="277"/>
                    </a:cubicBezTo>
                    <a:cubicBezTo>
                      <a:pt x="6040" y="110"/>
                      <a:pt x="5818" y="0"/>
                      <a:pt x="558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8" name="Google Shape;18;p2"/>
            <p:cNvGrpSpPr/>
            <p:nvPr/>
          </p:nvGrpSpPr>
          <p:grpSpPr>
            <a:xfrm>
              <a:off x="4553845" y="539402"/>
              <a:ext cx="1281989" cy="161469"/>
              <a:chOff x="2650175" y="4576450"/>
              <a:chExt cx="988350" cy="124475"/>
            </a:xfrm>
          </p:grpSpPr>
          <p:sp>
            <p:nvSpPr>
              <p:cNvPr id="19" name="Google Shape;19;p2"/>
              <p:cNvSpPr/>
              <p:nvPr/>
            </p:nvSpPr>
            <p:spPr>
              <a:xfrm>
                <a:off x="2650175" y="4576450"/>
                <a:ext cx="275650" cy="123350"/>
              </a:xfrm>
              <a:custGeom>
                <a:avLst/>
                <a:gdLst/>
                <a:ahLst/>
                <a:cxnLst/>
                <a:rect l="l" t="t" r="r" b="b"/>
                <a:pathLst>
                  <a:path w="11026" h="4934" extrusionOk="0">
                    <a:moveTo>
                      <a:pt x="5622" y="1"/>
                    </a:moveTo>
                    <a:cubicBezTo>
                      <a:pt x="5605" y="1"/>
                      <a:pt x="5587" y="2"/>
                      <a:pt x="5570" y="3"/>
                    </a:cubicBezTo>
                    <a:cubicBezTo>
                      <a:pt x="5296" y="3"/>
                      <a:pt x="5045" y="163"/>
                      <a:pt x="4908" y="414"/>
                    </a:cubicBezTo>
                    <a:cubicBezTo>
                      <a:pt x="3424" y="3336"/>
                      <a:pt x="868" y="3427"/>
                      <a:pt x="754" y="3427"/>
                    </a:cubicBezTo>
                    <a:cubicBezTo>
                      <a:pt x="343" y="3427"/>
                      <a:pt x="1" y="3769"/>
                      <a:pt x="1" y="4180"/>
                    </a:cubicBezTo>
                    <a:cubicBezTo>
                      <a:pt x="1" y="4591"/>
                      <a:pt x="343" y="4933"/>
                      <a:pt x="754" y="4933"/>
                    </a:cubicBezTo>
                    <a:cubicBezTo>
                      <a:pt x="891" y="4933"/>
                      <a:pt x="3675" y="4911"/>
                      <a:pt x="5638" y="2149"/>
                    </a:cubicBezTo>
                    <a:cubicBezTo>
                      <a:pt x="6506" y="3267"/>
                      <a:pt x="8172" y="4933"/>
                      <a:pt x="10249" y="4933"/>
                    </a:cubicBezTo>
                    <a:cubicBezTo>
                      <a:pt x="10683" y="4933"/>
                      <a:pt x="11025" y="4591"/>
                      <a:pt x="11025" y="4180"/>
                    </a:cubicBezTo>
                    <a:cubicBezTo>
                      <a:pt x="11025" y="3769"/>
                      <a:pt x="10683" y="3427"/>
                      <a:pt x="10249" y="3427"/>
                    </a:cubicBezTo>
                    <a:cubicBezTo>
                      <a:pt x="8035" y="3427"/>
                      <a:pt x="6255" y="414"/>
                      <a:pt x="6255" y="368"/>
                    </a:cubicBezTo>
                    <a:cubicBezTo>
                      <a:pt x="6105" y="155"/>
                      <a:pt x="5876" y="1"/>
                      <a:pt x="562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0;p2"/>
              <p:cNvSpPr/>
              <p:nvPr/>
            </p:nvSpPr>
            <p:spPr>
              <a:xfrm>
                <a:off x="2887000" y="4576450"/>
                <a:ext cx="277350" cy="123350"/>
              </a:xfrm>
              <a:custGeom>
                <a:avLst/>
                <a:gdLst/>
                <a:ahLst/>
                <a:cxnLst/>
                <a:rect l="l" t="t" r="r" b="b"/>
                <a:pathLst>
                  <a:path w="11094" h="4934" extrusionOk="0">
                    <a:moveTo>
                      <a:pt x="5610" y="0"/>
                    </a:moveTo>
                    <a:cubicBezTo>
                      <a:pt x="5589" y="0"/>
                      <a:pt x="5568" y="1"/>
                      <a:pt x="5547" y="3"/>
                    </a:cubicBezTo>
                    <a:cubicBezTo>
                      <a:pt x="5273" y="26"/>
                      <a:pt x="5067" y="163"/>
                      <a:pt x="4930" y="368"/>
                    </a:cubicBezTo>
                    <a:cubicBezTo>
                      <a:pt x="3241" y="3336"/>
                      <a:pt x="867" y="3404"/>
                      <a:pt x="753" y="3427"/>
                    </a:cubicBezTo>
                    <a:cubicBezTo>
                      <a:pt x="342" y="3427"/>
                      <a:pt x="0" y="3769"/>
                      <a:pt x="0" y="4180"/>
                    </a:cubicBezTo>
                    <a:cubicBezTo>
                      <a:pt x="0" y="4591"/>
                      <a:pt x="342" y="4933"/>
                      <a:pt x="753" y="4933"/>
                    </a:cubicBezTo>
                    <a:cubicBezTo>
                      <a:pt x="890" y="4933"/>
                      <a:pt x="3584" y="4911"/>
                      <a:pt x="5684" y="2012"/>
                    </a:cubicBezTo>
                    <a:cubicBezTo>
                      <a:pt x="6597" y="2993"/>
                      <a:pt x="8308" y="4568"/>
                      <a:pt x="10112" y="4933"/>
                    </a:cubicBezTo>
                    <a:lnTo>
                      <a:pt x="10271" y="4933"/>
                    </a:lnTo>
                    <a:cubicBezTo>
                      <a:pt x="10614" y="4933"/>
                      <a:pt x="10933" y="4682"/>
                      <a:pt x="11002" y="4317"/>
                    </a:cubicBezTo>
                    <a:cubicBezTo>
                      <a:pt x="11093" y="3906"/>
                      <a:pt x="10819" y="3518"/>
                      <a:pt x="10408" y="3427"/>
                    </a:cubicBezTo>
                    <a:cubicBezTo>
                      <a:pt x="8354" y="3016"/>
                      <a:pt x="6209" y="323"/>
                      <a:pt x="6186" y="277"/>
                    </a:cubicBezTo>
                    <a:cubicBezTo>
                      <a:pt x="6040" y="110"/>
                      <a:pt x="5836" y="0"/>
                      <a:pt x="561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1;p2"/>
              <p:cNvSpPr/>
              <p:nvPr/>
            </p:nvSpPr>
            <p:spPr>
              <a:xfrm>
                <a:off x="3123225" y="4576450"/>
                <a:ext cx="276800" cy="124475"/>
              </a:xfrm>
              <a:custGeom>
                <a:avLst/>
                <a:gdLst/>
                <a:ahLst/>
                <a:cxnLst/>
                <a:rect l="l" t="t" r="r" b="b"/>
                <a:pathLst>
                  <a:path w="11072" h="4979" extrusionOk="0">
                    <a:moveTo>
                      <a:pt x="5657" y="1"/>
                    </a:moveTo>
                    <a:cubicBezTo>
                      <a:pt x="5636" y="1"/>
                      <a:pt x="5614" y="1"/>
                      <a:pt x="5593" y="3"/>
                    </a:cubicBezTo>
                    <a:cubicBezTo>
                      <a:pt x="5319" y="3"/>
                      <a:pt x="5068" y="186"/>
                      <a:pt x="4954" y="460"/>
                    </a:cubicBezTo>
                    <a:cubicBezTo>
                      <a:pt x="3771" y="3159"/>
                      <a:pt x="1959" y="3447"/>
                      <a:pt x="1240" y="3447"/>
                    </a:cubicBezTo>
                    <a:cubicBezTo>
                      <a:pt x="1071" y="3447"/>
                      <a:pt x="963" y="3431"/>
                      <a:pt x="937" y="3427"/>
                    </a:cubicBezTo>
                    <a:cubicBezTo>
                      <a:pt x="894" y="3420"/>
                      <a:pt x="852" y="3416"/>
                      <a:pt x="810" y="3416"/>
                    </a:cubicBezTo>
                    <a:cubicBezTo>
                      <a:pt x="449" y="3416"/>
                      <a:pt x="131" y="3675"/>
                      <a:pt x="69" y="4043"/>
                    </a:cubicBezTo>
                    <a:cubicBezTo>
                      <a:pt x="1" y="4454"/>
                      <a:pt x="252" y="4842"/>
                      <a:pt x="686" y="4933"/>
                    </a:cubicBezTo>
                    <a:cubicBezTo>
                      <a:pt x="845" y="4956"/>
                      <a:pt x="1028" y="4979"/>
                      <a:pt x="1256" y="4979"/>
                    </a:cubicBezTo>
                    <a:cubicBezTo>
                      <a:pt x="2466" y="4979"/>
                      <a:pt x="4360" y="4386"/>
                      <a:pt x="5730" y="2217"/>
                    </a:cubicBezTo>
                    <a:cubicBezTo>
                      <a:pt x="6620" y="3336"/>
                      <a:pt x="8264" y="4933"/>
                      <a:pt x="10318" y="4933"/>
                    </a:cubicBezTo>
                    <a:cubicBezTo>
                      <a:pt x="10729" y="4933"/>
                      <a:pt x="11071" y="4591"/>
                      <a:pt x="11071" y="4180"/>
                    </a:cubicBezTo>
                    <a:cubicBezTo>
                      <a:pt x="11071" y="3769"/>
                      <a:pt x="10729" y="3427"/>
                      <a:pt x="10318" y="3427"/>
                    </a:cubicBezTo>
                    <a:cubicBezTo>
                      <a:pt x="8104" y="3427"/>
                      <a:pt x="6323" y="391"/>
                      <a:pt x="6301" y="368"/>
                    </a:cubicBezTo>
                    <a:cubicBezTo>
                      <a:pt x="6173" y="135"/>
                      <a:pt x="5929" y="1"/>
                      <a:pt x="5657"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22;p2"/>
              <p:cNvSpPr/>
              <p:nvPr/>
            </p:nvSpPr>
            <p:spPr>
              <a:xfrm>
                <a:off x="3361750" y="4576450"/>
                <a:ext cx="276775" cy="123350"/>
              </a:xfrm>
              <a:custGeom>
                <a:avLst/>
                <a:gdLst/>
                <a:ahLst/>
                <a:cxnLst/>
                <a:rect l="l" t="t" r="r" b="b"/>
                <a:pathLst>
                  <a:path w="11071" h="4934" extrusionOk="0">
                    <a:moveTo>
                      <a:pt x="5589" y="0"/>
                    </a:moveTo>
                    <a:cubicBezTo>
                      <a:pt x="5567" y="0"/>
                      <a:pt x="5546" y="1"/>
                      <a:pt x="5524" y="3"/>
                    </a:cubicBezTo>
                    <a:cubicBezTo>
                      <a:pt x="5273" y="26"/>
                      <a:pt x="5045" y="163"/>
                      <a:pt x="4908" y="368"/>
                    </a:cubicBezTo>
                    <a:cubicBezTo>
                      <a:pt x="3242" y="3336"/>
                      <a:pt x="868" y="3404"/>
                      <a:pt x="754" y="3427"/>
                    </a:cubicBezTo>
                    <a:cubicBezTo>
                      <a:pt x="320" y="3427"/>
                      <a:pt x="1" y="3769"/>
                      <a:pt x="1" y="4180"/>
                    </a:cubicBezTo>
                    <a:cubicBezTo>
                      <a:pt x="1" y="4591"/>
                      <a:pt x="320" y="4933"/>
                      <a:pt x="754" y="4933"/>
                    </a:cubicBezTo>
                    <a:cubicBezTo>
                      <a:pt x="868" y="4933"/>
                      <a:pt x="3561" y="4911"/>
                      <a:pt x="5661" y="2012"/>
                    </a:cubicBezTo>
                    <a:cubicBezTo>
                      <a:pt x="6574" y="2993"/>
                      <a:pt x="8286" y="4568"/>
                      <a:pt x="10112" y="4933"/>
                    </a:cubicBezTo>
                    <a:lnTo>
                      <a:pt x="10249" y="4933"/>
                    </a:lnTo>
                    <a:cubicBezTo>
                      <a:pt x="10614" y="4933"/>
                      <a:pt x="10934" y="4682"/>
                      <a:pt x="11003" y="4317"/>
                    </a:cubicBezTo>
                    <a:cubicBezTo>
                      <a:pt x="11071" y="3906"/>
                      <a:pt x="10820" y="3518"/>
                      <a:pt x="10409" y="3427"/>
                    </a:cubicBezTo>
                    <a:cubicBezTo>
                      <a:pt x="8332" y="3016"/>
                      <a:pt x="6209" y="323"/>
                      <a:pt x="6186" y="277"/>
                    </a:cubicBezTo>
                    <a:cubicBezTo>
                      <a:pt x="6040" y="110"/>
                      <a:pt x="5818" y="0"/>
                      <a:pt x="558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23" name="Google Shape;23;p2"/>
          <p:cNvGrpSpPr/>
          <p:nvPr/>
        </p:nvGrpSpPr>
        <p:grpSpPr>
          <a:xfrm>
            <a:off x="4657233" y="4604101"/>
            <a:ext cx="523008" cy="271682"/>
            <a:chOff x="2884833" y="4604101"/>
            <a:chExt cx="523008" cy="271682"/>
          </a:xfrm>
        </p:grpSpPr>
        <p:sp>
          <p:nvSpPr>
            <p:cNvPr id="24" name="Google Shape;24;p2"/>
            <p:cNvSpPr/>
            <p:nvPr/>
          </p:nvSpPr>
          <p:spPr>
            <a:xfrm>
              <a:off x="2884833" y="4714309"/>
              <a:ext cx="127427" cy="143472"/>
            </a:xfrm>
            <a:custGeom>
              <a:avLst/>
              <a:gdLst/>
              <a:ahLst/>
              <a:cxnLst/>
              <a:rect l="l" t="t" r="r" b="b"/>
              <a:pathLst>
                <a:path w="2732" h="3076" extrusionOk="0">
                  <a:moveTo>
                    <a:pt x="1379" y="0"/>
                  </a:moveTo>
                  <a:cubicBezTo>
                    <a:pt x="1003" y="0"/>
                    <a:pt x="627" y="150"/>
                    <a:pt x="376" y="426"/>
                  </a:cubicBezTo>
                  <a:cubicBezTo>
                    <a:pt x="125" y="677"/>
                    <a:pt x="0" y="1028"/>
                    <a:pt x="0" y="1379"/>
                  </a:cubicBezTo>
                  <a:cubicBezTo>
                    <a:pt x="0" y="1604"/>
                    <a:pt x="25" y="1855"/>
                    <a:pt x="100" y="2055"/>
                  </a:cubicBezTo>
                  <a:cubicBezTo>
                    <a:pt x="201" y="2381"/>
                    <a:pt x="376" y="2657"/>
                    <a:pt x="652" y="2857"/>
                  </a:cubicBezTo>
                  <a:cubicBezTo>
                    <a:pt x="862" y="3010"/>
                    <a:pt x="1102" y="3076"/>
                    <a:pt x="1349" y="3076"/>
                  </a:cubicBezTo>
                  <a:cubicBezTo>
                    <a:pt x="1425" y="3076"/>
                    <a:pt x="1502" y="3070"/>
                    <a:pt x="1579" y="3058"/>
                  </a:cubicBezTo>
                  <a:cubicBezTo>
                    <a:pt x="1905" y="2983"/>
                    <a:pt x="2206" y="2807"/>
                    <a:pt x="2406" y="2556"/>
                  </a:cubicBezTo>
                  <a:cubicBezTo>
                    <a:pt x="2632" y="2281"/>
                    <a:pt x="2732" y="1905"/>
                    <a:pt x="2732" y="1554"/>
                  </a:cubicBezTo>
                  <a:cubicBezTo>
                    <a:pt x="2707" y="1203"/>
                    <a:pt x="2582" y="827"/>
                    <a:pt x="2356" y="526"/>
                  </a:cubicBezTo>
                  <a:cubicBezTo>
                    <a:pt x="2256" y="376"/>
                    <a:pt x="2130" y="251"/>
                    <a:pt x="1955" y="150"/>
                  </a:cubicBezTo>
                  <a:cubicBezTo>
                    <a:pt x="1780" y="50"/>
                    <a:pt x="1579" y="0"/>
                    <a:pt x="137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 name="Google Shape;25;p2"/>
            <p:cNvSpPr/>
            <p:nvPr/>
          </p:nvSpPr>
          <p:spPr>
            <a:xfrm>
              <a:off x="3164725" y="4604101"/>
              <a:ext cx="243116" cy="271682"/>
            </a:xfrm>
            <a:custGeom>
              <a:avLst/>
              <a:gdLst/>
              <a:ahLst/>
              <a:cxnLst/>
              <a:rect l="l" t="t" r="r" b="b"/>
              <a:pathLst>
                <a:path w="6468" h="7228" extrusionOk="0">
                  <a:moveTo>
                    <a:pt x="3355" y="0"/>
                  </a:moveTo>
                  <a:cubicBezTo>
                    <a:pt x="3315" y="0"/>
                    <a:pt x="3274" y="1"/>
                    <a:pt x="3234" y="3"/>
                  </a:cubicBezTo>
                  <a:cubicBezTo>
                    <a:pt x="2382" y="3"/>
                    <a:pt x="1505" y="354"/>
                    <a:pt x="903" y="981"/>
                  </a:cubicBezTo>
                  <a:cubicBezTo>
                    <a:pt x="302" y="1557"/>
                    <a:pt x="1" y="2410"/>
                    <a:pt x="51" y="3237"/>
                  </a:cubicBezTo>
                  <a:cubicBezTo>
                    <a:pt x="1" y="3788"/>
                    <a:pt x="76" y="4339"/>
                    <a:pt x="251" y="4841"/>
                  </a:cubicBezTo>
                  <a:cubicBezTo>
                    <a:pt x="477" y="5592"/>
                    <a:pt x="928" y="6269"/>
                    <a:pt x="1555" y="6720"/>
                  </a:cubicBezTo>
                  <a:cubicBezTo>
                    <a:pt x="2025" y="7059"/>
                    <a:pt x="2593" y="7228"/>
                    <a:pt x="3165" y="7228"/>
                  </a:cubicBezTo>
                  <a:cubicBezTo>
                    <a:pt x="3356" y="7228"/>
                    <a:pt x="3547" y="7209"/>
                    <a:pt x="3735" y="7171"/>
                  </a:cubicBezTo>
                  <a:cubicBezTo>
                    <a:pt x="4487" y="7021"/>
                    <a:pt x="5214" y="6595"/>
                    <a:pt x="5690" y="5994"/>
                  </a:cubicBezTo>
                  <a:cubicBezTo>
                    <a:pt x="6216" y="5342"/>
                    <a:pt x="6467" y="4490"/>
                    <a:pt x="6442" y="3663"/>
                  </a:cubicBezTo>
                  <a:cubicBezTo>
                    <a:pt x="6417" y="2811"/>
                    <a:pt x="6116" y="1958"/>
                    <a:pt x="5590" y="1257"/>
                  </a:cubicBezTo>
                  <a:cubicBezTo>
                    <a:pt x="5339" y="881"/>
                    <a:pt x="5013" y="555"/>
                    <a:pt x="4612" y="329"/>
                  </a:cubicBezTo>
                  <a:cubicBezTo>
                    <a:pt x="4245" y="123"/>
                    <a:pt x="3794" y="0"/>
                    <a:pt x="335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6" name="Google Shape;26;p2"/>
          <p:cNvGrpSpPr/>
          <p:nvPr/>
        </p:nvGrpSpPr>
        <p:grpSpPr>
          <a:xfrm rot="2700000">
            <a:off x="241205" y="4197616"/>
            <a:ext cx="839882" cy="573391"/>
            <a:chOff x="270999" y="4268599"/>
            <a:chExt cx="839890" cy="573396"/>
          </a:xfrm>
        </p:grpSpPr>
        <p:sp>
          <p:nvSpPr>
            <p:cNvPr id="27" name="Google Shape;27;p2"/>
            <p:cNvSpPr/>
            <p:nvPr/>
          </p:nvSpPr>
          <p:spPr>
            <a:xfrm>
              <a:off x="392063" y="4608438"/>
              <a:ext cx="208189" cy="233557"/>
            </a:xfrm>
            <a:custGeom>
              <a:avLst/>
              <a:gdLst/>
              <a:ahLst/>
              <a:cxnLst/>
              <a:rect l="l" t="t" r="r" b="b"/>
              <a:pathLst>
                <a:path w="4212" h="4725" extrusionOk="0">
                  <a:moveTo>
                    <a:pt x="2106" y="0"/>
                  </a:moveTo>
                  <a:cubicBezTo>
                    <a:pt x="1555" y="25"/>
                    <a:pt x="978" y="251"/>
                    <a:pt x="577" y="652"/>
                  </a:cubicBezTo>
                  <a:cubicBezTo>
                    <a:pt x="201" y="1028"/>
                    <a:pt x="1" y="1579"/>
                    <a:pt x="26" y="2130"/>
                  </a:cubicBezTo>
                  <a:cubicBezTo>
                    <a:pt x="1" y="2481"/>
                    <a:pt x="51" y="2857"/>
                    <a:pt x="151" y="3183"/>
                  </a:cubicBezTo>
                  <a:cubicBezTo>
                    <a:pt x="327" y="3659"/>
                    <a:pt x="602" y="4085"/>
                    <a:pt x="1028" y="4386"/>
                  </a:cubicBezTo>
                  <a:cubicBezTo>
                    <a:pt x="1329" y="4612"/>
                    <a:pt x="1686" y="4724"/>
                    <a:pt x="2057" y="4724"/>
                  </a:cubicBezTo>
                  <a:cubicBezTo>
                    <a:pt x="2181" y="4724"/>
                    <a:pt x="2307" y="4712"/>
                    <a:pt x="2432" y="4687"/>
                  </a:cubicBezTo>
                  <a:cubicBezTo>
                    <a:pt x="2933" y="4587"/>
                    <a:pt x="3384" y="4311"/>
                    <a:pt x="3710" y="3910"/>
                  </a:cubicBezTo>
                  <a:cubicBezTo>
                    <a:pt x="4061" y="3484"/>
                    <a:pt x="4211" y="2957"/>
                    <a:pt x="4186" y="2406"/>
                  </a:cubicBezTo>
                  <a:cubicBezTo>
                    <a:pt x="4161" y="1830"/>
                    <a:pt x="3986" y="1278"/>
                    <a:pt x="3635" y="827"/>
                  </a:cubicBezTo>
                  <a:cubicBezTo>
                    <a:pt x="3484" y="602"/>
                    <a:pt x="3259" y="376"/>
                    <a:pt x="3008" y="226"/>
                  </a:cubicBezTo>
                  <a:cubicBezTo>
                    <a:pt x="2733" y="75"/>
                    <a:pt x="2432" y="0"/>
                    <a:pt x="210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28;p2"/>
            <p:cNvSpPr/>
            <p:nvPr/>
          </p:nvSpPr>
          <p:spPr>
            <a:xfrm>
              <a:off x="835794" y="4268599"/>
              <a:ext cx="275096" cy="306992"/>
            </a:xfrm>
            <a:custGeom>
              <a:avLst/>
              <a:gdLst/>
              <a:ahLst/>
              <a:cxnLst/>
              <a:rect l="l" t="t" r="r" b="b"/>
              <a:pathLst>
                <a:path w="4212" h="4700" extrusionOk="0">
                  <a:moveTo>
                    <a:pt x="2106" y="0"/>
                  </a:moveTo>
                  <a:cubicBezTo>
                    <a:pt x="1555" y="0"/>
                    <a:pt x="978" y="226"/>
                    <a:pt x="577" y="627"/>
                  </a:cubicBezTo>
                  <a:cubicBezTo>
                    <a:pt x="201" y="1028"/>
                    <a:pt x="1" y="1579"/>
                    <a:pt x="26" y="2105"/>
                  </a:cubicBezTo>
                  <a:cubicBezTo>
                    <a:pt x="1" y="2456"/>
                    <a:pt x="51" y="2832"/>
                    <a:pt x="151" y="3158"/>
                  </a:cubicBezTo>
                  <a:cubicBezTo>
                    <a:pt x="327" y="3634"/>
                    <a:pt x="602" y="4085"/>
                    <a:pt x="1028" y="4361"/>
                  </a:cubicBezTo>
                  <a:cubicBezTo>
                    <a:pt x="1329" y="4586"/>
                    <a:pt x="1686" y="4699"/>
                    <a:pt x="2058" y="4699"/>
                  </a:cubicBezTo>
                  <a:cubicBezTo>
                    <a:pt x="2181" y="4699"/>
                    <a:pt x="2307" y="4687"/>
                    <a:pt x="2432" y="4662"/>
                  </a:cubicBezTo>
                  <a:cubicBezTo>
                    <a:pt x="2933" y="4586"/>
                    <a:pt x="3384" y="4286"/>
                    <a:pt x="3710" y="3910"/>
                  </a:cubicBezTo>
                  <a:cubicBezTo>
                    <a:pt x="4061" y="3484"/>
                    <a:pt x="4211" y="2932"/>
                    <a:pt x="4186" y="2381"/>
                  </a:cubicBezTo>
                  <a:cubicBezTo>
                    <a:pt x="4161" y="1830"/>
                    <a:pt x="3986" y="1278"/>
                    <a:pt x="3635" y="827"/>
                  </a:cubicBezTo>
                  <a:cubicBezTo>
                    <a:pt x="3485" y="576"/>
                    <a:pt x="3259" y="376"/>
                    <a:pt x="3008" y="226"/>
                  </a:cubicBezTo>
                  <a:cubicBezTo>
                    <a:pt x="2733" y="50"/>
                    <a:pt x="2432" y="0"/>
                    <a:pt x="210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2"/>
            <p:cNvSpPr/>
            <p:nvPr/>
          </p:nvSpPr>
          <p:spPr>
            <a:xfrm>
              <a:off x="270999" y="4268605"/>
              <a:ext cx="135036" cy="152047"/>
            </a:xfrm>
            <a:custGeom>
              <a:avLst/>
              <a:gdLst/>
              <a:ahLst/>
              <a:cxnLst/>
              <a:rect l="l" t="t" r="r" b="b"/>
              <a:pathLst>
                <a:path w="2732" h="3076" extrusionOk="0">
                  <a:moveTo>
                    <a:pt x="1379" y="0"/>
                  </a:moveTo>
                  <a:cubicBezTo>
                    <a:pt x="1003" y="0"/>
                    <a:pt x="627" y="150"/>
                    <a:pt x="376" y="426"/>
                  </a:cubicBezTo>
                  <a:cubicBezTo>
                    <a:pt x="125" y="677"/>
                    <a:pt x="0" y="1028"/>
                    <a:pt x="0" y="1379"/>
                  </a:cubicBezTo>
                  <a:cubicBezTo>
                    <a:pt x="0" y="1604"/>
                    <a:pt x="25" y="1855"/>
                    <a:pt x="100" y="2055"/>
                  </a:cubicBezTo>
                  <a:cubicBezTo>
                    <a:pt x="201" y="2381"/>
                    <a:pt x="376" y="2657"/>
                    <a:pt x="652" y="2857"/>
                  </a:cubicBezTo>
                  <a:cubicBezTo>
                    <a:pt x="862" y="3010"/>
                    <a:pt x="1102" y="3076"/>
                    <a:pt x="1349" y="3076"/>
                  </a:cubicBezTo>
                  <a:cubicBezTo>
                    <a:pt x="1425" y="3076"/>
                    <a:pt x="1502" y="3070"/>
                    <a:pt x="1579" y="3058"/>
                  </a:cubicBezTo>
                  <a:cubicBezTo>
                    <a:pt x="1905" y="2983"/>
                    <a:pt x="2206" y="2807"/>
                    <a:pt x="2406" y="2556"/>
                  </a:cubicBezTo>
                  <a:cubicBezTo>
                    <a:pt x="2632" y="2281"/>
                    <a:pt x="2732" y="1905"/>
                    <a:pt x="2732" y="1554"/>
                  </a:cubicBezTo>
                  <a:cubicBezTo>
                    <a:pt x="2707" y="1203"/>
                    <a:pt x="2582" y="827"/>
                    <a:pt x="2356" y="526"/>
                  </a:cubicBezTo>
                  <a:cubicBezTo>
                    <a:pt x="2256" y="376"/>
                    <a:pt x="2130" y="251"/>
                    <a:pt x="1955" y="150"/>
                  </a:cubicBezTo>
                  <a:cubicBezTo>
                    <a:pt x="1780" y="50"/>
                    <a:pt x="1579" y="0"/>
                    <a:pt x="137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30" name="Google Shape;30;p2"/>
          <p:cNvSpPr txBox="1">
            <a:spLocks noGrp="1"/>
          </p:cNvSpPr>
          <p:nvPr>
            <p:ph type="ctrTitle"/>
          </p:nvPr>
        </p:nvSpPr>
        <p:spPr>
          <a:xfrm>
            <a:off x="1110900" y="1072950"/>
            <a:ext cx="6922200" cy="1498800"/>
          </a:xfrm>
          <a:prstGeom prst="rect">
            <a:avLst/>
          </a:prstGeom>
        </p:spPr>
        <p:txBody>
          <a:bodyPr spcFirstLastPara="1" wrap="square" lIns="91425" tIns="91425" rIns="91425" bIns="91425" anchor="ctr" anchorCtr="0">
            <a:noAutofit/>
          </a:bodyPr>
          <a:lstStyle>
            <a:lvl1pPr lvl="0" algn="ctr">
              <a:spcBef>
                <a:spcPts val="0"/>
              </a:spcBef>
              <a:spcAft>
                <a:spcPts val="0"/>
              </a:spcAft>
              <a:buSzPts val="5200"/>
              <a:buNone/>
              <a:defRPr sz="52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31" name="Google Shape;31;p2"/>
          <p:cNvSpPr txBox="1">
            <a:spLocks noGrp="1"/>
          </p:cNvSpPr>
          <p:nvPr>
            <p:ph type="subTitle" idx="1"/>
          </p:nvPr>
        </p:nvSpPr>
        <p:spPr>
          <a:xfrm>
            <a:off x="2307600" y="3831113"/>
            <a:ext cx="4528800" cy="4758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18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32" name="Google Shape;32;p2"/>
          <p:cNvSpPr txBox="1">
            <a:spLocks noGrp="1"/>
          </p:cNvSpPr>
          <p:nvPr>
            <p:ph type="ctrTitle" idx="2"/>
          </p:nvPr>
        </p:nvSpPr>
        <p:spPr>
          <a:xfrm>
            <a:off x="1110900" y="2807217"/>
            <a:ext cx="6922200" cy="922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200"/>
              <a:buNone/>
              <a:defRPr sz="5100"/>
            </a:lvl1pPr>
            <a:lvl2pPr lvl="1" algn="ctr" rtl="0">
              <a:spcBef>
                <a:spcPts val="0"/>
              </a:spcBef>
              <a:spcAft>
                <a:spcPts val="0"/>
              </a:spcAft>
              <a:buClr>
                <a:srgbClr val="191919"/>
              </a:buClr>
              <a:buSzPts val="5200"/>
              <a:buNone/>
              <a:defRPr sz="5200">
                <a:solidFill>
                  <a:srgbClr val="191919"/>
                </a:solidFill>
              </a:defRPr>
            </a:lvl2pPr>
            <a:lvl3pPr lvl="2" algn="ctr" rtl="0">
              <a:spcBef>
                <a:spcPts val="0"/>
              </a:spcBef>
              <a:spcAft>
                <a:spcPts val="0"/>
              </a:spcAft>
              <a:buClr>
                <a:srgbClr val="191919"/>
              </a:buClr>
              <a:buSzPts val="5200"/>
              <a:buNone/>
              <a:defRPr sz="5200">
                <a:solidFill>
                  <a:srgbClr val="191919"/>
                </a:solidFill>
              </a:defRPr>
            </a:lvl3pPr>
            <a:lvl4pPr lvl="3" algn="ctr" rtl="0">
              <a:spcBef>
                <a:spcPts val="0"/>
              </a:spcBef>
              <a:spcAft>
                <a:spcPts val="0"/>
              </a:spcAft>
              <a:buClr>
                <a:srgbClr val="191919"/>
              </a:buClr>
              <a:buSzPts val="5200"/>
              <a:buNone/>
              <a:defRPr sz="5200">
                <a:solidFill>
                  <a:srgbClr val="191919"/>
                </a:solidFill>
              </a:defRPr>
            </a:lvl4pPr>
            <a:lvl5pPr lvl="4" algn="ctr" rtl="0">
              <a:spcBef>
                <a:spcPts val="0"/>
              </a:spcBef>
              <a:spcAft>
                <a:spcPts val="0"/>
              </a:spcAft>
              <a:buClr>
                <a:srgbClr val="191919"/>
              </a:buClr>
              <a:buSzPts val="5200"/>
              <a:buNone/>
              <a:defRPr sz="5200">
                <a:solidFill>
                  <a:srgbClr val="191919"/>
                </a:solidFill>
              </a:defRPr>
            </a:lvl5pPr>
            <a:lvl6pPr lvl="5" algn="ctr" rtl="0">
              <a:spcBef>
                <a:spcPts val="0"/>
              </a:spcBef>
              <a:spcAft>
                <a:spcPts val="0"/>
              </a:spcAft>
              <a:buClr>
                <a:srgbClr val="191919"/>
              </a:buClr>
              <a:buSzPts val="5200"/>
              <a:buNone/>
              <a:defRPr sz="5200">
                <a:solidFill>
                  <a:srgbClr val="191919"/>
                </a:solidFill>
              </a:defRPr>
            </a:lvl6pPr>
            <a:lvl7pPr lvl="6" algn="ctr" rtl="0">
              <a:spcBef>
                <a:spcPts val="0"/>
              </a:spcBef>
              <a:spcAft>
                <a:spcPts val="0"/>
              </a:spcAft>
              <a:buClr>
                <a:srgbClr val="191919"/>
              </a:buClr>
              <a:buSzPts val="5200"/>
              <a:buNone/>
              <a:defRPr sz="5200">
                <a:solidFill>
                  <a:srgbClr val="191919"/>
                </a:solidFill>
              </a:defRPr>
            </a:lvl7pPr>
            <a:lvl8pPr lvl="7" algn="ctr" rtl="0">
              <a:spcBef>
                <a:spcPts val="0"/>
              </a:spcBef>
              <a:spcAft>
                <a:spcPts val="0"/>
              </a:spcAft>
              <a:buClr>
                <a:srgbClr val="191919"/>
              </a:buClr>
              <a:buSzPts val="5200"/>
              <a:buNone/>
              <a:defRPr sz="5200">
                <a:solidFill>
                  <a:srgbClr val="191919"/>
                </a:solidFill>
              </a:defRPr>
            </a:lvl8pPr>
            <a:lvl9pPr lvl="8" algn="ctr" rtl="0">
              <a:spcBef>
                <a:spcPts val="0"/>
              </a:spcBef>
              <a:spcAft>
                <a:spcPts val="0"/>
              </a:spcAft>
              <a:buClr>
                <a:srgbClr val="191919"/>
              </a:buClr>
              <a:buSzPts val="5200"/>
              <a:buNone/>
              <a:defRPr sz="5200">
                <a:solidFill>
                  <a:srgbClr val="191919"/>
                </a:solidFill>
              </a:defRPr>
            </a:lvl9pPr>
          </a:lstStyle>
          <a:p>
            <a:endParaRPr/>
          </a:p>
        </p:txBody>
      </p:sp>
      <p:sp>
        <p:nvSpPr>
          <p:cNvPr id="33" name="Google Shape;33;p2"/>
          <p:cNvSpPr/>
          <p:nvPr/>
        </p:nvSpPr>
        <p:spPr>
          <a:xfrm rot="1613739">
            <a:off x="8409643" y="4345787"/>
            <a:ext cx="537305" cy="516643"/>
          </a:xfrm>
          <a:custGeom>
            <a:avLst/>
            <a:gdLst/>
            <a:ahLst/>
            <a:cxnLst/>
            <a:rect l="l" t="t" r="r" b="b"/>
            <a:pathLst>
              <a:path w="13080" h="12577" extrusionOk="0">
                <a:moveTo>
                  <a:pt x="5113" y="1164"/>
                </a:moveTo>
                <a:cubicBezTo>
                  <a:pt x="5342" y="1301"/>
                  <a:pt x="5935" y="1849"/>
                  <a:pt x="6871" y="2899"/>
                </a:cubicBezTo>
                <a:cubicBezTo>
                  <a:pt x="6118" y="3218"/>
                  <a:pt x="5296" y="3561"/>
                  <a:pt x="4474" y="3926"/>
                </a:cubicBezTo>
                <a:cubicBezTo>
                  <a:pt x="4634" y="1666"/>
                  <a:pt x="5022" y="1233"/>
                  <a:pt x="5113" y="1164"/>
                </a:cubicBezTo>
                <a:close/>
                <a:moveTo>
                  <a:pt x="10865" y="2876"/>
                </a:moveTo>
                <a:cubicBezTo>
                  <a:pt x="10751" y="3173"/>
                  <a:pt x="10477" y="3698"/>
                  <a:pt x="9861" y="4656"/>
                </a:cubicBezTo>
                <a:cubicBezTo>
                  <a:pt x="9519" y="4246"/>
                  <a:pt x="9176" y="3812"/>
                  <a:pt x="8834" y="3401"/>
                </a:cubicBezTo>
                <a:cubicBezTo>
                  <a:pt x="9952" y="3036"/>
                  <a:pt x="10546" y="2922"/>
                  <a:pt x="10865" y="2876"/>
                </a:cubicBezTo>
                <a:close/>
                <a:moveTo>
                  <a:pt x="3264" y="5752"/>
                </a:moveTo>
                <a:cubicBezTo>
                  <a:pt x="3242" y="6254"/>
                  <a:pt x="3264" y="6802"/>
                  <a:pt x="3264" y="7350"/>
                </a:cubicBezTo>
                <a:cubicBezTo>
                  <a:pt x="2306" y="7076"/>
                  <a:pt x="1781" y="6870"/>
                  <a:pt x="1461" y="6733"/>
                </a:cubicBezTo>
                <a:cubicBezTo>
                  <a:pt x="1826" y="6505"/>
                  <a:pt x="2397" y="6186"/>
                  <a:pt x="3264" y="5752"/>
                </a:cubicBezTo>
                <a:close/>
                <a:moveTo>
                  <a:pt x="7693" y="3812"/>
                </a:moveTo>
                <a:cubicBezTo>
                  <a:pt x="8195" y="4405"/>
                  <a:pt x="8697" y="5022"/>
                  <a:pt x="9176" y="5638"/>
                </a:cubicBezTo>
                <a:cubicBezTo>
                  <a:pt x="8560" y="6505"/>
                  <a:pt x="7875" y="7418"/>
                  <a:pt x="7168" y="8308"/>
                </a:cubicBezTo>
                <a:cubicBezTo>
                  <a:pt x="6186" y="8103"/>
                  <a:pt x="5250" y="7875"/>
                  <a:pt x="4429" y="7669"/>
                </a:cubicBezTo>
                <a:cubicBezTo>
                  <a:pt x="4383" y="6779"/>
                  <a:pt x="4383" y="5957"/>
                  <a:pt x="4406" y="5204"/>
                </a:cubicBezTo>
                <a:cubicBezTo>
                  <a:pt x="5524" y="4702"/>
                  <a:pt x="6665" y="4200"/>
                  <a:pt x="7693" y="3812"/>
                </a:cubicBezTo>
                <a:close/>
                <a:moveTo>
                  <a:pt x="9907" y="6597"/>
                </a:moveTo>
                <a:cubicBezTo>
                  <a:pt x="10820" y="7806"/>
                  <a:pt x="11299" y="8582"/>
                  <a:pt x="11527" y="9016"/>
                </a:cubicBezTo>
                <a:cubicBezTo>
                  <a:pt x="10842" y="8970"/>
                  <a:pt x="9724" y="8788"/>
                  <a:pt x="8423" y="8560"/>
                </a:cubicBezTo>
                <a:cubicBezTo>
                  <a:pt x="8948" y="7898"/>
                  <a:pt x="9450" y="7236"/>
                  <a:pt x="9907" y="6597"/>
                </a:cubicBezTo>
                <a:close/>
                <a:moveTo>
                  <a:pt x="4474" y="8856"/>
                </a:moveTo>
                <a:cubicBezTo>
                  <a:pt x="5045" y="8993"/>
                  <a:pt x="5684" y="9153"/>
                  <a:pt x="6346" y="9290"/>
                </a:cubicBezTo>
                <a:cubicBezTo>
                  <a:pt x="5524" y="10226"/>
                  <a:pt x="4976" y="10796"/>
                  <a:pt x="4611" y="11116"/>
                </a:cubicBezTo>
                <a:cubicBezTo>
                  <a:pt x="4566" y="10614"/>
                  <a:pt x="4497" y="9792"/>
                  <a:pt x="4474" y="8856"/>
                </a:cubicBezTo>
                <a:close/>
                <a:moveTo>
                  <a:pt x="5113" y="0"/>
                </a:moveTo>
                <a:cubicBezTo>
                  <a:pt x="4018" y="0"/>
                  <a:pt x="3447" y="1392"/>
                  <a:pt x="3287" y="4474"/>
                </a:cubicBezTo>
                <a:cubicBezTo>
                  <a:pt x="2032" y="5090"/>
                  <a:pt x="571" y="5843"/>
                  <a:pt x="206" y="6300"/>
                </a:cubicBezTo>
                <a:cubicBezTo>
                  <a:pt x="46" y="6482"/>
                  <a:pt x="0" y="6733"/>
                  <a:pt x="69" y="6962"/>
                </a:cubicBezTo>
                <a:cubicBezTo>
                  <a:pt x="183" y="7350"/>
                  <a:pt x="548" y="7783"/>
                  <a:pt x="3310" y="8560"/>
                </a:cubicBezTo>
                <a:cubicBezTo>
                  <a:pt x="3379" y="10157"/>
                  <a:pt x="3493" y="11458"/>
                  <a:pt x="3516" y="11709"/>
                </a:cubicBezTo>
                <a:cubicBezTo>
                  <a:pt x="3493" y="11983"/>
                  <a:pt x="3561" y="12189"/>
                  <a:pt x="3698" y="12349"/>
                </a:cubicBezTo>
                <a:cubicBezTo>
                  <a:pt x="3835" y="12485"/>
                  <a:pt x="4018" y="12577"/>
                  <a:pt x="4223" y="12577"/>
                </a:cubicBezTo>
                <a:cubicBezTo>
                  <a:pt x="4497" y="12577"/>
                  <a:pt x="5113" y="12577"/>
                  <a:pt x="7601" y="9564"/>
                </a:cubicBezTo>
                <a:cubicBezTo>
                  <a:pt x="9224" y="9868"/>
                  <a:pt x="11117" y="10172"/>
                  <a:pt x="11919" y="10172"/>
                </a:cubicBezTo>
                <a:cubicBezTo>
                  <a:pt x="12019" y="10172"/>
                  <a:pt x="12103" y="10167"/>
                  <a:pt x="12166" y="10157"/>
                </a:cubicBezTo>
                <a:cubicBezTo>
                  <a:pt x="12440" y="10112"/>
                  <a:pt x="12646" y="9952"/>
                  <a:pt x="12737" y="9724"/>
                </a:cubicBezTo>
                <a:cubicBezTo>
                  <a:pt x="12874" y="9404"/>
                  <a:pt x="13079" y="8856"/>
                  <a:pt x="10591" y="5592"/>
                </a:cubicBezTo>
                <a:cubicBezTo>
                  <a:pt x="12235" y="3150"/>
                  <a:pt x="12121" y="2648"/>
                  <a:pt x="12075" y="2397"/>
                </a:cubicBezTo>
                <a:cubicBezTo>
                  <a:pt x="12029" y="2191"/>
                  <a:pt x="11824" y="1735"/>
                  <a:pt x="11002" y="1735"/>
                </a:cubicBezTo>
                <a:cubicBezTo>
                  <a:pt x="10409" y="1735"/>
                  <a:pt x="9404" y="1986"/>
                  <a:pt x="8035" y="2465"/>
                </a:cubicBezTo>
                <a:cubicBezTo>
                  <a:pt x="5958" y="137"/>
                  <a:pt x="5524" y="69"/>
                  <a:pt x="5319" y="23"/>
                </a:cubicBezTo>
                <a:cubicBezTo>
                  <a:pt x="5250" y="23"/>
                  <a:pt x="5182" y="0"/>
                  <a:pt x="5113"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34" name="Google Shape;34;p2"/>
          <p:cNvGrpSpPr/>
          <p:nvPr/>
        </p:nvGrpSpPr>
        <p:grpSpPr>
          <a:xfrm>
            <a:off x="300861" y="1452546"/>
            <a:ext cx="595319" cy="573414"/>
            <a:chOff x="163588" y="2381551"/>
            <a:chExt cx="737694" cy="710550"/>
          </a:xfrm>
        </p:grpSpPr>
        <p:sp>
          <p:nvSpPr>
            <p:cNvPr id="35" name="Google Shape;35;p2"/>
            <p:cNvSpPr/>
            <p:nvPr/>
          </p:nvSpPr>
          <p:spPr>
            <a:xfrm>
              <a:off x="597313" y="2840092"/>
              <a:ext cx="239509" cy="252009"/>
            </a:xfrm>
            <a:custGeom>
              <a:avLst/>
              <a:gdLst/>
              <a:ahLst/>
              <a:cxnLst/>
              <a:rect l="l" t="t" r="r" b="b"/>
              <a:pathLst>
                <a:path w="5135" h="5403" extrusionOk="0">
                  <a:moveTo>
                    <a:pt x="3695" y="1"/>
                  </a:moveTo>
                  <a:cubicBezTo>
                    <a:pt x="3562" y="1"/>
                    <a:pt x="3448" y="111"/>
                    <a:pt x="3334" y="179"/>
                  </a:cubicBezTo>
                  <a:cubicBezTo>
                    <a:pt x="3334" y="205"/>
                    <a:pt x="3308" y="205"/>
                    <a:pt x="3308" y="230"/>
                  </a:cubicBezTo>
                  <a:cubicBezTo>
                    <a:pt x="3283" y="217"/>
                    <a:pt x="3258" y="211"/>
                    <a:pt x="3236" y="211"/>
                  </a:cubicBezTo>
                  <a:cubicBezTo>
                    <a:pt x="3214" y="211"/>
                    <a:pt x="3196" y="217"/>
                    <a:pt x="3183" y="230"/>
                  </a:cubicBezTo>
                  <a:cubicBezTo>
                    <a:pt x="2156" y="856"/>
                    <a:pt x="1128" y="1458"/>
                    <a:pt x="100" y="2084"/>
                  </a:cubicBezTo>
                  <a:cubicBezTo>
                    <a:pt x="25" y="2134"/>
                    <a:pt x="0" y="2285"/>
                    <a:pt x="75" y="2360"/>
                  </a:cubicBezTo>
                  <a:cubicBezTo>
                    <a:pt x="1153" y="3388"/>
                    <a:pt x="2381" y="4240"/>
                    <a:pt x="3735" y="4891"/>
                  </a:cubicBezTo>
                  <a:cubicBezTo>
                    <a:pt x="4110" y="5067"/>
                    <a:pt x="4511" y="5242"/>
                    <a:pt x="4912" y="5393"/>
                  </a:cubicBezTo>
                  <a:cubicBezTo>
                    <a:pt x="4929" y="5399"/>
                    <a:pt x="4946" y="5402"/>
                    <a:pt x="4962" y="5402"/>
                  </a:cubicBezTo>
                  <a:cubicBezTo>
                    <a:pt x="5063" y="5402"/>
                    <a:pt x="5135" y="5275"/>
                    <a:pt x="5113" y="5167"/>
                  </a:cubicBezTo>
                  <a:cubicBezTo>
                    <a:pt x="4988" y="4390"/>
                    <a:pt x="4837" y="3613"/>
                    <a:pt x="4687" y="2836"/>
                  </a:cubicBezTo>
                  <a:lnTo>
                    <a:pt x="4486" y="1683"/>
                  </a:lnTo>
                  <a:cubicBezTo>
                    <a:pt x="4461" y="1483"/>
                    <a:pt x="4411" y="1282"/>
                    <a:pt x="4386" y="1082"/>
                  </a:cubicBezTo>
                  <a:cubicBezTo>
                    <a:pt x="4336" y="931"/>
                    <a:pt x="4336" y="731"/>
                    <a:pt x="4261" y="580"/>
                  </a:cubicBezTo>
                  <a:cubicBezTo>
                    <a:pt x="4211" y="455"/>
                    <a:pt x="4136" y="355"/>
                    <a:pt x="4035" y="280"/>
                  </a:cubicBezTo>
                  <a:cubicBezTo>
                    <a:pt x="4010" y="205"/>
                    <a:pt x="4010" y="154"/>
                    <a:pt x="3960" y="79"/>
                  </a:cubicBezTo>
                  <a:cubicBezTo>
                    <a:pt x="3885" y="29"/>
                    <a:pt x="3810" y="4"/>
                    <a:pt x="3735" y="4"/>
                  </a:cubicBezTo>
                  <a:cubicBezTo>
                    <a:pt x="3721" y="2"/>
                    <a:pt x="3708" y="1"/>
                    <a:pt x="369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36;p2"/>
            <p:cNvSpPr/>
            <p:nvPr/>
          </p:nvSpPr>
          <p:spPr>
            <a:xfrm>
              <a:off x="721195" y="2593074"/>
              <a:ext cx="180087" cy="207046"/>
            </a:xfrm>
            <a:custGeom>
              <a:avLst/>
              <a:gdLst/>
              <a:ahLst/>
              <a:cxnLst/>
              <a:rect l="l" t="t" r="r" b="b"/>
              <a:pathLst>
                <a:path w="3861" h="4439" extrusionOk="0">
                  <a:moveTo>
                    <a:pt x="2915" y="0"/>
                  </a:moveTo>
                  <a:cubicBezTo>
                    <a:pt x="2800" y="0"/>
                    <a:pt x="2713" y="99"/>
                    <a:pt x="2607" y="162"/>
                  </a:cubicBezTo>
                  <a:cubicBezTo>
                    <a:pt x="2482" y="237"/>
                    <a:pt x="2357" y="338"/>
                    <a:pt x="2231" y="413"/>
                  </a:cubicBezTo>
                  <a:cubicBezTo>
                    <a:pt x="1730" y="764"/>
                    <a:pt x="1229" y="1089"/>
                    <a:pt x="728" y="1440"/>
                  </a:cubicBezTo>
                  <a:cubicBezTo>
                    <a:pt x="502" y="1591"/>
                    <a:pt x="176" y="1741"/>
                    <a:pt x="76" y="2017"/>
                  </a:cubicBezTo>
                  <a:cubicBezTo>
                    <a:pt x="1" y="2192"/>
                    <a:pt x="76" y="2368"/>
                    <a:pt x="176" y="2468"/>
                  </a:cubicBezTo>
                  <a:cubicBezTo>
                    <a:pt x="176" y="2518"/>
                    <a:pt x="201" y="2593"/>
                    <a:pt x="277" y="2618"/>
                  </a:cubicBezTo>
                  <a:cubicBezTo>
                    <a:pt x="1354" y="3245"/>
                    <a:pt x="2482" y="3846"/>
                    <a:pt x="3585" y="4423"/>
                  </a:cubicBezTo>
                  <a:cubicBezTo>
                    <a:pt x="3612" y="4434"/>
                    <a:pt x="3640" y="4439"/>
                    <a:pt x="3667" y="4439"/>
                  </a:cubicBezTo>
                  <a:cubicBezTo>
                    <a:pt x="3768" y="4439"/>
                    <a:pt x="3861" y="4371"/>
                    <a:pt x="3861" y="4272"/>
                  </a:cubicBezTo>
                  <a:cubicBezTo>
                    <a:pt x="3735" y="3095"/>
                    <a:pt x="3560" y="1917"/>
                    <a:pt x="3309" y="739"/>
                  </a:cubicBezTo>
                  <a:cubicBezTo>
                    <a:pt x="3284" y="588"/>
                    <a:pt x="3259" y="438"/>
                    <a:pt x="3209" y="313"/>
                  </a:cubicBezTo>
                  <a:cubicBezTo>
                    <a:pt x="3184" y="187"/>
                    <a:pt x="3134" y="37"/>
                    <a:pt x="2983" y="12"/>
                  </a:cubicBezTo>
                  <a:cubicBezTo>
                    <a:pt x="2959" y="4"/>
                    <a:pt x="2937" y="0"/>
                    <a:pt x="291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37;p2"/>
            <p:cNvSpPr/>
            <p:nvPr/>
          </p:nvSpPr>
          <p:spPr>
            <a:xfrm>
              <a:off x="399737" y="2620546"/>
              <a:ext cx="204341" cy="232979"/>
            </a:xfrm>
            <a:custGeom>
              <a:avLst/>
              <a:gdLst/>
              <a:ahLst/>
              <a:cxnLst/>
              <a:rect l="l" t="t" r="r" b="b"/>
              <a:pathLst>
                <a:path w="4381" h="4995" extrusionOk="0">
                  <a:moveTo>
                    <a:pt x="3132" y="0"/>
                  </a:moveTo>
                  <a:cubicBezTo>
                    <a:pt x="3099" y="0"/>
                    <a:pt x="3065" y="8"/>
                    <a:pt x="3033" y="24"/>
                  </a:cubicBezTo>
                  <a:cubicBezTo>
                    <a:pt x="2031" y="500"/>
                    <a:pt x="1053" y="1027"/>
                    <a:pt x="126" y="1628"/>
                  </a:cubicBezTo>
                  <a:cubicBezTo>
                    <a:pt x="1" y="1704"/>
                    <a:pt x="26" y="1854"/>
                    <a:pt x="101" y="1904"/>
                  </a:cubicBezTo>
                  <a:cubicBezTo>
                    <a:pt x="51" y="1954"/>
                    <a:pt x="51" y="2029"/>
                    <a:pt x="51" y="2105"/>
                  </a:cubicBezTo>
                  <a:cubicBezTo>
                    <a:pt x="101" y="2380"/>
                    <a:pt x="427" y="2556"/>
                    <a:pt x="652" y="2706"/>
                  </a:cubicBezTo>
                  <a:cubicBezTo>
                    <a:pt x="928" y="2907"/>
                    <a:pt x="1179" y="3082"/>
                    <a:pt x="1454" y="3282"/>
                  </a:cubicBezTo>
                  <a:cubicBezTo>
                    <a:pt x="2031" y="3658"/>
                    <a:pt x="2582" y="4009"/>
                    <a:pt x="3158" y="4385"/>
                  </a:cubicBezTo>
                  <a:cubicBezTo>
                    <a:pt x="3459" y="4586"/>
                    <a:pt x="3785" y="4786"/>
                    <a:pt x="4111" y="4962"/>
                  </a:cubicBezTo>
                  <a:cubicBezTo>
                    <a:pt x="4145" y="4984"/>
                    <a:pt x="4177" y="4994"/>
                    <a:pt x="4207" y="4994"/>
                  </a:cubicBezTo>
                  <a:cubicBezTo>
                    <a:pt x="4310" y="4994"/>
                    <a:pt x="4381" y="4878"/>
                    <a:pt x="4361" y="4761"/>
                  </a:cubicBezTo>
                  <a:cubicBezTo>
                    <a:pt x="4161" y="3558"/>
                    <a:pt x="3885" y="2330"/>
                    <a:pt x="3585" y="1152"/>
                  </a:cubicBezTo>
                  <a:cubicBezTo>
                    <a:pt x="3484" y="801"/>
                    <a:pt x="3384" y="450"/>
                    <a:pt x="3284" y="125"/>
                  </a:cubicBezTo>
                  <a:cubicBezTo>
                    <a:pt x="3267" y="39"/>
                    <a:pt x="3203" y="0"/>
                    <a:pt x="313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38;p2"/>
            <p:cNvSpPr/>
            <p:nvPr/>
          </p:nvSpPr>
          <p:spPr>
            <a:xfrm>
              <a:off x="300389" y="2813132"/>
              <a:ext cx="213949" cy="193613"/>
            </a:xfrm>
            <a:custGeom>
              <a:avLst/>
              <a:gdLst/>
              <a:ahLst/>
              <a:cxnLst/>
              <a:rect l="l" t="t" r="r" b="b"/>
              <a:pathLst>
                <a:path w="4587" h="4151" extrusionOk="0">
                  <a:moveTo>
                    <a:pt x="2907" y="0"/>
                  </a:moveTo>
                  <a:cubicBezTo>
                    <a:pt x="2876" y="0"/>
                    <a:pt x="2843" y="9"/>
                    <a:pt x="2807" y="31"/>
                  </a:cubicBezTo>
                  <a:cubicBezTo>
                    <a:pt x="2782" y="56"/>
                    <a:pt x="2732" y="81"/>
                    <a:pt x="2682" y="106"/>
                  </a:cubicBezTo>
                  <a:cubicBezTo>
                    <a:pt x="2666" y="57"/>
                    <a:pt x="2607" y="19"/>
                    <a:pt x="2547" y="19"/>
                  </a:cubicBezTo>
                  <a:cubicBezTo>
                    <a:pt x="2515" y="19"/>
                    <a:pt x="2483" y="30"/>
                    <a:pt x="2456" y="56"/>
                  </a:cubicBezTo>
                  <a:cubicBezTo>
                    <a:pt x="1679" y="582"/>
                    <a:pt x="877" y="1133"/>
                    <a:pt x="100" y="1685"/>
                  </a:cubicBezTo>
                  <a:cubicBezTo>
                    <a:pt x="25" y="1735"/>
                    <a:pt x="0" y="1835"/>
                    <a:pt x="25" y="1910"/>
                  </a:cubicBezTo>
                  <a:cubicBezTo>
                    <a:pt x="25" y="1986"/>
                    <a:pt x="25" y="2061"/>
                    <a:pt x="100" y="2111"/>
                  </a:cubicBezTo>
                  <a:cubicBezTo>
                    <a:pt x="151" y="2136"/>
                    <a:pt x="176" y="2136"/>
                    <a:pt x="201" y="2161"/>
                  </a:cubicBezTo>
                  <a:cubicBezTo>
                    <a:pt x="201" y="2211"/>
                    <a:pt x="226" y="2261"/>
                    <a:pt x="251" y="2286"/>
                  </a:cubicBezTo>
                  <a:cubicBezTo>
                    <a:pt x="280" y="2316"/>
                    <a:pt x="318" y="2328"/>
                    <a:pt x="360" y="2328"/>
                  </a:cubicBezTo>
                  <a:cubicBezTo>
                    <a:pt x="389" y="2328"/>
                    <a:pt x="420" y="2322"/>
                    <a:pt x="451" y="2311"/>
                  </a:cubicBezTo>
                  <a:cubicBezTo>
                    <a:pt x="1329" y="2838"/>
                    <a:pt x="2231" y="3314"/>
                    <a:pt x="3158" y="3740"/>
                  </a:cubicBezTo>
                  <a:cubicBezTo>
                    <a:pt x="3409" y="3865"/>
                    <a:pt x="3684" y="4016"/>
                    <a:pt x="3960" y="4091"/>
                  </a:cubicBezTo>
                  <a:cubicBezTo>
                    <a:pt x="4052" y="4128"/>
                    <a:pt x="4157" y="4151"/>
                    <a:pt x="4266" y="4151"/>
                  </a:cubicBezTo>
                  <a:cubicBezTo>
                    <a:pt x="4306" y="4151"/>
                    <a:pt x="4346" y="4148"/>
                    <a:pt x="4386" y="4141"/>
                  </a:cubicBezTo>
                  <a:cubicBezTo>
                    <a:pt x="4562" y="4066"/>
                    <a:pt x="4587" y="3890"/>
                    <a:pt x="4512" y="3740"/>
                  </a:cubicBezTo>
                  <a:cubicBezTo>
                    <a:pt x="4311" y="3189"/>
                    <a:pt x="4060" y="2612"/>
                    <a:pt x="3835" y="2061"/>
                  </a:cubicBezTo>
                  <a:cubicBezTo>
                    <a:pt x="3584" y="1409"/>
                    <a:pt x="3334" y="783"/>
                    <a:pt x="3083" y="131"/>
                  </a:cubicBezTo>
                  <a:cubicBezTo>
                    <a:pt x="3047" y="59"/>
                    <a:pt x="2985" y="0"/>
                    <a:pt x="290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39;p2"/>
            <p:cNvSpPr/>
            <p:nvPr/>
          </p:nvSpPr>
          <p:spPr>
            <a:xfrm>
              <a:off x="565736" y="2381551"/>
              <a:ext cx="156672" cy="220293"/>
            </a:xfrm>
            <a:custGeom>
              <a:avLst/>
              <a:gdLst/>
              <a:ahLst/>
              <a:cxnLst/>
              <a:rect l="l" t="t" r="r" b="b"/>
              <a:pathLst>
                <a:path w="3359" h="4723" extrusionOk="0">
                  <a:moveTo>
                    <a:pt x="2633" y="1"/>
                  </a:moveTo>
                  <a:cubicBezTo>
                    <a:pt x="2599" y="1"/>
                    <a:pt x="2566" y="13"/>
                    <a:pt x="2532" y="35"/>
                  </a:cubicBezTo>
                  <a:cubicBezTo>
                    <a:pt x="1655" y="462"/>
                    <a:pt x="828" y="1038"/>
                    <a:pt x="76" y="1715"/>
                  </a:cubicBezTo>
                  <a:cubicBezTo>
                    <a:pt x="0" y="1790"/>
                    <a:pt x="26" y="1890"/>
                    <a:pt x="76" y="1965"/>
                  </a:cubicBezTo>
                  <a:cubicBezTo>
                    <a:pt x="903" y="2918"/>
                    <a:pt x="1780" y="3820"/>
                    <a:pt x="2707" y="4647"/>
                  </a:cubicBezTo>
                  <a:cubicBezTo>
                    <a:pt x="2735" y="4688"/>
                    <a:pt x="2770" y="4707"/>
                    <a:pt x="2809" y="4707"/>
                  </a:cubicBezTo>
                  <a:cubicBezTo>
                    <a:pt x="2840" y="4707"/>
                    <a:pt x="2874" y="4695"/>
                    <a:pt x="2908" y="4672"/>
                  </a:cubicBezTo>
                  <a:cubicBezTo>
                    <a:pt x="2933" y="4697"/>
                    <a:pt x="2958" y="4722"/>
                    <a:pt x="3008" y="4722"/>
                  </a:cubicBezTo>
                  <a:cubicBezTo>
                    <a:pt x="3359" y="4697"/>
                    <a:pt x="3284" y="4171"/>
                    <a:pt x="3284" y="3945"/>
                  </a:cubicBezTo>
                  <a:cubicBezTo>
                    <a:pt x="3259" y="3619"/>
                    <a:pt x="3259" y="3294"/>
                    <a:pt x="3234" y="2943"/>
                  </a:cubicBezTo>
                  <a:cubicBezTo>
                    <a:pt x="3183" y="2291"/>
                    <a:pt x="3133" y="1614"/>
                    <a:pt x="3058" y="963"/>
                  </a:cubicBezTo>
                  <a:cubicBezTo>
                    <a:pt x="3008" y="637"/>
                    <a:pt x="3008" y="286"/>
                    <a:pt x="2757" y="61"/>
                  </a:cubicBezTo>
                  <a:cubicBezTo>
                    <a:pt x="2716" y="19"/>
                    <a:pt x="2675" y="1"/>
                    <a:pt x="263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40;p2"/>
            <p:cNvSpPr/>
            <p:nvPr/>
          </p:nvSpPr>
          <p:spPr>
            <a:xfrm>
              <a:off x="349457" y="2391439"/>
              <a:ext cx="139181" cy="155506"/>
            </a:xfrm>
            <a:custGeom>
              <a:avLst/>
              <a:gdLst/>
              <a:ahLst/>
              <a:cxnLst/>
              <a:rect l="l" t="t" r="r" b="b"/>
              <a:pathLst>
                <a:path w="2984" h="3334" extrusionOk="0">
                  <a:moveTo>
                    <a:pt x="1920" y="1"/>
                  </a:moveTo>
                  <a:cubicBezTo>
                    <a:pt x="1833" y="1"/>
                    <a:pt x="1746" y="50"/>
                    <a:pt x="1680" y="99"/>
                  </a:cubicBezTo>
                  <a:cubicBezTo>
                    <a:pt x="1429" y="275"/>
                    <a:pt x="1179" y="500"/>
                    <a:pt x="928" y="701"/>
                  </a:cubicBezTo>
                  <a:cubicBezTo>
                    <a:pt x="703" y="901"/>
                    <a:pt x="452" y="1102"/>
                    <a:pt x="201" y="1277"/>
                  </a:cubicBezTo>
                  <a:cubicBezTo>
                    <a:pt x="76" y="1377"/>
                    <a:pt x="1" y="1528"/>
                    <a:pt x="76" y="1678"/>
                  </a:cubicBezTo>
                  <a:cubicBezTo>
                    <a:pt x="126" y="1803"/>
                    <a:pt x="251" y="1879"/>
                    <a:pt x="352" y="1954"/>
                  </a:cubicBezTo>
                  <a:cubicBezTo>
                    <a:pt x="552" y="2154"/>
                    <a:pt x="778" y="2305"/>
                    <a:pt x="1003" y="2455"/>
                  </a:cubicBezTo>
                  <a:cubicBezTo>
                    <a:pt x="1530" y="2806"/>
                    <a:pt x="2081" y="3082"/>
                    <a:pt x="2683" y="3282"/>
                  </a:cubicBezTo>
                  <a:lnTo>
                    <a:pt x="2708" y="3282"/>
                  </a:lnTo>
                  <a:cubicBezTo>
                    <a:pt x="2742" y="3317"/>
                    <a:pt x="2785" y="3333"/>
                    <a:pt x="2827" y="3333"/>
                  </a:cubicBezTo>
                  <a:cubicBezTo>
                    <a:pt x="2908" y="3333"/>
                    <a:pt x="2983" y="3272"/>
                    <a:pt x="2983" y="3157"/>
                  </a:cubicBezTo>
                  <a:cubicBezTo>
                    <a:pt x="2983" y="2856"/>
                    <a:pt x="2883" y="2580"/>
                    <a:pt x="2808" y="2280"/>
                  </a:cubicBezTo>
                  <a:cubicBezTo>
                    <a:pt x="2708" y="1979"/>
                    <a:pt x="2607" y="1653"/>
                    <a:pt x="2532" y="1352"/>
                  </a:cubicBezTo>
                  <a:lnTo>
                    <a:pt x="2257" y="450"/>
                  </a:lnTo>
                  <a:cubicBezTo>
                    <a:pt x="2231" y="300"/>
                    <a:pt x="2206" y="124"/>
                    <a:pt x="2056" y="49"/>
                  </a:cubicBezTo>
                  <a:cubicBezTo>
                    <a:pt x="2013" y="14"/>
                    <a:pt x="1966" y="1"/>
                    <a:pt x="192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41;p2"/>
            <p:cNvSpPr/>
            <p:nvPr/>
          </p:nvSpPr>
          <p:spPr>
            <a:xfrm>
              <a:off x="163588" y="2568214"/>
              <a:ext cx="147344" cy="164601"/>
            </a:xfrm>
            <a:custGeom>
              <a:avLst/>
              <a:gdLst/>
              <a:ahLst/>
              <a:cxnLst/>
              <a:rect l="l" t="t" r="r" b="b"/>
              <a:pathLst>
                <a:path w="3159" h="3529" extrusionOk="0">
                  <a:moveTo>
                    <a:pt x="2085" y="0"/>
                  </a:moveTo>
                  <a:cubicBezTo>
                    <a:pt x="2016" y="0"/>
                    <a:pt x="1945" y="23"/>
                    <a:pt x="1881" y="69"/>
                  </a:cubicBezTo>
                  <a:cubicBezTo>
                    <a:pt x="1555" y="294"/>
                    <a:pt x="1229" y="545"/>
                    <a:pt x="953" y="795"/>
                  </a:cubicBezTo>
                  <a:cubicBezTo>
                    <a:pt x="627" y="1096"/>
                    <a:pt x="327" y="1422"/>
                    <a:pt x="76" y="1773"/>
                  </a:cubicBezTo>
                  <a:cubicBezTo>
                    <a:pt x="1" y="1848"/>
                    <a:pt x="1" y="1948"/>
                    <a:pt x="76" y="2023"/>
                  </a:cubicBezTo>
                  <a:cubicBezTo>
                    <a:pt x="803" y="2650"/>
                    <a:pt x="1680" y="3051"/>
                    <a:pt x="2532" y="3452"/>
                  </a:cubicBezTo>
                  <a:cubicBezTo>
                    <a:pt x="2557" y="3465"/>
                    <a:pt x="2582" y="3471"/>
                    <a:pt x="2607" y="3471"/>
                  </a:cubicBezTo>
                  <a:cubicBezTo>
                    <a:pt x="2632" y="3471"/>
                    <a:pt x="2658" y="3465"/>
                    <a:pt x="2683" y="3452"/>
                  </a:cubicBezTo>
                  <a:cubicBezTo>
                    <a:pt x="2747" y="3501"/>
                    <a:pt x="2823" y="3528"/>
                    <a:pt x="2895" y="3528"/>
                  </a:cubicBezTo>
                  <a:cubicBezTo>
                    <a:pt x="2934" y="3528"/>
                    <a:pt x="2973" y="3520"/>
                    <a:pt x="3008" y="3502"/>
                  </a:cubicBezTo>
                  <a:cubicBezTo>
                    <a:pt x="3109" y="3477"/>
                    <a:pt x="3159" y="3402"/>
                    <a:pt x="3134" y="3302"/>
                  </a:cubicBezTo>
                  <a:cubicBezTo>
                    <a:pt x="3033" y="2450"/>
                    <a:pt x="2833" y="1622"/>
                    <a:pt x="2582" y="795"/>
                  </a:cubicBezTo>
                  <a:cubicBezTo>
                    <a:pt x="2532" y="595"/>
                    <a:pt x="2482" y="394"/>
                    <a:pt x="2382" y="194"/>
                  </a:cubicBezTo>
                  <a:cubicBezTo>
                    <a:pt x="2318" y="67"/>
                    <a:pt x="2205" y="0"/>
                    <a:pt x="2085"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2" name="Google Shape;42;p2"/>
          <p:cNvGrpSpPr/>
          <p:nvPr/>
        </p:nvGrpSpPr>
        <p:grpSpPr>
          <a:xfrm>
            <a:off x="8171376" y="373828"/>
            <a:ext cx="654640" cy="1007416"/>
            <a:chOff x="8171376" y="373828"/>
            <a:chExt cx="654640" cy="1007416"/>
          </a:xfrm>
        </p:grpSpPr>
        <p:sp>
          <p:nvSpPr>
            <p:cNvPr id="43" name="Google Shape;43;p2"/>
            <p:cNvSpPr/>
            <p:nvPr/>
          </p:nvSpPr>
          <p:spPr>
            <a:xfrm>
              <a:off x="8550653" y="373828"/>
              <a:ext cx="229161" cy="256088"/>
            </a:xfrm>
            <a:custGeom>
              <a:avLst/>
              <a:gdLst/>
              <a:ahLst/>
              <a:cxnLst/>
              <a:rect l="l" t="t" r="r" b="b"/>
              <a:pathLst>
                <a:path w="6468" h="7228" extrusionOk="0">
                  <a:moveTo>
                    <a:pt x="3355" y="0"/>
                  </a:moveTo>
                  <a:cubicBezTo>
                    <a:pt x="3315" y="0"/>
                    <a:pt x="3274" y="1"/>
                    <a:pt x="3234" y="3"/>
                  </a:cubicBezTo>
                  <a:cubicBezTo>
                    <a:pt x="2382" y="3"/>
                    <a:pt x="1505" y="354"/>
                    <a:pt x="903" y="981"/>
                  </a:cubicBezTo>
                  <a:cubicBezTo>
                    <a:pt x="302" y="1557"/>
                    <a:pt x="1" y="2410"/>
                    <a:pt x="51" y="3237"/>
                  </a:cubicBezTo>
                  <a:cubicBezTo>
                    <a:pt x="1" y="3788"/>
                    <a:pt x="76" y="4339"/>
                    <a:pt x="251" y="4841"/>
                  </a:cubicBezTo>
                  <a:cubicBezTo>
                    <a:pt x="477" y="5592"/>
                    <a:pt x="928" y="6269"/>
                    <a:pt x="1555" y="6720"/>
                  </a:cubicBezTo>
                  <a:cubicBezTo>
                    <a:pt x="2025" y="7059"/>
                    <a:pt x="2593" y="7228"/>
                    <a:pt x="3165" y="7228"/>
                  </a:cubicBezTo>
                  <a:cubicBezTo>
                    <a:pt x="3356" y="7228"/>
                    <a:pt x="3547" y="7209"/>
                    <a:pt x="3735" y="7171"/>
                  </a:cubicBezTo>
                  <a:cubicBezTo>
                    <a:pt x="4487" y="7021"/>
                    <a:pt x="5214" y="6595"/>
                    <a:pt x="5690" y="5994"/>
                  </a:cubicBezTo>
                  <a:cubicBezTo>
                    <a:pt x="6216" y="5342"/>
                    <a:pt x="6467" y="4490"/>
                    <a:pt x="6442" y="3663"/>
                  </a:cubicBezTo>
                  <a:cubicBezTo>
                    <a:pt x="6417" y="2811"/>
                    <a:pt x="6116" y="1958"/>
                    <a:pt x="5590" y="1257"/>
                  </a:cubicBezTo>
                  <a:cubicBezTo>
                    <a:pt x="5339" y="881"/>
                    <a:pt x="5013" y="555"/>
                    <a:pt x="4612" y="329"/>
                  </a:cubicBezTo>
                  <a:cubicBezTo>
                    <a:pt x="4245" y="123"/>
                    <a:pt x="3794" y="0"/>
                    <a:pt x="335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44;p2"/>
            <p:cNvSpPr/>
            <p:nvPr/>
          </p:nvSpPr>
          <p:spPr>
            <a:xfrm>
              <a:off x="8662249" y="792855"/>
              <a:ext cx="96795" cy="108983"/>
            </a:xfrm>
            <a:custGeom>
              <a:avLst/>
              <a:gdLst/>
              <a:ahLst/>
              <a:cxnLst/>
              <a:rect l="l" t="t" r="r" b="b"/>
              <a:pathLst>
                <a:path w="2732" h="3076" extrusionOk="0">
                  <a:moveTo>
                    <a:pt x="1379" y="0"/>
                  </a:moveTo>
                  <a:cubicBezTo>
                    <a:pt x="1003" y="0"/>
                    <a:pt x="627" y="150"/>
                    <a:pt x="376" y="426"/>
                  </a:cubicBezTo>
                  <a:cubicBezTo>
                    <a:pt x="125" y="677"/>
                    <a:pt x="0" y="1028"/>
                    <a:pt x="0" y="1379"/>
                  </a:cubicBezTo>
                  <a:cubicBezTo>
                    <a:pt x="0" y="1604"/>
                    <a:pt x="25" y="1855"/>
                    <a:pt x="100" y="2055"/>
                  </a:cubicBezTo>
                  <a:cubicBezTo>
                    <a:pt x="201" y="2381"/>
                    <a:pt x="376" y="2657"/>
                    <a:pt x="652" y="2857"/>
                  </a:cubicBezTo>
                  <a:cubicBezTo>
                    <a:pt x="862" y="3010"/>
                    <a:pt x="1102" y="3076"/>
                    <a:pt x="1349" y="3076"/>
                  </a:cubicBezTo>
                  <a:cubicBezTo>
                    <a:pt x="1425" y="3076"/>
                    <a:pt x="1502" y="3070"/>
                    <a:pt x="1579" y="3058"/>
                  </a:cubicBezTo>
                  <a:cubicBezTo>
                    <a:pt x="1905" y="2983"/>
                    <a:pt x="2206" y="2807"/>
                    <a:pt x="2406" y="2556"/>
                  </a:cubicBezTo>
                  <a:cubicBezTo>
                    <a:pt x="2632" y="2281"/>
                    <a:pt x="2732" y="1905"/>
                    <a:pt x="2732" y="1554"/>
                  </a:cubicBezTo>
                  <a:cubicBezTo>
                    <a:pt x="2707" y="1203"/>
                    <a:pt x="2582" y="827"/>
                    <a:pt x="2356" y="526"/>
                  </a:cubicBezTo>
                  <a:cubicBezTo>
                    <a:pt x="2256" y="376"/>
                    <a:pt x="2130" y="251"/>
                    <a:pt x="1955" y="150"/>
                  </a:cubicBezTo>
                  <a:cubicBezTo>
                    <a:pt x="1780" y="50"/>
                    <a:pt x="1579" y="0"/>
                    <a:pt x="137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45;p2"/>
            <p:cNvSpPr/>
            <p:nvPr/>
          </p:nvSpPr>
          <p:spPr>
            <a:xfrm>
              <a:off x="8596842" y="1123206"/>
              <a:ext cx="229174" cy="258038"/>
            </a:xfrm>
            <a:custGeom>
              <a:avLst/>
              <a:gdLst/>
              <a:ahLst/>
              <a:cxnLst/>
              <a:rect l="l" t="t" r="r" b="b"/>
              <a:pathLst>
                <a:path w="2732" h="3076" extrusionOk="0">
                  <a:moveTo>
                    <a:pt x="1379" y="0"/>
                  </a:moveTo>
                  <a:cubicBezTo>
                    <a:pt x="1003" y="0"/>
                    <a:pt x="627" y="150"/>
                    <a:pt x="376" y="426"/>
                  </a:cubicBezTo>
                  <a:cubicBezTo>
                    <a:pt x="125" y="677"/>
                    <a:pt x="0" y="1028"/>
                    <a:pt x="0" y="1379"/>
                  </a:cubicBezTo>
                  <a:cubicBezTo>
                    <a:pt x="0" y="1604"/>
                    <a:pt x="25" y="1855"/>
                    <a:pt x="100" y="2055"/>
                  </a:cubicBezTo>
                  <a:cubicBezTo>
                    <a:pt x="201" y="2381"/>
                    <a:pt x="376" y="2657"/>
                    <a:pt x="652" y="2857"/>
                  </a:cubicBezTo>
                  <a:cubicBezTo>
                    <a:pt x="862" y="3010"/>
                    <a:pt x="1102" y="3076"/>
                    <a:pt x="1349" y="3076"/>
                  </a:cubicBezTo>
                  <a:cubicBezTo>
                    <a:pt x="1425" y="3076"/>
                    <a:pt x="1502" y="3070"/>
                    <a:pt x="1579" y="3058"/>
                  </a:cubicBezTo>
                  <a:cubicBezTo>
                    <a:pt x="1905" y="2983"/>
                    <a:pt x="2206" y="2807"/>
                    <a:pt x="2406" y="2556"/>
                  </a:cubicBezTo>
                  <a:cubicBezTo>
                    <a:pt x="2632" y="2281"/>
                    <a:pt x="2732" y="1905"/>
                    <a:pt x="2732" y="1554"/>
                  </a:cubicBezTo>
                  <a:cubicBezTo>
                    <a:pt x="2707" y="1203"/>
                    <a:pt x="2582" y="827"/>
                    <a:pt x="2356" y="526"/>
                  </a:cubicBezTo>
                  <a:cubicBezTo>
                    <a:pt x="2256" y="376"/>
                    <a:pt x="2130" y="251"/>
                    <a:pt x="1955" y="150"/>
                  </a:cubicBezTo>
                  <a:cubicBezTo>
                    <a:pt x="1780" y="50"/>
                    <a:pt x="1579" y="0"/>
                    <a:pt x="137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46;p2"/>
            <p:cNvSpPr/>
            <p:nvPr/>
          </p:nvSpPr>
          <p:spPr>
            <a:xfrm>
              <a:off x="8171376" y="744922"/>
              <a:ext cx="301679" cy="336807"/>
            </a:xfrm>
            <a:custGeom>
              <a:avLst/>
              <a:gdLst/>
              <a:ahLst/>
              <a:cxnLst/>
              <a:rect l="l" t="t" r="r" b="b"/>
              <a:pathLst>
                <a:path w="5565" h="6213" extrusionOk="0">
                  <a:moveTo>
                    <a:pt x="2783" y="0"/>
                  </a:moveTo>
                  <a:cubicBezTo>
                    <a:pt x="2056" y="0"/>
                    <a:pt x="1304" y="326"/>
                    <a:pt x="778" y="852"/>
                  </a:cubicBezTo>
                  <a:cubicBezTo>
                    <a:pt x="276" y="1353"/>
                    <a:pt x="1" y="2080"/>
                    <a:pt x="51" y="2807"/>
                  </a:cubicBezTo>
                  <a:cubicBezTo>
                    <a:pt x="1" y="3258"/>
                    <a:pt x="76" y="3734"/>
                    <a:pt x="226" y="4185"/>
                  </a:cubicBezTo>
                  <a:cubicBezTo>
                    <a:pt x="427" y="4812"/>
                    <a:pt x="803" y="5389"/>
                    <a:pt x="1354" y="5764"/>
                  </a:cubicBezTo>
                  <a:cubicBezTo>
                    <a:pt x="1769" y="6066"/>
                    <a:pt x="2241" y="6212"/>
                    <a:pt x="2727" y="6212"/>
                  </a:cubicBezTo>
                  <a:cubicBezTo>
                    <a:pt x="2887" y="6212"/>
                    <a:pt x="3048" y="6196"/>
                    <a:pt x="3209" y="6165"/>
                  </a:cubicBezTo>
                  <a:cubicBezTo>
                    <a:pt x="3860" y="6040"/>
                    <a:pt x="4487" y="5664"/>
                    <a:pt x="4888" y="5138"/>
                  </a:cubicBezTo>
                  <a:cubicBezTo>
                    <a:pt x="5339" y="4587"/>
                    <a:pt x="5565" y="3860"/>
                    <a:pt x="5539" y="3158"/>
                  </a:cubicBezTo>
                  <a:cubicBezTo>
                    <a:pt x="5514" y="2406"/>
                    <a:pt x="5264" y="1679"/>
                    <a:pt x="4813" y="1078"/>
                  </a:cubicBezTo>
                  <a:cubicBezTo>
                    <a:pt x="4587" y="777"/>
                    <a:pt x="4311" y="501"/>
                    <a:pt x="3986" y="301"/>
                  </a:cubicBezTo>
                  <a:cubicBezTo>
                    <a:pt x="3610" y="100"/>
                    <a:pt x="3209" y="0"/>
                    <a:pt x="278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1992313718"/>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211"/>
        <p:cNvGrpSpPr/>
        <p:nvPr/>
      </p:nvGrpSpPr>
      <p:grpSpPr>
        <a:xfrm>
          <a:off x="0" y="0"/>
          <a:ext cx="0" cy="0"/>
          <a:chOff x="0" y="0"/>
          <a:chExt cx="0" cy="0"/>
        </a:xfrm>
      </p:grpSpPr>
      <p:sp>
        <p:nvSpPr>
          <p:cNvPr id="212" name="Google Shape;212;p9"/>
          <p:cNvSpPr txBox="1">
            <a:spLocks noGrp="1"/>
          </p:cNvSpPr>
          <p:nvPr>
            <p:ph type="title"/>
          </p:nvPr>
        </p:nvSpPr>
        <p:spPr>
          <a:xfrm>
            <a:off x="713100" y="1483050"/>
            <a:ext cx="4221900" cy="8418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600"/>
              <a:buNone/>
              <a:defRPr sz="4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13" name="Google Shape;213;p9"/>
          <p:cNvSpPr txBox="1">
            <a:spLocks noGrp="1"/>
          </p:cNvSpPr>
          <p:nvPr>
            <p:ph type="subTitle" idx="1"/>
          </p:nvPr>
        </p:nvSpPr>
        <p:spPr>
          <a:xfrm>
            <a:off x="713100" y="2324850"/>
            <a:ext cx="4221900" cy="1335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14" name="Google Shape;214;p9"/>
          <p:cNvSpPr/>
          <p:nvPr/>
        </p:nvSpPr>
        <p:spPr>
          <a:xfrm rot="1613739">
            <a:off x="8444821" y="842800"/>
            <a:ext cx="519477" cy="479179"/>
          </a:xfrm>
          <a:custGeom>
            <a:avLst/>
            <a:gdLst/>
            <a:ahLst/>
            <a:cxnLst/>
            <a:rect l="l" t="t" r="r" b="b"/>
            <a:pathLst>
              <a:path w="12646" h="11665" extrusionOk="0">
                <a:moveTo>
                  <a:pt x="7099" y="1142"/>
                </a:moveTo>
                <a:cubicBezTo>
                  <a:pt x="7190" y="1325"/>
                  <a:pt x="7373" y="1804"/>
                  <a:pt x="7647" y="2763"/>
                </a:cubicBezTo>
                <a:cubicBezTo>
                  <a:pt x="7076" y="2671"/>
                  <a:pt x="6460" y="2580"/>
                  <a:pt x="5844" y="2512"/>
                </a:cubicBezTo>
                <a:cubicBezTo>
                  <a:pt x="6620" y="1370"/>
                  <a:pt x="7008" y="1188"/>
                  <a:pt x="7099" y="1142"/>
                </a:cubicBezTo>
                <a:close/>
                <a:moveTo>
                  <a:pt x="1849" y="3379"/>
                </a:moveTo>
                <a:cubicBezTo>
                  <a:pt x="2397" y="3379"/>
                  <a:pt x="3127" y="3425"/>
                  <a:pt x="3926" y="3470"/>
                </a:cubicBezTo>
                <a:cubicBezTo>
                  <a:pt x="3652" y="3972"/>
                  <a:pt x="3356" y="4520"/>
                  <a:pt x="3059" y="5114"/>
                </a:cubicBezTo>
                <a:cubicBezTo>
                  <a:pt x="2191" y="4246"/>
                  <a:pt x="1735" y="3699"/>
                  <a:pt x="1507" y="3379"/>
                </a:cubicBezTo>
                <a:close/>
                <a:moveTo>
                  <a:pt x="9199" y="4178"/>
                </a:moveTo>
                <a:lnTo>
                  <a:pt x="9199" y="4178"/>
                </a:lnTo>
                <a:cubicBezTo>
                  <a:pt x="10409" y="4406"/>
                  <a:pt x="11002" y="4634"/>
                  <a:pt x="11299" y="4749"/>
                </a:cubicBezTo>
                <a:cubicBezTo>
                  <a:pt x="11048" y="4954"/>
                  <a:pt x="10568" y="5319"/>
                  <a:pt x="9564" y="5890"/>
                </a:cubicBezTo>
                <a:cubicBezTo>
                  <a:pt x="9450" y="5319"/>
                  <a:pt x="9313" y="4726"/>
                  <a:pt x="9199" y="4178"/>
                </a:cubicBezTo>
                <a:close/>
                <a:moveTo>
                  <a:pt x="5159" y="3584"/>
                </a:moveTo>
                <a:cubicBezTo>
                  <a:pt x="6117" y="3699"/>
                  <a:pt x="7099" y="3813"/>
                  <a:pt x="7966" y="3950"/>
                </a:cubicBezTo>
                <a:cubicBezTo>
                  <a:pt x="8172" y="4749"/>
                  <a:pt x="8354" y="5616"/>
                  <a:pt x="8514" y="6460"/>
                </a:cubicBezTo>
                <a:cubicBezTo>
                  <a:pt x="7692" y="6894"/>
                  <a:pt x="6779" y="7328"/>
                  <a:pt x="5889" y="7739"/>
                </a:cubicBezTo>
                <a:cubicBezTo>
                  <a:pt x="5204" y="7145"/>
                  <a:pt x="4542" y="6529"/>
                  <a:pt x="3926" y="5958"/>
                </a:cubicBezTo>
                <a:cubicBezTo>
                  <a:pt x="4360" y="5045"/>
                  <a:pt x="4771" y="4269"/>
                  <a:pt x="5159" y="3584"/>
                </a:cubicBezTo>
                <a:close/>
                <a:moveTo>
                  <a:pt x="3424" y="7031"/>
                </a:moveTo>
                <a:cubicBezTo>
                  <a:pt x="3835" y="7442"/>
                  <a:pt x="4291" y="7830"/>
                  <a:pt x="4748" y="8241"/>
                </a:cubicBezTo>
                <a:cubicBezTo>
                  <a:pt x="3721" y="8674"/>
                  <a:pt x="2990" y="8926"/>
                  <a:pt x="2511" y="9062"/>
                </a:cubicBezTo>
                <a:cubicBezTo>
                  <a:pt x="2716" y="8583"/>
                  <a:pt x="3036" y="7853"/>
                  <a:pt x="3424" y="7031"/>
                </a:cubicBezTo>
                <a:close/>
                <a:moveTo>
                  <a:pt x="8742" y="7624"/>
                </a:moveTo>
                <a:cubicBezTo>
                  <a:pt x="8948" y="8971"/>
                  <a:pt x="9039" y="9793"/>
                  <a:pt x="9039" y="10272"/>
                </a:cubicBezTo>
                <a:cubicBezTo>
                  <a:pt x="8605" y="9975"/>
                  <a:pt x="7875" y="9405"/>
                  <a:pt x="6848" y="8560"/>
                </a:cubicBezTo>
                <a:cubicBezTo>
                  <a:pt x="7487" y="8264"/>
                  <a:pt x="8126" y="7944"/>
                  <a:pt x="8742" y="7624"/>
                </a:cubicBezTo>
                <a:close/>
                <a:moveTo>
                  <a:pt x="7145" y="1"/>
                </a:moveTo>
                <a:cubicBezTo>
                  <a:pt x="6391" y="1"/>
                  <a:pt x="5592" y="731"/>
                  <a:pt x="4565" y="2375"/>
                </a:cubicBezTo>
                <a:cubicBezTo>
                  <a:pt x="3493" y="2283"/>
                  <a:pt x="2557" y="2238"/>
                  <a:pt x="1849" y="2238"/>
                </a:cubicBezTo>
                <a:cubicBezTo>
                  <a:pt x="1005" y="2238"/>
                  <a:pt x="731" y="2306"/>
                  <a:pt x="548" y="2375"/>
                </a:cubicBezTo>
                <a:cubicBezTo>
                  <a:pt x="343" y="2489"/>
                  <a:pt x="183" y="2671"/>
                  <a:pt x="137" y="2900"/>
                </a:cubicBezTo>
                <a:cubicBezTo>
                  <a:pt x="92" y="3242"/>
                  <a:pt x="0" y="3721"/>
                  <a:pt x="2534" y="6209"/>
                </a:cubicBezTo>
                <a:cubicBezTo>
                  <a:pt x="1849" y="7670"/>
                  <a:pt x="1347" y="8926"/>
                  <a:pt x="1233" y="9154"/>
                </a:cubicBezTo>
                <a:cubicBezTo>
                  <a:pt x="1027" y="9519"/>
                  <a:pt x="1119" y="9793"/>
                  <a:pt x="1187" y="9930"/>
                </a:cubicBezTo>
                <a:cubicBezTo>
                  <a:pt x="1301" y="10112"/>
                  <a:pt x="1507" y="10318"/>
                  <a:pt x="1940" y="10318"/>
                </a:cubicBezTo>
                <a:cubicBezTo>
                  <a:pt x="2694" y="10318"/>
                  <a:pt x="4337" y="9679"/>
                  <a:pt x="5707" y="9085"/>
                </a:cubicBezTo>
                <a:cubicBezTo>
                  <a:pt x="6688" y="9930"/>
                  <a:pt x="8491" y="11413"/>
                  <a:pt x="9108" y="11619"/>
                </a:cubicBezTo>
                <a:cubicBezTo>
                  <a:pt x="9199" y="11665"/>
                  <a:pt x="9267" y="11665"/>
                  <a:pt x="9359" y="11665"/>
                </a:cubicBezTo>
                <a:cubicBezTo>
                  <a:pt x="9564" y="11665"/>
                  <a:pt x="9769" y="11573"/>
                  <a:pt x="9906" y="11413"/>
                </a:cubicBezTo>
                <a:cubicBezTo>
                  <a:pt x="10089" y="11185"/>
                  <a:pt x="10454" y="10752"/>
                  <a:pt x="9792" y="7054"/>
                </a:cubicBezTo>
                <a:cubicBezTo>
                  <a:pt x="12394" y="5616"/>
                  <a:pt x="12531" y="5137"/>
                  <a:pt x="12600" y="4885"/>
                </a:cubicBezTo>
                <a:cubicBezTo>
                  <a:pt x="12645" y="4680"/>
                  <a:pt x="12600" y="4452"/>
                  <a:pt x="12486" y="4246"/>
                </a:cubicBezTo>
                <a:cubicBezTo>
                  <a:pt x="12326" y="4018"/>
                  <a:pt x="12006" y="3516"/>
                  <a:pt x="8879" y="2945"/>
                </a:cubicBezTo>
                <a:cubicBezTo>
                  <a:pt x="8240" y="571"/>
                  <a:pt x="7966" y="343"/>
                  <a:pt x="7807" y="229"/>
                </a:cubicBezTo>
                <a:cubicBezTo>
                  <a:pt x="7601" y="92"/>
                  <a:pt x="7373" y="1"/>
                  <a:pt x="714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215" name="Google Shape;215;p9"/>
          <p:cNvGrpSpPr/>
          <p:nvPr/>
        </p:nvGrpSpPr>
        <p:grpSpPr>
          <a:xfrm flipH="1">
            <a:off x="205989" y="214557"/>
            <a:ext cx="571662" cy="832248"/>
            <a:chOff x="3079678" y="3723395"/>
            <a:chExt cx="348447" cy="507313"/>
          </a:xfrm>
        </p:grpSpPr>
        <p:sp>
          <p:nvSpPr>
            <p:cNvPr id="216" name="Google Shape;216;p9"/>
            <p:cNvSpPr/>
            <p:nvPr/>
          </p:nvSpPr>
          <p:spPr>
            <a:xfrm>
              <a:off x="3079678" y="3723395"/>
              <a:ext cx="161700" cy="180700"/>
            </a:xfrm>
            <a:custGeom>
              <a:avLst/>
              <a:gdLst/>
              <a:ahLst/>
              <a:cxnLst/>
              <a:rect l="l" t="t" r="r" b="b"/>
              <a:pathLst>
                <a:path w="6468" h="7228" extrusionOk="0">
                  <a:moveTo>
                    <a:pt x="3360" y="0"/>
                  </a:moveTo>
                  <a:cubicBezTo>
                    <a:pt x="3318" y="0"/>
                    <a:pt x="3276" y="1"/>
                    <a:pt x="3234" y="4"/>
                  </a:cubicBezTo>
                  <a:cubicBezTo>
                    <a:pt x="2382" y="4"/>
                    <a:pt x="1505" y="354"/>
                    <a:pt x="903" y="981"/>
                  </a:cubicBezTo>
                  <a:cubicBezTo>
                    <a:pt x="327" y="1557"/>
                    <a:pt x="1" y="2410"/>
                    <a:pt x="51" y="3237"/>
                  </a:cubicBezTo>
                  <a:cubicBezTo>
                    <a:pt x="1" y="3788"/>
                    <a:pt x="76" y="4339"/>
                    <a:pt x="251" y="4841"/>
                  </a:cubicBezTo>
                  <a:cubicBezTo>
                    <a:pt x="502" y="5593"/>
                    <a:pt x="928" y="6269"/>
                    <a:pt x="1555" y="6720"/>
                  </a:cubicBezTo>
                  <a:cubicBezTo>
                    <a:pt x="2043" y="7059"/>
                    <a:pt x="2603" y="7228"/>
                    <a:pt x="3169" y="7228"/>
                  </a:cubicBezTo>
                  <a:cubicBezTo>
                    <a:pt x="3358" y="7228"/>
                    <a:pt x="3547" y="7209"/>
                    <a:pt x="3735" y="7171"/>
                  </a:cubicBezTo>
                  <a:cubicBezTo>
                    <a:pt x="4512" y="7021"/>
                    <a:pt x="5214" y="6595"/>
                    <a:pt x="5690" y="5994"/>
                  </a:cubicBezTo>
                  <a:cubicBezTo>
                    <a:pt x="6216" y="5342"/>
                    <a:pt x="6467" y="4490"/>
                    <a:pt x="6442" y="3663"/>
                  </a:cubicBezTo>
                  <a:cubicBezTo>
                    <a:pt x="6417" y="2811"/>
                    <a:pt x="6116" y="1958"/>
                    <a:pt x="5590" y="1257"/>
                  </a:cubicBezTo>
                  <a:cubicBezTo>
                    <a:pt x="5339" y="881"/>
                    <a:pt x="5013" y="580"/>
                    <a:pt x="4637" y="329"/>
                  </a:cubicBezTo>
                  <a:cubicBezTo>
                    <a:pt x="4247" y="123"/>
                    <a:pt x="3815" y="0"/>
                    <a:pt x="336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7" name="Google Shape;217;p9"/>
            <p:cNvSpPr/>
            <p:nvPr/>
          </p:nvSpPr>
          <p:spPr>
            <a:xfrm>
              <a:off x="3322825" y="3855925"/>
              <a:ext cx="105300" cy="117800"/>
            </a:xfrm>
            <a:custGeom>
              <a:avLst/>
              <a:gdLst/>
              <a:ahLst/>
              <a:cxnLst/>
              <a:rect l="l" t="t" r="r" b="b"/>
              <a:pathLst>
                <a:path w="4212" h="4712" extrusionOk="0">
                  <a:moveTo>
                    <a:pt x="2131" y="1"/>
                  </a:moveTo>
                  <a:cubicBezTo>
                    <a:pt x="1555" y="1"/>
                    <a:pt x="1003" y="226"/>
                    <a:pt x="602" y="627"/>
                  </a:cubicBezTo>
                  <a:cubicBezTo>
                    <a:pt x="226" y="1028"/>
                    <a:pt x="1" y="1580"/>
                    <a:pt x="51" y="2131"/>
                  </a:cubicBezTo>
                  <a:cubicBezTo>
                    <a:pt x="26" y="2482"/>
                    <a:pt x="76" y="2833"/>
                    <a:pt x="176" y="3158"/>
                  </a:cubicBezTo>
                  <a:cubicBezTo>
                    <a:pt x="327" y="3635"/>
                    <a:pt x="627" y="4086"/>
                    <a:pt x="1028" y="4387"/>
                  </a:cubicBezTo>
                  <a:cubicBezTo>
                    <a:pt x="1363" y="4603"/>
                    <a:pt x="1744" y="4711"/>
                    <a:pt x="2135" y="4711"/>
                  </a:cubicBezTo>
                  <a:cubicBezTo>
                    <a:pt x="2242" y="4711"/>
                    <a:pt x="2349" y="4703"/>
                    <a:pt x="2457" y="4687"/>
                  </a:cubicBezTo>
                  <a:cubicBezTo>
                    <a:pt x="2933" y="4587"/>
                    <a:pt x="3409" y="4286"/>
                    <a:pt x="3710" y="3910"/>
                  </a:cubicBezTo>
                  <a:cubicBezTo>
                    <a:pt x="4061" y="3484"/>
                    <a:pt x="4211" y="2933"/>
                    <a:pt x="4211" y="2382"/>
                  </a:cubicBezTo>
                  <a:cubicBezTo>
                    <a:pt x="4186" y="1830"/>
                    <a:pt x="3986" y="1279"/>
                    <a:pt x="3660" y="828"/>
                  </a:cubicBezTo>
                  <a:cubicBezTo>
                    <a:pt x="3484" y="577"/>
                    <a:pt x="3284" y="377"/>
                    <a:pt x="3033" y="226"/>
                  </a:cubicBezTo>
                  <a:cubicBezTo>
                    <a:pt x="2758" y="76"/>
                    <a:pt x="2432" y="1"/>
                    <a:pt x="213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8" name="Google Shape;218;p9"/>
            <p:cNvSpPr/>
            <p:nvPr/>
          </p:nvSpPr>
          <p:spPr>
            <a:xfrm>
              <a:off x="3330350" y="4129608"/>
              <a:ext cx="90250" cy="101100"/>
            </a:xfrm>
            <a:custGeom>
              <a:avLst/>
              <a:gdLst/>
              <a:ahLst/>
              <a:cxnLst/>
              <a:rect l="l" t="t" r="r" b="b"/>
              <a:pathLst>
                <a:path w="3610" h="4044" extrusionOk="0">
                  <a:moveTo>
                    <a:pt x="1912" y="1"/>
                  </a:moveTo>
                  <a:cubicBezTo>
                    <a:pt x="1877" y="1"/>
                    <a:pt x="1841" y="3"/>
                    <a:pt x="1805" y="6"/>
                  </a:cubicBezTo>
                  <a:cubicBezTo>
                    <a:pt x="1329" y="6"/>
                    <a:pt x="853" y="206"/>
                    <a:pt x="502" y="557"/>
                  </a:cubicBezTo>
                  <a:cubicBezTo>
                    <a:pt x="176" y="883"/>
                    <a:pt x="1" y="1359"/>
                    <a:pt x="26" y="1810"/>
                  </a:cubicBezTo>
                  <a:cubicBezTo>
                    <a:pt x="1" y="2111"/>
                    <a:pt x="51" y="2437"/>
                    <a:pt x="151" y="2713"/>
                  </a:cubicBezTo>
                  <a:cubicBezTo>
                    <a:pt x="277" y="3114"/>
                    <a:pt x="527" y="3490"/>
                    <a:pt x="878" y="3740"/>
                  </a:cubicBezTo>
                  <a:cubicBezTo>
                    <a:pt x="1145" y="3950"/>
                    <a:pt x="1469" y="4043"/>
                    <a:pt x="1796" y="4043"/>
                  </a:cubicBezTo>
                  <a:cubicBezTo>
                    <a:pt x="1900" y="4043"/>
                    <a:pt x="2004" y="4034"/>
                    <a:pt x="2106" y="4016"/>
                  </a:cubicBezTo>
                  <a:cubicBezTo>
                    <a:pt x="2507" y="3916"/>
                    <a:pt x="2908" y="3690"/>
                    <a:pt x="3184" y="3339"/>
                  </a:cubicBezTo>
                  <a:cubicBezTo>
                    <a:pt x="3485" y="2988"/>
                    <a:pt x="3610" y="2512"/>
                    <a:pt x="3610" y="2061"/>
                  </a:cubicBezTo>
                  <a:cubicBezTo>
                    <a:pt x="3585" y="1560"/>
                    <a:pt x="3409" y="1083"/>
                    <a:pt x="3134" y="708"/>
                  </a:cubicBezTo>
                  <a:cubicBezTo>
                    <a:pt x="2983" y="507"/>
                    <a:pt x="2808" y="307"/>
                    <a:pt x="2582" y="181"/>
                  </a:cubicBezTo>
                  <a:cubicBezTo>
                    <a:pt x="2386" y="72"/>
                    <a:pt x="2151" y="1"/>
                    <a:pt x="191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9" name="Google Shape;219;p9"/>
            <p:cNvSpPr/>
            <p:nvPr/>
          </p:nvSpPr>
          <p:spPr>
            <a:xfrm>
              <a:off x="3219736" y="4033536"/>
              <a:ext cx="68325" cy="76925"/>
            </a:xfrm>
            <a:custGeom>
              <a:avLst/>
              <a:gdLst/>
              <a:ahLst/>
              <a:cxnLst/>
              <a:rect l="l" t="t" r="r" b="b"/>
              <a:pathLst>
                <a:path w="2733" h="3077" extrusionOk="0">
                  <a:moveTo>
                    <a:pt x="1379" y="0"/>
                  </a:moveTo>
                  <a:cubicBezTo>
                    <a:pt x="1003" y="0"/>
                    <a:pt x="652" y="151"/>
                    <a:pt x="376" y="427"/>
                  </a:cubicBezTo>
                  <a:cubicBezTo>
                    <a:pt x="126" y="677"/>
                    <a:pt x="1" y="1028"/>
                    <a:pt x="26" y="1379"/>
                  </a:cubicBezTo>
                  <a:cubicBezTo>
                    <a:pt x="1" y="1630"/>
                    <a:pt x="26" y="1855"/>
                    <a:pt x="101" y="2081"/>
                  </a:cubicBezTo>
                  <a:cubicBezTo>
                    <a:pt x="201" y="2381"/>
                    <a:pt x="402" y="2657"/>
                    <a:pt x="677" y="2858"/>
                  </a:cubicBezTo>
                  <a:cubicBezTo>
                    <a:pt x="869" y="3011"/>
                    <a:pt x="1119" y="3076"/>
                    <a:pt x="1360" y="3076"/>
                  </a:cubicBezTo>
                  <a:cubicBezTo>
                    <a:pt x="1435" y="3076"/>
                    <a:pt x="1508" y="3070"/>
                    <a:pt x="1579" y="3058"/>
                  </a:cubicBezTo>
                  <a:cubicBezTo>
                    <a:pt x="1905" y="2983"/>
                    <a:pt x="2206" y="2807"/>
                    <a:pt x="2407" y="2557"/>
                  </a:cubicBezTo>
                  <a:cubicBezTo>
                    <a:pt x="2632" y="2281"/>
                    <a:pt x="2732" y="1930"/>
                    <a:pt x="2732" y="1554"/>
                  </a:cubicBezTo>
                  <a:cubicBezTo>
                    <a:pt x="2732" y="1203"/>
                    <a:pt x="2607" y="828"/>
                    <a:pt x="2381" y="552"/>
                  </a:cubicBezTo>
                  <a:cubicBezTo>
                    <a:pt x="2256" y="401"/>
                    <a:pt x="2131" y="251"/>
                    <a:pt x="1955" y="151"/>
                  </a:cubicBezTo>
                  <a:cubicBezTo>
                    <a:pt x="1780" y="51"/>
                    <a:pt x="1579" y="0"/>
                    <a:pt x="137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20" name="Google Shape;220;p9"/>
          <p:cNvGrpSpPr/>
          <p:nvPr/>
        </p:nvGrpSpPr>
        <p:grpSpPr>
          <a:xfrm rot="-5400000">
            <a:off x="8430902" y="4450213"/>
            <a:ext cx="454099" cy="307763"/>
            <a:chOff x="2725827" y="539388"/>
            <a:chExt cx="454099" cy="307763"/>
          </a:xfrm>
        </p:grpSpPr>
        <p:sp>
          <p:nvSpPr>
            <p:cNvPr id="221" name="Google Shape;221;p9"/>
            <p:cNvSpPr/>
            <p:nvPr/>
          </p:nvSpPr>
          <p:spPr>
            <a:xfrm>
              <a:off x="2725827" y="539388"/>
              <a:ext cx="196458" cy="219220"/>
            </a:xfrm>
            <a:custGeom>
              <a:avLst/>
              <a:gdLst/>
              <a:ahLst/>
              <a:cxnLst/>
              <a:rect l="l" t="t" r="r" b="b"/>
              <a:pathLst>
                <a:path w="4212" h="4700" extrusionOk="0">
                  <a:moveTo>
                    <a:pt x="2106" y="0"/>
                  </a:moveTo>
                  <a:cubicBezTo>
                    <a:pt x="1555" y="0"/>
                    <a:pt x="978" y="226"/>
                    <a:pt x="577" y="627"/>
                  </a:cubicBezTo>
                  <a:cubicBezTo>
                    <a:pt x="201" y="1028"/>
                    <a:pt x="1" y="1579"/>
                    <a:pt x="26" y="2105"/>
                  </a:cubicBezTo>
                  <a:cubicBezTo>
                    <a:pt x="1" y="2456"/>
                    <a:pt x="51" y="2832"/>
                    <a:pt x="151" y="3158"/>
                  </a:cubicBezTo>
                  <a:cubicBezTo>
                    <a:pt x="327" y="3634"/>
                    <a:pt x="602" y="4085"/>
                    <a:pt x="1028" y="4361"/>
                  </a:cubicBezTo>
                  <a:cubicBezTo>
                    <a:pt x="1329" y="4586"/>
                    <a:pt x="1686" y="4699"/>
                    <a:pt x="2058" y="4699"/>
                  </a:cubicBezTo>
                  <a:cubicBezTo>
                    <a:pt x="2181" y="4699"/>
                    <a:pt x="2307" y="4687"/>
                    <a:pt x="2432" y="4662"/>
                  </a:cubicBezTo>
                  <a:cubicBezTo>
                    <a:pt x="2933" y="4586"/>
                    <a:pt x="3384" y="4286"/>
                    <a:pt x="3710" y="3910"/>
                  </a:cubicBezTo>
                  <a:cubicBezTo>
                    <a:pt x="4061" y="3484"/>
                    <a:pt x="4211" y="2932"/>
                    <a:pt x="4186" y="2381"/>
                  </a:cubicBezTo>
                  <a:cubicBezTo>
                    <a:pt x="4161" y="1830"/>
                    <a:pt x="3986" y="1278"/>
                    <a:pt x="3635" y="827"/>
                  </a:cubicBezTo>
                  <a:cubicBezTo>
                    <a:pt x="3485" y="576"/>
                    <a:pt x="3259" y="376"/>
                    <a:pt x="3008" y="226"/>
                  </a:cubicBezTo>
                  <a:cubicBezTo>
                    <a:pt x="2733" y="50"/>
                    <a:pt x="2432" y="0"/>
                    <a:pt x="210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2" name="Google Shape;222;p9"/>
            <p:cNvSpPr/>
            <p:nvPr/>
          </p:nvSpPr>
          <p:spPr>
            <a:xfrm>
              <a:off x="3047301" y="699171"/>
              <a:ext cx="132625" cy="147980"/>
            </a:xfrm>
            <a:custGeom>
              <a:avLst/>
              <a:gdLst/>
              <a:ahLst/>
              <a:cxnLst/>
              <a:rect l="l" t="t" r="r" b="b"/>
              <a:pathLst>
                <a:path w="4212" h="4700" extrusionOk="0">
                  <a:moveTo>
                    <a:pt x="2106" y="0"/>
                  </a:moveTo>
                  <a:cubicBezTo>
                    <a:pt x="1555" y="0"/>
                    <a:pt x="978" y="226"/>
                    <a:pt x="577" y="627"/>
                  </a:cubicBezTo>
                  <a:cubicBezTo>
                    <a:pt x="201" y="1028"/>
                    <a:pt x="1" y="1579"/>
                    <a:pt x="26" y="2105"/>
                  </a:cubicBezTo>
                  <a:cubicBezTo>
                    <a:pt x="1" y="2456"/>
                    <a:pt x="51" y="2832"/>
                    <a:pt x="151" y="3158"/>
                  </a:cubicBezTo>
                  <a:cubicBezTo>
                    <a:pt x="327" y="3634"/>
                    <a:pt x="602" y="4085"/>
                    <a:pt x="1028" y="4361"/>
                  </a:cubicBezTo>
                  <a:cubicBezTo>
                    <a:pt x="1329" y="4586"/>
                    <a:pt x="1686" y="4699"/>
                    <a:pt x="2058" y="4699"/>
                  </a:cubicBezTo>
                  <a:cubicBezTo>
                    <a:pt x="2181" y="4699"/>
                    <a:pt x="2307" y="4687"/>
                    <a:pt x="2432" y="4662"/>
                  </a:cubicBezTo>
                  <a:cubicBezTo>
                    <a:pt x="2933" y="4586"/>
                    <a:pt x="3384" y="4286"/>
                    <a:pt x="3710" y="3910"/>
                  </a:cubicBezTo>
                  <a:cubicBezTo>
                    <a:pt x="4061" y="3484"/>
                    <a:pt x="4211" y="2932"/>
                    <a:pt x="4186" y="2381"/>
                  </a:cubicBezTo>
                  <a:cubicBezTo>
                    <a:pt x="4161" y="1830"/>
                    <a:pt x="3986" y="1278"/>
                    <a:pt x="3635" y="827"/>
                  </a:cubicBezTo>
                  <a:cubicBezTo>
                    <a:pt x="3485" y="576"/>
                    <a:pt x="3259" y="376"/>
                    <a:pt x="3008" y="226"/>
                  </a:cubicBezTo>
                  <a:cubicBezTo>
                    <a:pt x="2733" y="50"/>
                    <a:pt x="2432" y="0"/>
                    <a:pt x="2106"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97705282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87"/>
        <p:cNvGrpSpPr/>
        <p:nvPr/>
      </p:nvGrpSpPr>
      <p:grpSpPr>
        <a:xfrm>
          <a:off x="0" y="0"/>
          <a:ext cx="0" cy="0"/>
          <a:chOff x="0" y="0"/>
          <a:chExt cx="0" cy="0"/>
        </a:xfrm>
      </p:grpSpPr>
    </p:spTree>
    <p:extLst>
      <p:ext uri="{BB962C8B-B14F-4D97-AF65-F5344CB8AC3E}">
        <p14:creationId xmlns:p14="http://schemas.microsoft.com/office/powerpoint/2010/main" val="328281606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805"/>
        <p:cNvGrpSpPr/>
        <p:nvPr/>
      </p:nvGrpSpPr>
      <p:grpSpPr>
        <a:xfrm>
          <a:off x="0" y="0"/>
          <a:ext cx="0" cy="0"/>
          <a:chOff x="0" y="0"/>
          <a:chExt cx="0" cy="0"/>
        </a:xfrm>
      </p:grpSpPr>
      <p:grpSp>
        <p:nvGrpSpPr>
          <p:cNvPr id="806" name="Google Shape;806;p30"/>
          <p:cNvGrpSpPr/>
          <p:nvPr/>
        </p:nvGrpSpPr>
        <p:grpSpPr>
          <a:xfrm>
            <a:off x="148077" y="3778240"/>
            <a:ext cx="510776" cy="658652"/>
            <a:chOff x="148077" y="3778240"/>
            <a:chExt cx="510776" cy="658652"/>
          </a:xfrm>
        </p:grpSpPr>
        <p:sp>
          <p:nvSpPr>
            <p:cNvPr id="807" name="Google Shape;807;p30"/>
            <p:cNvSpPr/>
            <p:nvPr/>
          </p:nvSpPr>
          <p:spPr>
            <a:xfrm rot="-5400000">
              <a:off x="493434" y="4151154"/>
              <a:ext cx="155918" cy="174919"/>
            </a:xfrm>
            <a:custGeom>
              <a:avLst/>
              <a:gdLst/>
              <a:ahLst/>
              <a:cxnLst/>
              <a:rect l="l" t="t" r="r" b="b"/>
              <a:pathLst>
                <a:path w="4212" h="4725" extrusionOk="0">
                  <a:moveTo>
                    <a:pt x="2106" y="0"/>
                  </a:moveTo>
                  <a:cubicBezTo>
                    <a:pt x="1555" y="25"/>
                    <a:pt x="978" y="251"/>
                    <a:pt x="577" y="652"/>
                  </a:cubicBezTo>
                  <a:cubicBezTo>
                    <a:pt x="201" y="1028"/>
                    <a:pt x="1" y="1579"/>
                    <a:pt x="26" y="2130"/>
                  </a:cubicBezTo>
                  <a:cubicBezTo>
                    <a:pt x="1" y="2481"/>
                    <a:pt x="51" y="2857"/>
                    <a:pt x="151" y="3183"/>
                  </a:cubicBezTo>
                  <a:cubicBezTo>
                    <a:pt x="327" y="3659"/>
                    <a:pt x="602" y="4085"/>
                    <a:pt x="1028" y="4386"/>
                  </a:cubicBezTo>
                  <a:cubicBezTo>
                    <a:pt x="1329" y="4612"/>
                    <a:pt x="1686" y="4724"/>
                    <a:pt x="2057" y="4724"/>
                  </a:cubicBezTo>
                  <a:cubicBezTo>
                    <a:pt x="2181" y="4724"/>
                    <a:pt x="2307" y="4712"/>
                    <a:pt x="2432" y="4687"/>
                  </a:cubicBezTo>
                  <a:cubicBezTo>
                    <a:pt x="2933" y="4587"/>
                    <a:pt x="3384" y="4311"/>
                    <a:pt x="3710" y="3910"/>
                  </a:cubicBezTo>
                  <a:cubicBezTo>
                    <a:pt x="4061" y="3484"/>
                    <a:pt x="4211" y="2957"/>
                    <a:pt x="4186" y="2406"/>
                  </a:cubicBezTo>
                  <a:cubicBezTo>
                    <a:pt x="4161" y="1830"/>
                    <a:pt x="3986" y="1278"/>
                    <a:pt x="3635" y="827"/>
                  </a:cubicBezTo>
                  <a:cubicBezTo>
                    <a:pt x="3484" y="602"/>
                    <a:pt x="3259" y="376"/>
                    <a:pt x="3008" y="226"/>
                  </a:cubicBezTo>
                  <a:cubicBezTo>
                    <a:pt x="2733" y="75"/>
                    <a:pt x="2432" y="0"/>
                    <a:pt x="210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8" name="Google Shape;808;p30"/>
            <p:cNvSpPr/>
            <p:nvPr/>
          </p:nvSpPr>
          <p:spPr>
            <a:xfrm rot="-5400000">
              <a:off x="241365" y="3766293"/>
              <a:ext cx="206019" cy="229912"/>
            </a:xfrm>
            <a:custGeom>
              <a:avLst/>
              <a:gdLst/>
              <a:ahLst/>
              <a:cxnLst/>
              <a:rect l="l" t="t" r="r" b="b"/>
              <a:pathLst>
                <a:path w="4212" h="4700" extrusionOk="0">
                  <a:moveTo>
                    <a:pt x="2106" y="0"/>
                  </a:moveTo>
                  <a:cubicBezTo>
                    <a:pt x="1555" y="0"/>
                    <a:pt x="978" y="226"/>
                    <a:pt x="577" y="627"/>
                  </a:cubicBezTo>
                  <a:cubicBezTo>
                    <a:pt x="201" y="1028"/>
                    <a:pt x="1" y="1579"/>
                    <a:pt x="26" y="2105"/>
                  </a:cubicBezTo>
                  <a:cubicBezTo>
                    <a:pt x="1" y="2456"/>
                    <a:pt x="51" y="2832"/>
                    <a:pt x="151" y="3158"/>
                  </a:cubicBezTo>
                  <a:cubicBezTo>
                    <a:pt x="327" y="3634"/>
                    <a:pt x="602" y="4085"/>
                    <a:pt x="1028" y="4361"/>
                  </a:cubicBezTo>
                  <a:cubicBezTo>
                    <a:pt x="1329" y="4586"/>
                    <a:pt x="1686" y="4699"/>
                    <a:pt x="2058" y="4699"/>
                  </a:cubicBezTo>
                  <a:cubicBezTo>
                    <a:pt x="2181" y="4699"/>
                    <a:pt x="2307" y="4687"/>
                    <a:pt x="2432" y="4662"/>
                  </a:cubicBezTo>
                  <a:cubicBezTo>
                    <a:pt x="2933" y="4586"/>
                    <a:pt x="3384" y="4286"/>
                    <a:pt x="3710" y="3910"/>
                  </a:cubicBezTo>
                  <a:cubicBezTo>
                    <a:pt x="4061" y="3484"/>
                    <a:pt x="4211" y="2932"/>
                    <a:pt x="4186" y="2381"/>
                  </a:cubicBezTo>
                  <a:cubicBezTo>
                    <a:pt x="4161" y="1830"/>
                    <a:pt x="3986" y="1278"/>
                    <a:pt x="3635" y="827"/>
                  </a:cubicBezTo>
                  <a:cubicBezTo>
                    <a:pt x="3485" y="576"/>
                    <a:pt x="3259" y="376"/>
                    <a:pt x="3008" y="226"/>
                  </a:cubicBezTo>
                  <a:cubicBezTo>
                    <a:pt x="2733" y="50"/>
                    <a:pt x="2432" y="0"/>
                    <a:pt x="210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9" name="Google Shape;809;p30"/>
            <p:cNvSpPr/>
            <p:nvPr/>
          </p:nvSpPr>
          <p:spPr>
            <a:xfrm rot="-5400000">
              <a:off x="159026" y="4252215"/>
              <a:ext cx="173728" cy="195626"/>
            </a:xfrm>
            <a:custGeom>
              <a:avLst/>
              <a:gdLst/>
              <a:ahLst/>
              <a:cxnLst/>
              <a:rect l="l" t="t" r="r" b="b"/>
              <a:pathLst>
                <a:path w="2732" h="3076" extrusionOk="0">
                  <a:moveTo>
                    <a:pt x="1379" y="0"/>
                  </a:moveTo>
                  <a:cubicBezTo>
                    <a:pt x="1003" y="0"/>
                    <a:pt x="627" y="150"/>
                    <a:pt x="376" y="426"/>
                  </a:cubicBezTo>
                  <a:cubicBezTo>
                    <a:pt x="125" y="677"/>
                    <a:pt x="0" y="1028"/>
                    <a:pt x="0" y="1379"/>
                  </a:cubicBezTo>
                  <a:cubicBezTo>
                    <a:pt x="0" y="1604"/>
                    <a:pt x="25" y="1855"/>
                    <a:pt x="100" y="2055"/>
                  </a:cubicBezTo>
                  <a:cubicBezTo>
                    <a:pt x="201" y="2381"/>
                    <a:pt x="376" y="2657"/>
                    <a:pt x="652" y="2857"/>
                  </a:cubicBezTo>
                  <a:cubicBezTo>
                    <a:pt x="862" y="3010"/>
                    <a:pt x="1102" y="3076"/>
                    <a:pt x="1349" y="3076"/>
                  </a:cubicBezTo>
                  <a:cubicBezTo>
                    <a:pt x="1425" y="3076"/>
                    <a:pt x="1502" y="3070"/>
                    <a:pt x="1579" y="3058"/>
                  </a:cubicBezTo>
                  <a:cubicBezTo>
                    <a:pt x="1905" y="2983"/>
                    <a:pt x="2206" y="2807"/>
                    <a:pt x="2406" y="2556"/>
                  </a:cubicBezTo>
                  <a:cubicBezTo>
                    <a:pt x="2632" y="2281"/>
                    <a:pt x="2732" y="1905"/>
                    <a:pt x="2732" y="1554"/>
                  </a:cubicBezTo>
                  <a:cubicBezTo>
                    <a:pt x="2707" y="1203"/>
                    <a:pt x="2582" y="827"/>
                    <a:pt x="2356" y="526"/>
                  </a:cubicBezTo>
                  <a:cubicBezTo>
                    <a:pt x="2256" y="376"/>
                    <a:pt x="2130" y="251"/>
                    <a:pt x="1955" y="150"/>
                  </a:cubicBezTo>
                  <a:cubicBezTo>
                    <a:pt x="1780" y="50"/>
                    <a:pt x="1579" y="0"/>
                    <a:pt x="137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810" name="Google Shape;810;p30"/>
          <p:cNvSpPr/>
          <p:nvPr/>
        </p:nvSpPr>
        <p:spPr>
          <a:xfrm rot="-5400000">
            <a:off x="299266" y="358009"/>
            <a:ext cx="268799" cy="299978"/>
          </a:xfrm>
          <a:custGeom>
            <a:avLst/>
            <a:gdLst/>
            <a:ahLst/>
            <a:cxnLst/>
            <a:rect l="l" t="t" r="r" b="b"/>
            <a:pathLst>
              <a:path w="4212" h="4700" extrusionOk="0">
                <a:moveTo>
                  <a:pt x="2106" y="0"/>
                </a:moveTo>
                <a:cubicBezTo>
                  <a:pt x="1555" y="0"/>
                  <a:pt x="978" y="226"/>
                  <a:pt x="577" y="627"/>
                </a:cubicBezTo>
                <a:cubicBezTo>
                  <a:pt x="201" y="1028"/>
                  <a:pt x="1" y="1579"/>
                  <a:pt x="26" y="2105"/>
                </a:cubicBezTo>
                <a:cubicBezTo>
                  <a:pt x="1" y="2456"/>
                  <a:pt x="51" y="2832"/>
                  <a:pt x="151" y="3158"/>
                </a:cubicBezTo>
                <a:cubicBezTo>
                  <a:pt x="327" y="3634"/>
                  <a:pt x="602" y="4085"/>
                  <a:pt x="1028" y="4361"/>
                </a:cubicBezTo>
                <a:cubicBezTo>
                  <a:pt x="1329" y="4586"/>
                  <a:pt x="1686" y="4699"/>
                  <a:pt x="2058" y="4699"/>
                </a:cubicBezTo>
                <a:cubicBezTo>
                  <a:pt x="2181" y="4699"/>
                  <a:pt x="2307" y="4687"/>
                  <a:pt x="2432" y="4662"/>
                </a:cubicBezTo>
                <a:cubicBezTo>
                  <a:pt x="2933" y="4586"/>
                  <a:pt x="3384" y="4286"/>
                  <a:pt x="3710" y="3910"/>
                </a:cubicBezTo>
                <a:cubicBezTo>
                  <a:pt x="4061" y="3484"/>
                  <a:pt x="4211" y="2932"/>
                  <a:pt x="4186" y="2381"/>
                </a:cubicBezTo>
                <a:cubicBezTo>
                  <a:pt x="4161" y="1830"/>
                  <a:pt x="3986" y="1278"/>
                  <a:pt x="3635" y="827"/>
                </a:cubicBezTo>
                <a:cubicBezTo>
                  <a:pt x="3485" y="576"/>
                  <a:pt x="3259" y="376"/>
                  <a:pt x="3008" y="226"/>
                </a:cubicBezTo>
                <a:cubicBezTo>
                  <a:pt x="2733" y="50"/>
                  <a:pt x="2432" y="0"/>
                  <a:pt x="2106"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1" name="Google Shape;811;p30"/>
          <p:cNvSpPr/>
          <p:nvPr/>
        </p:nvSpPr>
        <p:spPr>
          <a:xfrm rot="8855799">
            <a:off x="186390" y="793028"/>
            <a:ext cx="173235" cy="193322"/>
          </a:xfrm>
          <a:custGeom>
            <a:avLst/>
            <a:gdLst/>
            <a:ahLst/>
            <a:cxnLst/>
            <a:rect l="l" t="t" r="r" b="b"/>
            <a:pathLst>
              <a:path w="4212" h="4700" extrusionOk="0">
                <a:moveTo>
                  <a:pt x="2106" y="0"/>
                </a:moveTo>
                <a:cubicBezTo>
                  <a:pt x="1555" y="0"/>
                  <a:pt x="978" y="226"/>
                  <a:pt x="577" y="627"/>
                </a:cubicBezTo>
                <a:cubicBezTo>
                  <a:pt x="201" y="1028"/>
                  <a:pt x="1" y="1579"/>
                  <a:pt x="26" y="2105"/>
                </a:cubicBezTo>
                <a:cubicBezTo>
                  <a:pt x="1" y="2456"/>
                  <a:pt x="51" y="2832"/>
                  <a:pt x="151" y="3158"/>
                </a:cubicBezTo>
                <a:cubicBezTo>
                  <a:pt x="327" y="3634"/>
                  <a:pt x="602" y="4085"/>
                  <a:pt x="1028" y="4361"/>
                </a:cubicBezTo>
                <a:cubicBezTo>
                  <a:pt x="1329" y="4586"/>
                  <a:pt x="1686" y="4699"/>
                  <a:pt x="2058" y="4699"/>
                </a:cubicBezTo>
                <a:cubicBezTo>
                  <a:pt x="2181" y="4699"/>
                  <a:pt x="2307" y="4687"/>
                  <a:pt x="2432" y="4662"/>
                </a:cubicBezTo>
                <a:cubicBezTo>
                  <a:pt x="2933" y="4586"/>
                  <a:pt x="3384" y="4286"/>
                  <a:pt x="3710" y="3910"/>
                </a:cubicBezTo>
                <a:cubicBezTo>
                  <a:pt x="4061" y="3484"/>
                  <a:pt x="4211" y="2932"/>
                  <a:pt x="4186" y="2381"/>
                </a:cubicBezTo>
                <a:cubicBezTo>
                  <a:pt x="4161" y="1830"/>
                  <a:pt x="3986" y="1278"/>
                  <a:pt x="3635" y="827"/>
                </a:cubicBezTo>
                <a:cubicBezTo>
                  <a:pt x="3485" y="576"/>
                  <a:pt x="3259" y="376"/>
                  <a:pt x="3008" y="226"/>
                </a:cubicBezTo>
                <a:cubicBezTo>
                  <a:pt x="2733" y="50"/>
                  <a:pt x="2432" y="0"/>
                  <a:pt x="2106"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2" name="Google Shape;812;p30"/>
          <p:cNvSpPr/>
          <p:nvPr/>
        </p:nvSpPr>
        <p:spPr>
          <a:xfrm rot="10800000">
            <a:off x="8798189" y="4675300"/>
            <a:ext cx="196458" cy="219220"/>
          </a:xfrm>
          <a:custGeom>
            <a:avLst/>
            <a:gdLst/>
            <a:ahLst/>
            <a:cxnLst/>
            <a:rect l="l" t="t" r="r" b="b"/>
            <a:pathLst>
              <a:path w="4212" h="4700" extrusionOk="0">
                <a:moveTo>
                  <a:pt x="2106" y="0"/>
                </a:moveTo>
                <a:cubicBezTo>
                  <a:pt x="1555" y="0"/>
                  <a:pt x="978" y="226"/>
                  <a:pt x="577" y="627"/>
                </a:cubicBezTo>
                <a:cubicBezTo>
                  <a:pt x="201" y="1028"/>
                  <a:pt x="1" y="1579"/>
                  <a:pt x="26" y="2105"/>
                </a:cubicBezTo>
                <a:cubicBezTo>
                  <a:pt x="1" y="2456"/>
                  <a:pt x="51" y="2832"/>
                  <a:pt x="151" y="3158"/>
                </a:cubicBezTo>
                <a:cubicBezTo>
                  <a:pt x="327" y="3634"/>
                  <a:pt x="602" y="4085"/>
                  <a:pt x="1028" y="4361"/>
                </a:cubicBezTo>
                <a:cubicBezTo>
                  <a:pt x="1329" y="4586"/>
                  <a:pt x="1686" y="4699"/>
                  <a:pt x="2058" y="4699"/>
                </a:cubicBezTo>
                <a:cubicBezTo>
                  <a:pt x="2181" y="4699"/>
                  <a:pt x="2307" y="4687"/>
                  <a:pt x="2432" y="4662"/>
                </a:cubicBezTo>
                <a:cubicBezTo>
                  <a:pt x="2933" y="4586"/>
                  <a:pt x="3384" y="4286"/>
                  <a:pt x="3710" y="3910"/>
                </a:cubicBezTo>
                <a:cubicBezTo>
                  <a:pt x="4061" y="3484"/>
                  <a:pt x="4211" y="2932"/>
                  <a:pt x="4186" y="2381"/>
                </a:cubicBezTo>
                <a:cubicBezTo>
                  <a:pt x="4161" y="1830"/>
                  <a:pt x="3986" y="1278"/>
                  <a:pt x="3635" y="827"/>
                </a:cubicBezTo>
                <a:cubicBezTo>
                  <a:pt x="3485" y="576"/>
                  <a:pt x="3259" y="376"/>
                  <a:pt x="3008" y="226"/>
                </a:cubicBezTo>
                <a:cubicBezTo>
                  <a:pt x="2733" y="50"/>
                  <a:pt x="2432" y="0"/>
                  <a:pt x="210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3" name="Google Shape;813;p30"/>
          <p:cNvSpPr/>
          <p:nvPr/>
        </p:nvSpPr>
        <p:spPr>
          <a:xfrm rot="10800000">
            <a:off x="8224252" y="4497892"/>
            <a:ext cx="259566" cy="289790"/>
          </a:xfrm>
          <a:custGeom>
            <a:avLst/>
            <a:gdLst/>
            <a:ahLst/>
            <a:cxnLst/>
            <a:rect l="l" t="t" r="r" b="b"/>
            <a:pathLst>
              <a:path w="5565" h="6213" extrusionOk="0">
                <a:moveTo>
                  <a:pt x="2783" y="0"/>
                </a:moveTo>
                <a:cubicBezTo>
                  <a:pt x="2056" y="0"/>
                  <a:pt x="1304" y="326"/>
                  <a:pt x="778" y="852"/>
                </a:cubicBezTo>
                <a:cubicBezTo>
                  <a:pt x="276" y="1353"/>
                  <a:pt x="1" y="2080"/>
                  <a:pt x="51" y="2807"/>
                </a:cubicBezTo>
                <a:cubicBezTo>
                  <a:pt x="1" y="3258"/>
                  <a:pt x="76" y="3734"/>
                  <a:pt x="226" y="4185"/>
                </a:cubicBezTo>
                <a:cubicBezTo>
                  <a:pt x="427" y="4812"/>
                  <a:pt x="803" y="5389"/>
                  <a:pt x="1354" y="5764"/>
                </a:cubicBezTo>
                <a:cubicBezTo>
                  <a:pt x="1769" y="6066"/>
                  <a:pt x="2241" y="6212"/>
                  <a:pt x="2727" y="6212"/>
                </a:cubicBezTo>
                <a:cubicBezTo>
                  <a:pt x="2887" y="6212"/>
                  <a:pt x="3048" y="6196"/>
                  <a:pt x="3209" y="6165"/>
                </a:cubicBezTo>
                <a:cubicBezTo>
                  <a:pt x="3860" y="6040"/>
                  <a:pt x="4487" y="5664"/>
                  <a:pt x="4888" y="5138"/>
                </a:cubicBezTo>
                <a:cubicBezTo>
                  <a:pt x="5339" y="4587"/>
                  <a:pt x="5565" y="3860"/>
                  <a:pt x="5539" y="3158"/>
                </a:cubicBezTo>
                <a:cubicBezTo>
                  <a:pt x="5514" y="2406"/>
                  <a:pt x="5264" y="1679"/>
                  <a:pt x="4813" y="1078"/>
                </a:cubicBezTo>
                <a:cubicBezTo>
                  <a:pt x="4587" y="777"/>
                  <a:pt x="4311" y="501"/>
                  <a:pt x="3986" y="301"/>
                </a:cubicBezTo>
                <a:cubicBezTo>
                  <a:pt x="3610" y="100"/>
                  <a:pt x="3209" y="0"/>
                  <a:pt x="278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4" name="Google Shape;814;p30"/>
          <p:cNvSpPr/>
          <p:nvPr/>
        </p:nvSpPr>
        <p:spPr>
          <a:xfrm rot="10800000">
            <a:off x="8746039" y="3997962"/>
            <a:ext cx="196458" cy="219220"/>
          </a:xfrm>
          <a:custGeom>
            <a:avLst/>
            <a:gdLst/>
            <a:ahLst/>
            <a:cxnLst/>
            <a:rect l="l" t="t" r="r" b="b"/>
            <a:pathLst>
              <a:path w="4212" h="4700" extrusionOk="0">
                <a:moveTo>
                  <a:pt x="2106" y="0"/>
                </a:moveTo>
                <a:cubicBezTo>
                  <a:pt x="1555" y="0"/>
                  <a:pt x="978" y="226"/>
                  <a:pt x="577" y="627"/>
                </a:cubicBezTo>
                <a:cubicBezTo>
                  <a:pt x="201" y="1028"/>
                  <a:pt x="1" y="1579"/>
                  <a:pt x="26" y="2105"/>
                </a:cubicBezTo>
                <a:cubicBezTo>
                  <a:pt x="1" y="2456"/>
                  <a:pt x="51" y="2832"/>
                  <a:pt x="151" y="3158"/>
                </a:cubicBezTo>
                <a:cubicBezTo>
                  <a:pt x="327" y="3634"/>
                  <a:pt x="602" y="4085"/>
                  <a:pt x="1028" y="4361"/>
                </a:cubicBezTo>
                <a:cubicBezTo>
                  <a:pt x="1329" y="4586"/>
                  <a:pt x="1686" y="4699"/>
                  <a:pt x="2058" y="4699"/>
                </a:cubicBezTo>
                <a:cubicBezTo>
                  <a:pt x="2181" y="4699"/>
                  <a:pt x="2307" y="4687"/>
                  <a:pt x="2432" y="4662"/>
                </a:cubicBezTo>
                <a:cubicBezTo>
                  <a:pt x="2933" y="4586"/>
                  <a:pt x="3384" y="4286"/>
                  <a:pt x="3710" y="3910"/>
                </a:cubicBezTo>
                <a:cubicBezTo>
                  <a:pt x="4061" y="3484"/>
                  <a:pt x="4211" y="2932"/>
                  <a:pt x="4186" y="2381"/>
                </a:cubicBezTo>
                <a:cubicBezTo>
                  <a:pt x="4161" y="1830"/>
                  <a:pt x="3986" y="1278"/>
                  <a:pt x="3635" y="827"/>
                </a:cubicBezTo>
                <a:cubicBezTo>
                  <a:pt x="3485" y="576"/>
                  <a:pt x="3259" y="376"/>
                  <a:pt x="3008" y="226"/>
                </a:cubicBezTo>
                <a:cubicBezTo>
                  <a:pt x="2733" y="50"/>
                  <a:pt x="2432" y="0"/>
                  <a:pt x="210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815" name="Google Shape;815;p30"/>
          <p:cNvGrpSpPr/>
          <p:nvPr/>
        </p:nvGrpSpPr>
        <p:grpSpPr>
          <a:xfrm rot="10800000" flipH="1">
            <a:off x="8374168" y="264000"/>
            <a:ext cx="534755" cy="648645"/>
            <a:chOff x="8135869" y="3746436"/>
            <a:chExt cx="665698" cy="807475"/>
          </a:xfrm>
        </p:grpSpPr>
        <p:sp>
          <p:nvSpPr>
            <p:cNvPr id="816" name="Google Shape;816;p30"/>
            <p:cNvSpPr/>
            <p:nvPr/>
          </p:nvSpPr>
          <p:spPr>
            <a:xfrm rot="10800000" flipH="1">
              <a:off x="8209703" y="3746436"/>
              <a:ext cx="212001" cy="281654"/>
            </a:xfrm>
            <a:custGeom>
              <a:avLst/>
              <a:gdLst/>
              <a:ahLst/>
              <a:cxnLst/>
              <a:rect l="l" t="t" r="r" b="b"/>
              <a:pathLst>
                <a:path w="4462" h="5928" extrusionOk="0">
                  <a:moveTo>
                    <a:pt x="855" y="1"/>
                  </a:moveTo>
                  <a:cubicBezTo>
                    <a:pt x="781" y="1"/>
                    <a:pt x="696" y="47"/>
                    <a:pt x="677" y="121"/>
                  </a:cubicBezTo>
                  <a:cubicBezTo>
                    <a:pt x="226" y="1549"/>
                    <a:pt x="1" y="3028"/>
                    <a:pt x="26" y="4532"/>
                  </a:cubicBezTo>
                  <a:cubicBezTo>
                    <a:pt x="26" y="4958"/>
                    <a:pt x="51" y="5384"/>
                    <a:pt x="101" y="5810"/>
                  </a:cubicBezTo>
                  <a:cubicBezTo>
                    <a:pt x="117" y="5888"/>
                    <a:pt x="191" y="5927"/>
                    <a:pt x="269" y="5927"/>
                  </a:cubicBezTo>
                  <a:cubicBezTo>
                    <a:pt x="316" y="5927"/>
                    <a:pt x="364" y="5913"/>
                    <a:pt x="402" y="5885"/>
                  </a:cubicBezTo>
                  <a:cubicBezTo>
                    <a:pt x="1028" y="5434"/>
                    <a:pt x="1655" y="4958"/>
                    <a:pt x="2307" y="4481"/>
                  </a:cubicBezTo>
                  <a:lnTo>
                    <a:pt x="3234" y="3780"/>
                  </a:lnTo>
                  <a:cubicBezTo>
                    <a:pt x="3384" y="3654"/>
                    <a:pt x="3560" y="3529"/>
                    <a:pt x="3710" y="3429"/>
                  </a:cubicBezTo>
                  <a:cubicBezTo>
                    <a:pt x="3860" y="3303"/>
                    <a:pt x="4011" y="3228"/>
                    <a:pt x="4136" y="3078"/>
                  </a:cubicBezTo>
                  <a:cubicBezTo>
                    <a:pt x="4211" y="3003"/>
                    <a:pt x="4261" y="2852"/>
                    <a:pt x="4287" y="2727"/>
                  </a:cubicBezTo>
                  <a:cubicBezTo>
                    <a:pt x="4362" y="2702"/>
                    <a:pt x="4387" y="2652"/>
                    <a:pt x="4412" y="2602"/>
                  </a:cubicBezTo>
                  <a:cubicBezTo>
                    <a:pt x="4462" y="2501"/>
                    <a:pt x="4437" y="2426"/>
                    <a:pt x="4412" y="2351"/>
                  </a:cubicBezTo>
                  <a:cubicBezTo>
                    <a:pt x="4337" y="2201"/>
                    <a:pt x="4211" y="2151"/>
                    <a:pt x="4061" y="2100"/>
                  </a:cubicBezTo>
                  <a:lnTo>
                    <a:pt x="4011" y="2075"/>
                  </a:lnTo>
                  <a:cubicBezTo>
                    <a:pt x="4011" y="2025"/>
                    <a:pt x="3986" y="2000"/>
                    <a:pt x="3936" y="1950"/>
                  </a:cubicBezTo>
                  <a:cubicBezTo>
                    <a:pt x="2933" y="1324"/>
                    <a:pt x="1931" y="672"/>
                    <a:pt x="928" y="20"/>
                  </a:cubicBezTo>
                  <a:cubicBezTo>
                    <a:pt x="908" y="7"/>
                    <a:pt x="882" y="1"/>
                    <a:pt x="85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7" name="Google Shape;817;p30"/>
            <p:cNvSpPr/>
            <p:nvPr/>
          </p:nvSpPr>
          <p:spPr>
            <a:xfrm rot="10800000" flipH="1">
              <a:off x="8509792" y="3818798"/>
              <a:ext cx="176271" cy="209625"/>
            </a:xfrm>
            <a:custGeom>
              <a:avLst/>
              <a:gdLst/>
              <a:ahLst/>
              <a:cxnLst/>
              <a:rect l="l" t="t" r="r" b="b"/>
              <a:pathLst>
                <a:path w="3710" h="4412" extrusionOk="0">
                  <a:moveTo>
                    <a:pt x="624" y="0"/>
                  </a:moveTo>
                  <a:cubicBezTo>
                    <a:pt x="608" y="0"/>
                    <a:pt x="593" y="1"/>
                    <a:pt x="577" y="2"/>
                  </a:cubicBezTo>
                  <a:cubicBezTo>
                    <a:pt x="402" y="27"/>
                    <a:pt x="276" y="153"/>
                    <a:pt x="226" y="303"/>
                  </a:cubicBezTo>
                  <a:cubicBezTo>
                    <a:pt x="176" y="328"/>
                    <a:pt x="126" y="378"/>
                    <a:pt x="126" y="453"/>
                  </a:cubicBezTo>
                  <a:cubicBezTo>
                    <a:pt x="51" y="1706"/>
                    <a:pt x="26" y="2960"/>
                    <a:pt x="1" y="4238"/>
                  </a:cubicBezTo>
                  <a:cubicBezTo>
                    <a:pt x="1" y="4317"/>
                    <a:pt x="78" y="4411"/>
                    <a:pt x="172" y="4411"/>
                  </a:cubicBezTo>
                  <a:cubicBezTo>
                    <a:pt x="198" y="4411"/>
                    <a:pt x="225" y="4404"/>
                    <a:pt x="251" y="4388"/>
                  </a:cubicBezTo>
                  <a:cubicBezTo>
                    <a:pt x="1254" y="3762"/>
                    <a:pt x="2231" y="3085"/>
                    <a:pt x="3159" y="2333"/>
                  </a:cubicBezTo>
                  <a:cubicBezTo>
                    <a:pt x="3284" y="2258"/>
                    <a:pt x="3409" y="2158"/>
                    <a:pt x="3509" y="2057"/>
                  </a:cubicBezTo>
                  <a:cubicBezTo>
                    <a:pt x="3610" y="1982"/>
                    <a:pt x="3710" y="1857"/>
                    <a:pt x="3685" y="1732"/>
                  </a:cubicBezTo>
                  <a:cubicBezTo>
                    <a:pt x="3660" y="1581"/>
                    <a:pt x="3509" y="1506"/>
                    <a:pt x="3384" y="1456"/>
                  </a:cubicBezTo>
                  <a:cubicBezTo>
                    <a:pt x="3234" y="1381"/>
                    <a:pt x="3108" y="1305"/>
                    <a:pt x="2983" y="1230"/>
                  </a:cubicBezTo>
                  <a:cubicBezTo>
                    <a:pt x="2457" y="930"/>
                    <a:pt x="1930" y="629"/>
                    <a:pt x="1404" y="328"/>
                  </a:cubicBezTo>
                  <a:cubicBezTo>
                    <a:pt x="1167" y="209"/>
                    <a:pt x="906" y="0"/>
                    <a:pt x="62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8" name="Google Shape;818;p30"/>
            <p:cNvSpPr/>
            <p:nvPr/>
          </p:nvSpPr>
          <p:spPr>
            <a:xfrm rot="10800000" flipH="1">
              <a:off x="8326394" y="4066005"/>
              <a:ext cx="192996" cy="250581"/>
            </a:xfrm>
            <a:custGeom>
              <a:avLst/>
              <a:gdLst/>
              <a:ahLst/>
              <a:cxnLst/>
              <a:rect l="l" t="t" r="r" b="b"/>
              <a:pathLst>
                <a:path w="4062" h="5274" extrusionOk="0">
                  <a:moveTo>
                    <a:pt x="1139" y="1"/>
                  </a:moveTo>
                  <a:cubicBezTo>
                    <a:pt x="1049" y="1"/>
                    <a:pt x="972" y="77"/>
                    <a:pt x="953" y="152"/>
                  </a:cubicBezTo>
                  <a:cubicBezTo>
                    <a:pt x="933" y="142"/>
                    <a:pt x="908" y="136"/>
                    <a:pt x="882" y="136"/>
                  </a:cubicBezTo>
                  <a:cubicBezTo>
                    <a:pt x="845" y="136"/>
                    <a:pt x="807" y="148"/>
                    <a:pt x="778" y="177"/>
                  </a:cubicBezTo>
                  <a:cubicBezTo>
                    <a:pt x="527" y="353"/>
                    <a:pt x="527" y="704"/>
                    <a:pt x="477" y="979"/>
                  </a:cubicBezTo>
                  <a:cubicBezTo>
                    <a:pt x="427" y="1305"/>
                    <a:pt x="377" y="1631"/>
                    <a:pt x="352" y="1957"/>
                  </a:cubicBezTo>
                  <a:cubicBezTo>
                    <a:pt x="252" y="2634"/>
                    <a:pt x="176" y="3285"/>
                    <a:pt x="101" y="3962"/>
                  </a:cubicBezTo>
                  <a:cubicBezTo>
                    <a:pt x="76" y="4338"/>
                    <a:pt x="26" y="4714"/>
                    <a:pt x="1" y="5090"/>
                  </a:cubicBezTo>
                  <a:cubicBezTo>
                    <a:pt x="1" y="5213"/>
                    <a:pt x="87" y="5274"/>
                    <a:pt x="181" y="5274"/>
                  </a:cubicBezTo>
                  <a:cubicBezTo>
                    <a:pt x="222" y="5274"/>
                    <a:pt x="264" y="5263"/>
                    <a:pt x="302" y="5240"/>
                  </a:cubicBezTo>
                  <a:cubicBezTo>
                    <a:pt x="1304" y="4488"/>
                    <a:pt x="2257" y="3711"/>
                    <a:pt x="3184" y="2909"/>
                  </a:cubicBezTo>
                  <a:cubicBezTo>
                    <a:pt x="3460" y="2684"/>
                    <a:pt x="3710" y="2433"/>
                    <a:pt x="3986" y="2182"/>
                  </a:cubicBezTo>
                  <a:cubicBezTo>
                    <a:pt x="4061" y="2107"/>
                    <a:pt x="4061" y="1982"/>
                    <a:pt x="3961" y="1907"/>
                  </a:cubicBezTo>
                  <a:cubicBezTo>
                    <a:pt x="3084" y="1230"/>
                    <a:pt x="2181" y="604"/>
                    <a:pt x="1229" y="27"/>
                  </a:cubicBezTo>
                  <a:cubicBezTo>
                    <a:pt x="1198" y="9"/>
                    <a:pt x="1168" y="1"/>
                    <a:pt x="113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9" name="Google Shape;819;p30"/>
            <p:cNvSpPr/>
            <p:nvPr/>
          </p:nvSpPr>
          <p:spPr>
            <a:xfrm rot="10800000" flipH="1">
              <a:off x="8135869" y="4080829"/>
              <a:ext cx="158454" cy="238798"/>
            </a:xfrm>
            <a:custGeom>
              <a:avLst/>
              <a:gdLst/>
              <a:ahLst/>
              <a:cxnLst/>
              <a:rect l="l" t="t" r="r" b="b"/>
              <a:pathLst>
                <a:path w="3335" h="5026" extrusionOk="0">
                  <a:moveTo>
                    <a:pt x="438" y="1"/>
                  </a:moveTo>
                  <a:cubicBezTo>
                    <a:pt x="385" y="1"/>
                    <a:pt x="333" y="18"/>
                    <a:pt x="302" y="66"/>
                  </a:cubicBezTo>
                  <a:cubicBezTo>
                    <a:pt x="226" y="91"/>
                    <a:pt x="151" y="141"/>
                    <a:pt x="151" y="216"/>
                  </a:cubicBezTo>
                  <a:cubicBezTo>
                    <a:pt x="151" y="266"/>
                    <a:pt x="151" y="292"/>
                    <a:pt x="151" y="317"/>
                  </a:cubicBezTo>
                  <a:cubicBezTo>
                    <a:pt x="101" y="342"/>
                    <a:pt x="76" y="392"/>
                    <a:pt x="51" y="417"/>
                  </a:cubicBezTo>
                  <a:cubicBezTo>
                    <a:pt x="26" y="492"/>
                    <a:pt x="51" y="567"/>
                    <a:pt x="126" y="617"/>
                  </a:cubicBezTo>
                  <a:cubicBezTo>
                    <a:pt x="26" y="1645"/>
                    <a:pt x="1" y="2647"/>
                    <a:pt x="26" y="3675"/>
                  </a:cubicBezTo>
                  <a:cubicBezTo>
                    <a:pt x="51" y="3976"/>
                    <a:pt x="26" y="4251"/>
                    <a:pt x="76" y="4552"/>
                  </a:cubicBezTo>
                  <a:cubicBezTo>
                    <a:pt x="101" y="4678"/>
                    <a:pt x="126" y="4828"/>
                    <a:pt x="226" y="4953"/>
                  </a:cubicBezTo>
                  <a:cubicBezTo>
                    <a:pt x="287" y="5004"/>
                    <a:pt x="348" y="5026"/>
                    <a:pt x="407" y="5026"/>
                  </a:cubicBezTo>
                  <a:cubicBezTo>
                    <a:pt x="494" y="5026"/>
                    <a:pt x="578" y="4978"/>
                    <a:pt x="653" y="4903"/>
                  </a:cubicBezTo>
                  <a:cubicBezTo>
                    <a:pt x="1054" y="4452"/>
                    <a:pt x="1455" y="4001"/>
                    <a:pt x="1856" y="3550"/>
                  </a:cubicBezTo>
                  <a:lnTo>
                    <a:pt x="3234" y="1996"/>
                  </a:lnTo>
                  <a:cubicBezTo>
                    <a:pt x="3309" y="1921"/>
                    <a:pt x="3334" y="1795"/>
                    <a:pt x="3234" y="1720"/>
                  </a:cubicBezTo>
                  <a:cubicBezTo>
                    <a:pt x="3184" y="1695"/>
                    <a:pt x="3134" y="1670"/>
                    <a:pt x="3084" y="1645"/>
                  </a:cubicBezTo>
                  <a:cubicBezTo>
                    <a:pt x="3134" y="1570"/>
                    <a:pt x="3134" y="1444"/>
                    <a:pt x="3034" y="1394"/>
                  </a:cubicBezTo>
                  <a:lnTo>
                    <a:pt x="527" y="16"/>
                  </a:lnTo>
                  <a:cubicBezTo>
                    <a:pt x="500" y="7"/>
                    <a:pt x="469" y="1"/>
                    <a:pt x="438"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0" name="Google Shape;820;p30"/>
            <p:cNvSpPr/>
            <p:nvPr/>
          </p:nvSpPr>
          <p:spPr>
            <a:xfrm rot="10800000" flipH="1">
              <a:off x="8601491" y="4077313"/>
              <a:ext cx="200075" cy="194706"/>
            </a:xfrm>
            <a:custGeom>
              <a:avLst/>
              <a:gdLst/>
              <a:ahLst/>
              <a:cxnLst/>
              <a:rect l="l" t="t" r="r" b="b"/>
              <a:pathLst>
                <a:path w="4211" h="4098" extrusionOk="0">
                  <a:moveTo>
                    <a:pt x="1437" y="0"/>
                  </a:moveTo>
                  <a:cubicBezTo>
                    <a:pt x="1363" y="0"/>
                    <a:pt x="1298" y="58"/>
                    <a:pt x="1279" y="117"/>
                  </a:cubicBezTo>
                  <a:cubicBezTo>
                    <a:pt x="777" y="1270"/>
                    <a:pt x="376" y="2447"/>
                    <a:pt x="26" y="3650"/>
                  </a:cubicBezTo>
                  <a:cubicBezTo>
                    <a:pt x="0" y="3751"/>
                    <a:pt x="51" y="3801"/>
                    <a:pt x="101" y="3851"/>
                  </a:cubicBezTo>
                  <a:cubicBezTo>
                    <a:pt x="101" y="3876"/>
                    <a:pt x="101" y="3926"/>
                    <a:pt x="126" y="3951"/>
                  </a:cubicBezTo>
                  <a:cubicBezTo>
                    <a:pt x="175" y="4059"/>
                    <a:pt x="258" y="4098"/>
                    <a:pt x="353" y="4098"/>
                  </a:cubicBezTo>
                  <a:cubicBezTo>
                    <a:pt x="546" y="4098"/>
                    <a:pt x="793" y="3935"/>
                    <a:pt x="928" y="3851"/>
                  </a:cubicBezTo>
                  <a:cubicBezTo>
                    <a:pt x="1229" y="3701"/>
                    <a:pt x="1504" y="3550"/>
                    <a:pt x="1805" y="3375"/>
                  </a:cubicBezTo>
                  <a:cubicBezTo>
                    <a:pt x="2381" y="3049"/>
                    <a:pt x="2958" y="2698"/>
                    <a:pt x="3509" y="2322"/>
                  </a:cubicBezTo>
                  <a:cubicBezTo>
                    <a:pt x="3760" y="2147"/>
                    <a:pt x="4086" y="1971"/>
                    <a:pt x="4186" y="1671"/>
                  </a:cubicBezTo>
                  <a:cubicBezTo>
                    <a:pt x="4211" y="1570"/>
                    <a:pt x="4186" y="1495"/>
                    <a:pt x="4111" y="1445"/>
                  </a:cubicBezTo>
                  <a:cubicBezTo>
                    <a:pt x="3309" y="843"/>
                    <a:pt x="2432" y="367"/>
                    <a:pt x="1504" y="16"/>
                  </a:cubicBezTo>
                  <a:cubicBezTo>
                    <a:pt x="1482" y="5"/>
                    <a:pt x="1459" y="0"/>
                    <a:pt x="143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1" name="Google Shape;821;p30"/>
            <p:cNvSpPr/>
            <p:nvPr/>
          </p:nvSpPr>
          <p:spPr>
            <a:xfrm rot="10800000" flipH="1">
              <a:off x="8550273" y="4309554"/>
              <a:ext cx="129852" cy="161352"/>
            </a:xfrm>
            <a:custGeom>
              <a:avLst/>
              <a:gdLst/>
              <a:ahLst/>
              <a:cxnLst/>
              <a:rect l="l" t="t" r="r" b="b"/>
              <a:pathLst>
                <a:path w="2733" h="3396" extrusionOk="0">
                  <a:moveTo>
                    <a:pt x="571" y="1"/>
                  </a:moveTo>
                  <a:cubicBezTo>
                    <a:pt x="493" y="1"/>
                    <a:pt x="419" y="25"/>
                    <a:pt x="352" y="92"/>
                  </a:cubicBezTo>
                  <a:cubicBezTo>
                    <a:pt x="276" y="217"/>
                    <a:pt x="251" y="368"/>
                    <a:pt x="226" y="493"/>
                  </a:cubicBezTo>
                  <a:cubicBezTo>
                    <a:pt x="176" y="744"/>
                    <a:pt x="126" y="1019"/>
                    <a:pt x="76" y="1295"/>
                  </a:cubicBezTo>
                  <a:cubicBezTo>
                    <a:pt x="1" y="1922"/>
                    <a:pt x="1" y="2548"/>
                    <a:pt x="76" y="3150"/>
                  </a:cubicBezTo>
                  <a:cubicBezTo>
                    <a:pt x="76" y="3175"/>
                    <a:pt x="76" y="3175"/>
                    <a:pt x="76" y="3175"/>
                  </a:cubicBezTo>
                  <a:cubicBezTo>
                    <a:pt x="56" y="3277"/>
                    <a:pt x="135" y="3395"/>
                    <a:pt x="246" y="3395"/>
                  </a:cubicBezTo>
                  <a:cubicBezTo>
                    <a:pt x="272" y="3395"/>
                    <a:pt x="299" y="3389"/>
                    <a:pt x="327" y="3375"/>
                  </a:cubicBezTo>
                  <a:cubicBezTo>
                    <a:pt x="602" y="3225"/>
                    <a:pt x="803" y="3024"/>
                    <a:pt x="1028" y="2824"/>
                  </a:cubicBezTo>
                  <a:cubicBezTo>
                    <a:pt x="1279" y="2598"/>
                    <a:pt x="1505" y="2373"/>
                    <a:pt x="1755" y="2172"/>
                  </a:cubicBezTo>
                  <a:cubicBezTo>
                    <a:pt x="1981" y="1947"/>
                    <a:pt x="2206" y="1721"/>
                    <a:pt x="2432" y="1521"/>
                  </a:cubicBezTo>
                  <a:cubicBezTo>
                    <a:pt x="2557" y="1420"/>
                    <a:pt x="2708" y="1320"/>
                    <a:pt x="2708" y="1170"/>
                  </a:cubicBezTo>
                  <a:cubicBezTo>
                    <a:pt x="2733" y="1019"/>
                    <a:pt x="2607" y="894"/>
                    <a:pt x="2482" y="844"/>
                  </a:cubicBezTo>
                  <a:cubicBezTo>
                    <a:pt x="2206" y="694"/>
                    <a:pt x="1906" y="568"/>
                    <a:pt x="1630" y="443"/>
                  </a:cubicBezTo>
                  <a:cubicBezTo>
                    <a:pt x="1354" y="318"/>
                    <a:pt x="1053" y="167"/>
                    <a:pt x="778" y="42"/>
                  </a:cubicBezTo>
                  <a:cubicBezTo>
                    <a:pt x="708" y="19"/>
                    <a:pt x="638" y="1"/>
                    <a:pt x="5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2" name="Google Shape;822;p30"/>
            <p:cNvSpPr/>
            <p:nvPr/>
          </p:nvSpPr>
          <p:spPr>
            <a:xfrm rot="10800000" flipH="1">
              <a:off x="8295463" y="4388615"/>
              <a:ext cx="145293" cy="165296"/>
            </a:xfrm>
            <a:custGeom>
              <a:avLst/>
              <a:gdLst/>
              <a:ahLst/>
              <a:cxnLst/>
              <a:rect l="l" t="t" r="r" b="b"/>
              <a:pathLst>
                <a:path w="3058" h="3479" extrusionOk="0">
                  <a:moveTo>
                    <a:pt x="407" y="0"/>
                  </a:moveTo>
                  <a:cubicBezTo>
                    <a:pt x="333" y="0"/>
                    <a:pt x="270" y="33"/>
                    <a:pt x="251" y="110"/>
                  </a:cubicBezTo>
                  <a:cubicBezTo>
                    <a:pt x="0" y="1037"/>
                    <a:pt x="25" y="2015"/>
                    <a:pt x="76" y="2967"/>
                  </a:cubicBezTo>
                  <a:cubicBezTo>
                    <a:pt x="76" y="3017"/>
                    <a:pt x="101" y="3067"/>
                    <a:pt x="126" y="3092"/>
                  </a:cubicBezTo>
                  <a:cubicBezTo>
                    <a:pt x="101" y="3218"/>
                    <a:pt x="126" y="3318"/>
                    <a:pt x="226" y="3418"/>
                  </a:cubicBezTo>
                  <a:cubicBezTo>
                    <a:pt x="267" y="3459"/>
                    <a:pt x="316" y="3478"/>
                    <a:pt x="364" y="3478"/>
                  </a:cubicBezTo>
                  <a:cubicBezTo>
                    <a:pt x="404" y="3478"/>
                    <a:pt x="443" y="3466"/>
                    <a:pt x="477" y="3443"/>
                  </a:cubicBezTo>
                  <a:cubicBezTo>
                    <a:pt x="1178" y="2942"/>
                    <a:pt x="1855" y="2416"/>
                    <a:pt x="2482" y="1839"/>
                  </a:cubicBezTo>
                  <a:cubicBezTo>
                    <a:pt x="2607" y="1689"/>
                    <a:pt x="2782" y="1538"/>
                    <a:pt x="2908" y="1388"/>
                  </a:cubicBezTo>
                  <a:cubicBezTo>
                    <a:pt x="3058" y="1187"/>
                    <a:pt x="2983" y="987"/>
                    <a:pt x="2807" y="862"/>
                  </a:cubicBezTo>
                  <a:cubicBezTo>
                    <a:pt x="2456" y="661"/>
                    <a:pt x="2106" y="511"/>
                    <a:pt x="1730" y="360"/>
                  </a:cubicBezTo>
                  <a:cubicBezTo>
                    <a:pt x="1329" y="210"/>
                    <a:pt x="903" y="85"/>
                    <a:pt x="477" y="9"/>
                  </a:cubicBezTo>
                  <a:cubicBezTo>
                    <a:pt x="453" y="4"/>
                    <a:pt x="429" y="0"/>
                    <a:pt x="407"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823" name="Google Shape;823;p30"/>
          <p:cNvSpPr/>
          <p:nvPr/>
        </p:nvSpPr>
        <p:spPr>
          <a:xfrm rot="-5400000">
            <a:off x="8766322" y="2367841"/>
            <a:ext cx="155918" cy="174920"/>
          </a:xfrm>
          <a:custGeom>
            <a:avLst/>
            <a:gdLst/>
            <a:ahLst/>
            <a:cxnLst/>
            <a:rect l="l" t="t" r="r" b="b"/>
            <a:pathLst>
              <a:path w="4212" h="4725" extrusionOk="0">
                <a:moveTo>
                  <a:pt x="2106" y="0"/>
                </a:moveTo>
                <a:cubicBezTo>
                  <a:pt x="1555" y="25"/>
                  <a:pt x="978" y="251"/>
                  <a:pt x="577" y="652"/>
                </a:cubicBezTo>
                <a:cubicBezTo>
                  <a:pt x="201" y="1028"/>
                  <a:pt x="1" y="1579"/>
                  <a:pt x="26" y="2130"/>
                </a:cubicBezTo>
                <a:cubicBezTo>
                  <a:pt x="1" y="2481"/>
                  <a:pt x="51" y="2857"/>
                  <a:pt x="151" y="3183"/>
                </a:cubicBezTo>
                <a:cubicBezTo>
                  <a:pt x="327" y="3659"/>
                  <a:pt x="602" y="4085"/>
                  <a:pt x="1028" y="4386"/>
                </a:cubicBezTo>
                <a:cubicBezTo>
                  <a:pt x="1329" y="4612"/>
                  <a:pt x="1686" y="4724"/>
                  <a:pt x="2057" y="4724"/>
                </a:cubicBezTo>
                <a:cubicBezTo>
                  <a:pt x="2181" y="4724"/>
                  <a:pt x="2307" y="4712"/>
                  <a:pt x="2432" y="4687"/>
                </a:cubicBezTo>
                <a:cubicBezTo>
                  <a:pt x="2933" y="4587"/>
                  <a:pt x="3384" y="4311"/>
                  <a:pt x="3710" y="3910"/>
                </a:cubicBezTo>
                <a:cubicBezTo>
                  <a:pt x="4061" y="3484"/>
                  <a:pt x="4211" y="2957"/>
                  <a:pt x="4186" y="2406"/>
                </a:cubicBezTo>
                <a:cubicBezTo>
                  <a:pt x="4161" y="1830"/>
                  <a:pt x="3986" y="1278"/>
                  <a:pt x="3635" y="827"/>
                </a:cubicBezTo>
                <a:cubicBezTo>
                  <a:pt x="3484" y="602"/>
                  <a:pt x="3259" y="376"/>
                  <a:pt x="3008" y="226"/>
                </a:cubicBezTo>
                <a:cubicBezTo>
                  <a:pt x="2733" y="75"/>
                  <a:pt x="2432" y="0"/>
                  <a:pt x="2106"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99676569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824"/>
        <p:cNvGrpSpPr/>
        <p:nvPr/>
      </p:nvGrpSpPr>
      <p:grpSpPr>
        <a:xfrm>
          <a:off x="0" y="0"/>
          <a:ext cx="0" cy="0"/>
          <a:chOff x="0" y="0"/>
          <a:chExt cx="0" cy="0"/>
        </a:xfrm>
      </p:grpSpPr>
      <p:grpSp>
        <p:nvGrpSpPr>
          <p:cNvPr id="825" name="Google Shape;825;p31"/>
          <p:cNvGrpSpPr/>
          <p:nvPr/>
        </p:nvGrpSpPr>
        <p:grpSpPr>
          <a:xfrm rot="-899960">
            <a:off x="4150019" y="4669655"/>
            <a:ext cx="454085" cy="307754"/>
            <a:chOff x="2725827" y="539388"/>
            <a:chExt cx="454099" cy="307763"/>
          </a:xfrm>
        </p:grpSpPr>
        <p:sp>
          <p:nvSpPr>
            <p:cNvPr id="826" name="Google Shape;826;p31"/>
            <p:cNvSpPr/>
            <p:nvPr/>
          </p:nvSpPr>
          <p:spPr>
            <a:xfrm>
              <a:off x="2725827" y="539388"/>
              <a:ext cx="196458" cy="219220"/>
            </a:xfrm>
            <a:custGeom>
              <a:avLst/>
              <a:gdLst/>
              <a:ahLst/>
              <a:cxnLst/>
              <a:rect l="l" t="t" r="r" b="b"/>
              <a:pathLst>
                <a:path w="4212" h="4700" extrusionOk="0">
                  <a:moveTo>
                    <a:pt x="2106" y="0"/>
                  </a:moveTo>
                  <a:cubicBezTo>
                    <a:pt x="1555" y="0"/>
                    <a:pt x="978" y="226"/>
                    <a:pt x="577" y="627"/>
                  </a:cubicBezTo>
                  <a:cubicBezTo>
                    <a:pt x="201" y="1028"/>
                    <a:pt x="1" y="1579"/>
                    <a:pt x="26" y="2105"/>
                  </a:cubicBezTo>
                  <a:cubicBezTo>
                    <a:pt x="1" y="2456"/>
                    <a:pt x="51" y="2832"/>
                    <a:pt x="151" y="3158"/>
                  </a:cubicBezTo>
                  <a:cubicBezTo>
                    <a:pt x="327" y="3634"/>
                    <a:pt x="602" y="4085"/>
                    <a:pt x="1028" y="4361"/>
                  </a:cubicBezTo>
                  <a:cubicBezTo>
                    <a:pt x="1329" y="4586"/>
                    <a:pt x="1686" y="4699"/>
                    <a:pt x="2058" y="4699"/>
                  </a:cubicBezTo>
                  <a:cubicBezTo>
                    <a:pt x="2181" y="4699"/>
                    <a:pt x="2307" y="4687"/>
                    <a:pt x="2432" y="4662"/>
                  </a:cubicBezTo>
                  <a:cubicBezTo>
                    <a:pt x="2933" y="4586"/>
                    <a:pt x="3384" y="4286"/>
                    <a:pt x="3710" y="3910"/>
                  </a:cubicBezTo>
                  <a:cubicBezTo>
                    <a:pt x="4061" y="3484"/>
                    <a:pt x="4211" y="2932"/>
                    <a:pt x="4186" y="2381"/>
                  </a:cubicBezTo>
                  <a:cubicBezTo>
                    <a:pt x="4161" y="1830"/>
                    <a:pt x="3986" y="1278"/>
                    <a:pt x="3635" y="827"/>
                  </a:cubicBezTo>
                  <a:cubicBezTo>
                    <a:pt x="3485" y="576"/>
                    <a:pt x="3259" y="376"/>
                    <a:pt x="3008" y="226"/>
                  </a:cubicBezTo>
                  <a:cubicBezTo>
                    <a:pt x="2733" y="50"/>
                    <a:pt x="2432" y="0"/>
                    <a:pt x="210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7" name="Google Shape;827;p31"/>
            <p:cNvSpPr/>
            <p:nvPr/>
          </p:nvSpPr>
          <p:spPr>
            <a:xfrm>
              <a:off x="3047301" y="699171"/>
              <a:ext cx="132625" cy="147980"/>
            </a:xfrm>
            <a:custGeom>
              <a:avLst/>
              <a:gdLst/>
              <a:ahLst/>
              <a:cxnLst/>
              <a:rect l="l" t="t" r="r" b="b"/>
              <a:pathLst>
                <a:path w="4212" h="4700" extrusionOk="0">
                  <a:moveTo>
                    <a:pt x="2106" y="0"/>
                  </a:moveTo>
                  <a:cubicBezTo>
                    <a:pt x="1555" y="0"/>
                    <a:pt x="978" y="226"/>
                    <a:pt x="577" y="627"/>
                  </a:cubicBezTo>
                  <a:cubicBezTo>
                    <a:pt x="201" y="1028"/>
                    <a:pt x="1" y="1579"/>
                    <a:pt x="26" y="2105"/>
                  </a:cubicBezTo>
                  <a:cubicBezTo>
                    <a:pt x="1" y="2456"/>
                    <a:pt x="51" y="2832"/>
                    <a:pt x="151" y="3158"/>
                  </a:cubicBezTo>
                  <a:cubicBezTo>
                    <a:pt x="327" y="3634"/>
                    <a:pt x="602" y="4085"/>
                    <a:pt x="1028" y="4361"/>
                  </a:cubicBezTo>
                  <a:cubicBezTo>
                    <a:pt x="1329" y="4586"/>
                    <a:pt x="1686" y="4699"/>
                    <a:pt x="2058" y="4699"/>
                  </a:cubicBezTo>
                  <a:cubicBezTo>
                    <a:pt x="2181" y="4699"/>
                    <a:pt x="2307" y="4687"/>
                    <a:pt x="2432" y="4662"/>
                  </a:cubicBezTo>
                  <a:cubicBezTo>
                    <a:pt x="2933" y="4586"/>
                    <a:pt x="3384" y="4286"/>
                    <a:pt x="3710" y="3910"/>
                  </a:cubicBezTo>
                  <a:cubicBezTo>
                    <a:pt x="4061" y="3484"/>
                    <a:pt x="4211" y="2932"/>
                    <a:pt x="4186" y="2381"/>
                  </a:cubicBezTo>
                  <a:cubicBezTo>
                    <a:pt x="4161" y="1830"/>
                    <a:pt x="3986" y="1278"/>
                    <a:pt x="3635" y="827"/>
                  </a:cubicBezTo>
                  <a:cubicBezTo>
                    <a:pt x="3485" y="576"/>
                    <a:pt x="3259" y="376"/>
                    <a:pt x="3008" y="226"/>
                  </a:cubicBezTo>
                  <a:cubicBezTo>
                    <a:pt x="2733" y="50"/>
                    <a:pt x="2432" y="0"/>
                    <a:pt x="2106"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828" name="Google Shape;828;p31"/>
          <p:cNvGrpSpPr/>
          <p:nvPr/>
        </p:nvGrpSpPr>
        <p:grpSpPr>
          <a:xfrm rot="-8513752">
            <a:off x="8283426" y="342086"/>
            <a:ext cx="749077" cy="380960"/>
            <a:chOff x="209244" y="4640014"/>
            <a:chExt cx="749068" cy="380955"/>
          </a:xfrm>
        </p:grpSpPr>
        <p:sp>
          <p:nvSpPr>
            <p:cNvPr id="829" name="Google Shape;829;p31"/>
            <p:cNvSpPr/>
            <p:nvPr/>
          </p:nvSpPr>
          <p:spPr>
            <a:xfrm rot="-1845723">
              <a:off x="237262" y="4663100"/>
              <a:ext cx="130268" cy="145395"/>
            </a:xfrm>
            <a:custGeom>
              <a:avLst/>
              <a:gdLst/>
              <a:ahLst/>
              <a:cxnLst/>
              <a:rect l="l" t="t" r="r" b="b"/>
              <a:pathLst>
                <a:path w="4211" h="4700" extrusionOk="0">
                  <a:moveTo>
                    <a:pt x="2106" y="0"/>
                  </a:moveTo>
                  <a:cubicBezTo>
                    <a:pt x="1554" y="0"/>
                    <a:pt x="978" y="226"/>
                    <a:pt x="577" y="627"/>
                  </a:cubicBezTo>
                  <a:cubicBezTo>
                    <a:pt x="201" y="1028"/>
                    <a:pt x="0" y="1579"/>
                    <a:pt x="25" y="2106"/>
                  </a:cubicBezTo>
                  <a:cubicBezTo>
                    <a:pt x="0" y="2457"/>
                    <a:pt x="50" y="2832"/>
                    <a:pt x="176" y="3158"/>
                  </a:cubicBezTo>
                  <a:cubicBezTo>
                    <a:pt x="326" y="3634"/>
                    <a:pt x="602" y="4086"/>
                    <a:pt x="1028" y="4361"/>
                  </a:cubicBezTo>
                  <a:cubicBezTo>
                    <a:pt x="1329" y="4587"/>
                    <a:pt x="1686" y="4700"/>
                    <a:pt x="2057" y="4700"/>
                  </a:cubicBezTo>
                  <a:cubicBezTo>
                    <a:pt x="2181" y="4700"/>
                    <a:pt x="2306" y="4687"/>
                    <a:pt x="2431" y="4662"/>
                  </a:cubicBezTo>
                  <a:cubicBezTo>
                    <a:pt x="2933" y="4587"/>
                    <a:pt x="3384" y="4286"/>
                    <a:pt x="3710" y="3910"/>
                  </a:cubicBezTo>
                  <a:cubicBezTo>
                    <a:pt x="4061" y="3484"/>
                    <a:pt x="4211" y="2933"/>
                    <a:pt x="4186" y="2381"/>
                  </a:cubicBezTo>
                  <a:cubicBezTo>
                    <a:pt x="4186" y="1830"/>
                    <a:pt x="3985" y="1279"/>
                    <a:pt x="3660" y="827"/>
                  </a:cubicBezTo>
                  <a:cubicBezTo>
                    <a:pt x="3484" y="577"/>
                    <a:pt x="3258" y="376"/>
                    <a:pt x="3008" y="226"/>
                  </a:cubicBezTo>
                  <a:cubicBezTo>
                    <a:pt x="2732" y="50"/>
                    <a:pt x="2431" y="0"/>
                    <a:pt x="210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0" name="Google Shape;830;p31"/>
            <p:cNvSpPr/>
            <p:nvPr/>
          </p:nvSpPr>
          <p:spPr>
            <a:xfrm rot="-1845555">
              <a:off x="750013" y="4799085"/>
              <a:ext cx="171375" cy="191533"/>
            </a:xfrm>
            <a:custGeom>
              <a:avLst/>
              <a:gdLst/>
              <a:ahLst/>
              <a:cxnLst/>
              <a:rect l="l" t="t" r="r" b="b"/>
              <a:pathLst>
                <a:path w="7796" h="8713" extrusionOk="0">
                  <a:moveTo>
                    <a:pt x="3936" y="0"/>
                  </a:moveTo>
                  <a:cubicBezTo>
                    <a:pt x="2883" y="0"/>
                    <a:pt x="1830" y="426"/>
                    <a:pt x="1104" y="1178"/>
                  </a:cubicBezTo>
                  <a:cubicBezTo>
                    <a:pt x="402" y="1905"/>
                    <a:pt x="1" y="2907"/>
                    <a:pt x="76" y="3910"/>
                  </a:cubicBezTo>
                  <a:cubicBezTo>
                    <a:pt x="26" y="4587"/>
                    <a:pt x="126" y="5238"/>
                    <a:pt x="327" y="5865"/>
                  </a:cubicBezTo>
                  <a:cubicBezTo>
                    <a:pt x="602" y="6742"/>
                    <a:pt x="1154" y="7544"/>
                    <a:pt x="1906" y="8095"/>
                  </a:cubicBezTo>
                  <a:cubicBezTo>
                    <a:pt x="2471" y="8510"/>
                    <a:pt x="3150" y="8712"/>
                    <a:pt x="3847" y="8712"/>
                  </a:cubicBezTo>
                  <a:cubicBezTo>
                    <a:pt x="4076" y="8712"/>
                    <a:pt x="4307" y="8690"/>
                    <a:pt x="4537" y="8647"/>
                  </a:cubicBezTo>
                  <a:cubicBezTo>
                    <a:pt x="5439" y="8471"/>
                    <a:pt x="6292" y="7945"/>
                    <a:pt x="6868" y="7218"/>
                  </a:cubicBezTo>
                  <a:cubicBezTo>
                    <a:pt x="7520" y="6441"/>
                    <a:pt x="7795" y="5439"/>
                    <a:pt x="7770" y="4436"/>
                  </a:cubicBezTo>
                  <a:cubicBezTo>
                    <a:pt x="7745" y="3384"/>
                    <a:pt x="7394" y="2356"/>
                    <a:pt x="6768" y="1504"/>
                  </a:cubicBezTo>
                  <a:cubicBezTo>
                    <a:pt x="6442" y="1078"/>
                    <a:pt x="6066" y="702"/>
                    <a:pt x="5590" y="426"/>
                  </a:cubicBezTo>
                  <a:cubicBezTo>
                    <a:pt x="5089" y="125"/>
                    <a:pt x="4512" y="0"/>
                    <a:pt x="3936"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831" name="Google Shape;831;p31"/>
          <p:cNvGrpSpPr/>
          <p:nvPr/>
        </p:nvGrpSpPr>
        <p:grpSpPr>
          <a:xfrm rot="731243">
            <a:off x="8735067" y="4137813"/>
            <a:ext cx="330838" cy="652810"/>
            <a:chOff x="8315467" y="373828"/>
            <a:chExt cx="510549" cy="1007416"/>
          </a:xfrm>
        </p:grpSpPr>
        <p:sp>
          <p:nvSpPr>
            <p:cNvPr id="832" name="Google Shape;832;p31"/>
            <p:cNvSpPr/>
            <p:nvPr/>
          </p:nvSpPr>
          <p:spPr>
            <a:xfrm>
              <a:off x="8315467" y="373828"/>
              <a:ext cx="229161" cy="256088"/>
            </a:xfrm>
            <a:custGeom>
              <a:avLst/>
              <a:gdLst/>
              <a:ahLst/>
              <a:cxnLst/>
              <a:rect l="l" t="t" r="r" b="b"/>
              <a:pathLst>
                <a:path w="6468" h="7228" extrusionOk="0">
                  <a:moveTo>
                    <a:pt x="3355" y="0"/>
                  </a:moveTo>
                  <a:cubicBezTo>
                    <a:pt x="3315" y="0"/>
                    <a:pt x="3274" y="1"/>
                    <a:pt x="3234" y="3"/>
                  </a:cubicBezTo>
                  <a:cubicBezTo>
                    <a:pt x="2382" y="3"/>
                    <a:pt x="1505" y="354"/>
                    <a:pt x="903" y="981"/>
                  </a:cubicBezTo>
                  <a:cubicBezTo>
                    <a:pt x="302" y="1557"/>
                    <a:pt x="1" y="2410"/>
                    <a:pt x="51" y="3237"/>
                  </a:cubicBezTo>
                  <a:cubicBezTo>
                    <a:pt x="1" y="3788"/>
                    <a:pt x="76" y="4339"/>
                    <a:pt x="251" y="4841"/>
                  </a:cubicBezTo>
                  <a:cubicBezTo>
                    <a:pt x="477" y="5592"/>
                    <a:pt x="928" y="6269"/>
                    <a:pt x="1555" y="6720"/>
                  </a:cubicBezTo>
                  <a:cubicBezTo>
                    <a:pt x="2025" y="7059"/>
                    <a:pt x="2593" y="7228"/>
                    <a:pt x="3165" y="7228"/>
                  </a:cubicBezTo>
                  <a:cubicBezTo>
                    <a:pt x="3356" y="7228"/>
                    <a:pt x="3547" y="7209"/>
                    <a:pt x="3735" y="7171"/>
                  </a:cubicBezTo>
                  <a:cubicBezTo>
                    <a:pt x="4487" y="7021"/>
                    <a:pt x="5214" y="6595"/>
                    <a:pt x="5690" y="5994"/>
                  </a:cubicBezTo>
                  <a:cubicBezTo>
                    <a:pt x="6216" y="5342"/>
                    <a:pt x="6467" y="4490"/>
                    <a:pt x="6442" y="3663"/>
                  </a:cubicBezTo>
                  <a:cubicBezTo>
                    <a:pt x="6417" y="2811"/>
                    <a:pt x="6116" y="1958"/>
                    <a:pt x="5590" y="1257"/>
                  </a:cubicBezTo>
                  <a:cubicBezTo>
                    <a:pt x="5339" y="881"/>
                    <a:pt x="5013" y="555"/>
                    <a:pt x="4612" y="329"/>
                  </a:cubicBezTo>
                  <a:cubicBezTo>
                    <a:pt x="4245" y="123"/>
                    <a:pt x="3794" y="0"/>
                    <a:pt x="335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3" name="Google Shape;833;p31"/>
            <p:cNvSpPr/>
            <p:nvPr/>
          </p:nvSpPr>
          <p:spPr>
            <a:xfrm>
              <a:off x="8662249" y="792855"/>
              <a:ext cx="96795" cy="108983"/>
            </a:xfrm>
            <a:custGeom>
              <a:avLst/>
              <a:gdLst/>
              <a:ahLst/>
              <a:cxnLst/>
              <a:rect l="l" t="t" r="r" b="b"/>
              <a:pathLst>
                <a:path w="2732" h="3076" extrusionOk="0">
                  <a:moveTo>
                    <a:pt x="1379" y="0"/>
                  </a:moveTo>
                  <a:cubicBezTo>
                    <a:pt x="1003" y="0"/>
                    <a:pt x="627" y="150"/>
                    <a:pt x="376" y="426"/>
                  </a:cubicBezTo>
                  <a:cubicBezTo>
                    <a:pt x="125" y="677"/>
                    <a:pt x="0" y="1028"/>
                    <a:pt x="0" y="1379"/>
                  </a:cubicBezTo>
                  <a:cubicBezTo>
                    <a:pt x="0" y="1604"/>
                    <a:pt x="25" y="1855"/>
                    <a:pt x="100" y="2055"/>
                  </a:cubicBezTo>
                  <a:cubicBezTo>
                    <a:pt x="201" y="2381"/>
                    <a:pt x="376" y="2657"/>
                    <a:pt x="652" y="2857"/>
                  </a:cubicBezTo>
                  <a:cubicBezTo>
                    <a:pt x="862" y="3010"/>
                    <a:pt x="1102" y="3076"/>
                    <a:pt x="1349" y="3076"/>
                  </a:cubicBezTo>
                  <a:cubicBezTo>
                    <a:pt x="1425" y="3076"/>
                    <a:pt x="1502" y="3070"/>
                    <a:pt x="1579" y="3058"/>
                  </a:cubicBezTo>
                  <a:cubicBezTo>
                    <a:pt x="1905" y="2983"/>
                    <a:pt x="2206" y="2807"/>
                    <a:pt x="2406" y="2556"/>
                  </a:cubicBezTo>
                  <a:cubicBezTo>
                    <a:pt x="2632" y="2281"/>
                    <a:pt x="2732" y="1905"/>
                    <a:pt x="2732" y="1554"/>
                  </a:cubicBezTo>
                  <a:cubicBezTo>
                    <a:pt x="2707" y="1203"/>
                    <a:pt x="2582" y="827"/>
                    <a:pt x="2356" y="526"/>
                  </a:cubicBezTo>
                  <a:cubicBezTo>
                    <a:pt x="2256" y="376"/>
                    <a:pt x="2130" y="251"/>
                    <a:pt x="1955" y="150"/>
                  </a:cubicBezTo>
                  <a:cubicBezTo>
                    <a:pt x="1780" y="50"/>
                    <a:pt x="1579" y="0"/>
                    <a:pt x="137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4" name="Google Shape;834;p31"/>
            <p:cNvSpPr/>
            <p:nvPr/>
          </p:nvSpPr>
          <p:spPr>
            <a:xfrm>
              <a:off x="8596842" y="1123206"/>
              <a:ext cx="229174" cy="258038"/>
            </a:xfrm>
            <a:custGeom>
              <a:avLst/>
              <a:gdLst/>
              <a:ahLst/>
              <a:cxnLst/>
              <a:rect l="l" t="t" r="r" b="b"/>
              <a:pathLst>
                <a:path w="2732" h="3076" extrusionOk="0">
                  <a:moveTo>
                    <a:pt x="1379" y="0"/>
                  </a:moveTo>
                  <a:cubicBezTo>
                    <a:pt x="1003" y="0"/>
                    <a:pt x="627" y="150"/>
                    <a:pt x="376" y="426"/>
                  </a:cubicBezTo>
                  <a:cubicBezTo>
                    <a:pt x="125" y="677"/>
                    <a:pt x="0" y="1028"/>
                    <a:pt x="0" y="1379"/>
                  </a:cubicBezTo>
                  <a:cubicBezTo>
                    <a:pt x="0" y="1604"/>
                    <a:pt x="25" y="1855"/>
                    <a:pt x="100" y="2055"/>
                  </a:cubicBezTo>
                  <a:cubicBezTo>
                    <a:pt x="201" y="2381"/>
                    <a:pt x="376" y="2657"/>
                    <a:pt x="652" y="2857"/>
                  </a:cubicBezTo>
                  <a:cubicBezTo>
                    <a:pt x="862" y="3010"/>
                    <a:pt x="1102" y="3076"/>
                    <a:pt x="1349" y="3076"/>
                  </a:cubicBezTo>
                  <a:cubicBezTo>
                    <a:pt x="1425" y="3076"/>
                    <a:pt x="1502" y="3070"/>
                    <a:pt x="1579" y="3058"/>
                  </a:cubicBezTo>
                  <a:cubicBezTo>
                    <a:pt x="1905" y="2983"/>
                    <a:pt x="2206" y="2807"/>
                    <a:pt x="2406" y="2556"/>
                  </a:cubicBezTo>
                  <a:cubicBezTo>
                    <a:pt x="2632" y="2281"/>
                    <a:pt x="2732" y="1905"/>
                    <a:pt x="2732" y="1554"/>
                  </a:cubicBezTo>
                  <a:cubicBezTo>
                    <a:pt x="2707" y="1203"/>
                    <a:pt x="2582" y="827"/>
                    <a:pt x="2356" y="526"/>
                  </a:cubicBezTo>
                  <a:cubicBezTo>
                    <a:pt x="2256" y="376"/>
                    <a:pt x="2130" y="251"/>
                    <a:pt x="1955" y="150"/>
                  </a:cubicBezTo>
                  <a:cubicBezTo>
                    <a:pt x="1780" y="50"/>
                    <a:pt x="1579" y="0"/>
                    <a:pt x="137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835" name="Google Shape;835;p31"/>
          <p:cNvSpPr/>
          <p:nvPr/>
        </p:nvSpPr>
        <p:spPr>
          <a:xfrm rot="2879834">
            <a:off x="103088" y="274259"/>
            <a:ext cx="537290" cy="516628"/>
          </a:xfrm>
          <a:custGeom>
            <a:avLst/>
            <a:gdLst/>
            <a:ahLst/>
            <a:cxnLst/>
            <a:rect l="l" t="t" r="r" b="b"/>
            <a:pathLst>
              <a:path w="13080" h="12577" extrusionOk="0">
                <a:moveTo>
                  <a:pt x="5113" y="1164"/>
                </a:moveTo>
                <a:cubicBezTo>
                  <a:pt x="5342" y="1301"/>
                  <a:pt x="5935" y="1849"/>
                  <a:pt x="6871" y="2899"/>
                </a:cubicBezTo>
                <a:cubicBezTo>
                  <a:pt x="6118" y="3218"/>
                  <a:pt x="5296" y="3561"/>
                  <a:pt x="4474" y="3926"/>
                </a:cubicBezTo>
                <a:cubicBezTo>
                  <a:pt x="4634" y="1666"/>
                  <a:pt x="5022" y="1233"/>
                  <a:pt x="5113" y="1164"/>
                </a:cubicBezTo>
                <a:close/>
                <a:moveTo>
                  <a:pt x="10865" y="2876"/>
                </a:moveTo>
                <a:cubicBezTo>
                  <a:pt x="10751" y="3173"/>
                  <a:pt x="10477" y="3698"/>
                  <a:pt x="9861" y="4656"/>
                </a:cubicBezTo>
                <a:cubicBezTo>
                  <a:pt x="9519" y="4246"/>
                  <a:pt x="9176" y="3812"/>
                  <a:pt x="8834" y="3401"/>
                </a:cubicBezTo>
                <a:cubicBezTo>
                  <a:pt x="9952" y="3036"/>
                  <a:pt x="10546" y="2922"/>
                  <a:pt x="10865" y="2876"/>
                </a:cubicBezTo>
                <a:close/>
                <a:moveTo>
                  <a:pt x="3264" y="5752"/>
                </a:moveTo>
                <a:cubicBezTo>
                  <a:pt x="3242" y="6254"/>
                  <a:pt x="3264" y="6802"/>
                  <a:pt x="3264" y="7350"/>
                </a:cubicBezTo>
                <a:cubicBezTo>
                  <a:pt x="2306" y="7076"/>
                  <a:pt x="1781" y="6870"/>
                  <a:pt x="1461" y="6733"/>
                </a:cubicBezTo>
                <a:cubicBezTo>
                  <a:pt x="1826" y="6505"/>
                  <a:pt x="2397" y="6186"/>
                  <a:pt x="3264" y="5752"/>
                </a:cubicBezTo>
                <a:close/>
                <a:moveTo>
                  <a:pt x="7693" y="3812"/>
                </a:moveTo>
                <a:cubicBezTo>
                  <a:pt x="8195" y="4405"/>
                  <a:pt x="8697" y="5022"/>
                  <a:pt x="9176" y="5638"/>
                </a:cubicBezTo>
                <a:cubicBezTo>
                  <a:pt x="8560" y="6505"/>
                  <a:pt x="7875" y="7418"/>
                  <a:pt x="7168" y="8308"/>
                </a:cubicBezTo>
                <a:cubicBezTo>
                  <a:pt x="6186" y="8103"/>
                  <a:pt x="5250" y="7875"/>
                  <a:pt x="4429" y="7669"/>
                </a:cubicBezTo>
                <a:cubicBezTo>
                  <a:pt x="4383" y="6779"/>
                  <a:pt x="4383" y="5957"/>
                  <a:pt x="4406" y="5204"/>
                </a:cubicBezTo>
                <a:cubicBezTo>
                  <a:pt x="5524" y="4702"/>
                  <a:pt x="6665" y="4200"/>
                  <a:pt x="7693" y="3812"/>
                </a:cubicBezTo>
                <a:close/>
                <a:moveTo>
                  <a:pt x="9907" y="6597"/>
                </a:moveTo>
                <a:cubicBezTo>
                  <a:pt x="10820" y="7806"/>
                  <a:pt x="11299" y="8582"/>
                  <a:pt x="11527" y="9016"/>
                </a:cubicBezTo>
                <a:cubicBezTo>
                  <a:pt x="10842" y="8970"/>
                  <a:pt x="9724" y="8788"/>
                  <a:pt x="8423" y="8560"/>
                </a:cubicBezTo>
                <a:cubicBezTo>
                  <a:pt x="8948" y="7898"/>
                  <a:pt x="9450" y="7236"/>
                  <a:pt x="9907" y="6597"/>
                </a:cubicBezTo>
                <a:close/>
                <a:moveTo>
                  <a:pt x="4474" y="8856"/>
                </a:moveTo>
                <a:cubicBezTo>
                  <a:pt x="5045" y="8993"/>
                  <a:pt x="5684" y="9153"/>
                  <a:pt x="6346" y="9290"/>
                </a:cubicBezTo>
                <a:cubicBezTo>
                  <a:pt x="5524" y="10226"/>
                  <a:pt x="4976" y="10796"/>
                  <a:pt x="4611" y="11116"/>
                </a:cubicBezTo>
                <a:cubicBezTo>
                  <a:pt x="4566" y="10614"/>
                  <a:pt x="4497" y="9792"/>
                  <a:pt x="4474" y="8856"/>
                </a:cubicBezTo>
                <a:close/>
                <a:moveTo>
                  <a:pt x="5113" y="0"/>
                </a:moveTo>
                <a:cubicBezTo>
                  <a:pt x="4018" y="0"/>
                  <a:pt x="3447" y="1392"/>
                  <a:pt x="3287" y="4474"/>
                </a:cubicBezTo>
                <a:cubicBezTo>
                  <a:pt x="2032" y="5090"/>
                  <a:pt x="571" y="5843"/>
                  <a:pt x="206" y="6300"/>
                </a:cubicBezTo>
                <a:cubicBezTo>
                  <a:pt x="46" y="6482"/>
                  <a:pt x="0" y="6733"/>
                  <a:pt x="69" y="6962"/>
                </a:cubicBezTo>
                <a:cubicBezTo>
                  <a:pt x="183" y="7350"/>
                  <a:pt x="548" y="7783"/>
                  <a:pt x="3310" y="8560"/>
                </a:cubicBezTo>
                <a:cubicBezTo>
                  <a:pt x="3379" y="10157"/>
                  <a:pt x="3493" y="11458"/>
                  <a:pt x="3516" y="11709"/>
                </a:cubicBezTo>
                <a:cubicBezTo>
                  <a:pt x="3493" y="11983"/>
                  <a:pt x="3561" y="12189"/>
                  <a:pt x="3698" y="12349"/>
                </a:cubicBezTo>
                <a:cubicBezTo>
                  <a:pt x="3835" y="12485"/>
                  <a:pt x="4018" y="12577"/>
                  <a:pt x="4223" y="12577"/>
                </a:cubicBezTo>
                <a:cubicBezTo>
                  <a:pt x="4497" y="12577"/>
                  <a:pt x="5113" y="12577"/>
                  <a:pt x="7601" y="9564"/>
                </a:cubicBezTo>
                <a:cubicBezTo>
                  <a:pt x="9224" y="9868"/>
                  <a:pt x="11117" y="10172"/>
                  <a:pt x="11919" y="10172"/>
                </a:cubicBezTo>
                <a:cubicBezTo>
                  <a:pt x="12019" y="10172"/>
                  <a:pt x="12103" y="10167"/>
                  <a:pt x="12166" y="10157"/>
                </a:cubicBezTo>
                <a:cubicBezTo>
                  <a:pt x="12440" y="10112"/>
                  <a:pt x="12646" y="9952"/>
                  <a:pt x="12737" y="9724"/>
                </a:cubicBezTo>
                <a:cubicBezTo>
                  <a:pt x="12874" y="9404"/>
                  <a:pt x="13079" y="8856"/>
                  <a:pt x="10591" y="5592"/>
                </a:cubicBezTo>
                <a:cubicBezTo>
                  <a:pt x="12235" y="3150"/>
                  <a:pt x="12121" y="2648"/>
                  <a:pt x="12075" y="2397"/>
                </a:cubicBezTo>
                <a:cubicBezTo>
                  <a:pt x="12029" y="2191"/>
                  <a:pt x="11824" y="1735"/>
                  <a:pt x="11002" y="1735"/>
                </a:cubicBezTo>
                <a:cubicBezTo>
                  <a:pt x="10409" y="1735"/>
                  <a:pt x="9404" y="1986"/>
                  <a:pt x="8035" y="2465"/>
                </a:cubicBezTo>
                <a:cubicBezTo>
                  <a:pt x="5958" y="137"/>
                  <a:pt x="5524" y="69"/>
                  <a:pt x="5319" y="23"/>
                </a:cubicBezTo>
                <a:cubicBezTo>
                  <a:pt x="5250" y="23"/>
                  <a:pt x="5182" y="0"/>
                  <a:pt x="511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6" name="Google Shape;836;p31"/>
          <p:cNvSpPr/>
          <p:nvPr/>
        </p:nvSpPr>
        <p:spPr>
          <a:xfrm rot="-1521217">
            <a:off x="8645796" y="2098369"/>
            <a:ext cx="419170" cy="403051"/>
          </a:xfrm>
          <a:custGeom>
            <a:avLst/>
            <a:gdLst/>
            <a:ahLst/>
            <a:cxnLst/>
            <a:rect l="l" t="t" r="r" b="b"/>
            <a:pathLst>
              <a:path w="13080" h="12577" extrusionOk="0">
                <a:moveTo>
                  <a:pt x="5113" y="1164"/>
                </a:moveTo>
                <a:cubicBezTo>
                  <a:pt x="5342" y="1301"/>
                  <a:pt x="5935" y="1849"/>
                  <a:pt x="6871" y="2899"/>
                </a:cubicBezTo>
                <a:cubicBezTo>
                  <a:pt x="6118" y="3218"/>
                  <a:pt x="5296" y="3561"/>
                  <a:pt x="4474" y="3926"/>
                </a:cubicBezTo>
                <a:cubicBezTo>
                  <a:pt x="4634" y="1666"/>
                  <a:pt x="5022" y="1233"/>
                  <a:pt x="5113" y="1164"/>
                </a:cubicBezTo>
                <a:close/>
                <a:moveTo>
                  <a:pt x="10865" y="2876"/>
                </a:moveTo>
                <a:cubicBezTo>
                  <a:pt x="10751" y="3173"/>
                  <a:pt x="10477" y="3698"/>
                  <a:pt x="9861" y="4656"/>
                </a:cubicBezTo>
                <a:cubicBezTo>
                  <a:pt x="9519" y="4246"/>
                  <a:pt x="9176" y="3812"/>
                  <a:pt x="8834" y="3401"/>
                </a:cubicBezTo>
                <a:cubicBezTo>
                  <a:pt x="9952" y="3036"/>
                  <a:pt x="10546" y="2922"/>
                  <a:pt x="10865" y="2876"/>
                </a:cubicBezTo>
                <a:close/>
                <a:moveTo>
                  <a:pt x="3264" y="5752"/>
                </a:moveTo>
                <a:cubicBezTo>
                  <a:pt x="3242" y="6254"/>
                  <a:pt x="3264" y="6802"/>
                  <a:pt x="3264" y="7350"/>
                </a:cubicBezTo>
                <a:cubicBezTo>
                  <a:pt x="2306" y="7076"/>
                  <a:pt x="1781" y="6870"/>
                  <a:pt x="1461" y="6733"/>
                </a:cubicBezTo>
                <a:cubicBezTo>
                  <a:pt x="1826" y="6505"/>
                  <a:pt x="2397" y="6186"/>
                  <a:pt x="3264" y="5752"/>
                </a:cubicBezTo>
                <a:close/>
                <a:moveTo>
                  <a:pt x="7693" y="3812"/>
                </a:moveTo>
                <a:cubicBezTo>
                  <a:pt x="8195" y="4405"/>
                  <a:pt x="8697" y="5022"/>
                  <a:pt x="9176" y="5638"/>
                </a:cubicBezTo>
                <a:cubicBezTo>
                  <a:pt x="8560" y="6505"/>
                  <a:pt x="7875" y="7418"/>
                  <a:pt x="7168" y="8308"/>
                </a:cubicBezTo>
                <a:cubicBezTo>
                  <a:pt x="6186" y="8103"/>
                  <a:pt x="5250" y="7875"/>
                  <a:pt x="4429" y="7669"/>
                </a:cubicBezTo>
                <a:cubicBezTo>
                  <a:pt x="4383" y="6779"/>
                  <a:pt x="4383" y="5957"/>
                  <a:pt x="4406" y="5204"/>
                </a:cubicBezTo>
                <a:cubicBezTo>
                  <a:pt x="5524" y="4702"/>
                  <a:pt x="6665" y="4200"/>
                  <a:pt x="7693" y="3812"/>
                </a:cubicBezTo>
                <a:close/>
                <a:moveTo>
                  <a:pt x="9907" y="6597"/>
                </a:moveTo>
                <a:cubicBezTo>
                  <a:pt x="10820" y="7806"/>
                  <a:pt x="11299" y="8582"/>
                  <a:pt x="11527" y="9016"/>
                </a:cubicBezTo>
                <a:cubicBezTo>
                  <a:pt x="10842" y="8970"/>
                  <a:pt x="9724" y="8788"/>
                  <a:pt x="8423" y="8560"/>
                </a:cubicBezTo>
                <a:cubicBezTo>
                  <a:pt x="8948" y="7898"/>
                  <a:pt x="9450" y="7236"/>
                  <a:pt x="9907" y="6597"/>
                </a:cubicBezTo>
                <a:close/>
                <a:moveTo>
                  <a:pt x="4474" y="8856"/>
                </a:moveTo>
                <a:cubicBezTo>
                  <a:pt x="5045" y="8993"/>
                  <a:pt x="5684" y="9153"/>
                  <a:pt x="6346" y="9290"/>
                </a:cubicBezTo>
                <a:cubicBezTo>
                  <a:pt x="5524" y="10226"/>
                  <a:pt x="4976" y="10796"/>
                  <a:pt x="4611" y="11116"/>
                </a:cubicBezTo>
                <a:cubicBezTo>
                  <a:pt x="4566" y="10614"/>
                  <a:pt x="4497" y="9792"/>
                  <a:pt x="4474" y="8856"/>
                </a:cubicBezTo>
                <a:close/>
                <a:moveTo>
                  <a:pt x="5113" y="0"/>
                </a:moveTo>
                <a:cubicBezTo>
                  <a:pt x="4018" y="0"/>
                  <a:pt x="3447" y="1392"/>
                  <a:pt x="3287" y="4474"/>
                </a:cubicBezTo>
                <a:cubicBezTo>
                  <a:pt x="2032" y="5090"/>
                  <a:pt x="571" y="5843"/>
                  <a:pt x="206" y="6300"/>
                </a:cubicBezTo>
                <a:cubicBezTo>
                  <a:pt x="46" y="6482"/>
                  <a:pt x="0" y="6733"/>
                  <a:pt x="69" y="6962"/>
                </a:cubicBezTo>
                <a:cubicBezTo>
                  <a:pt x="183" y="7350"/>
                  <a:pt x="548" y="7783"/>
                  <a:pt x="3310" y="8560"/>
                </a:cubicBezTo>
                <a:cubicBezTo>
                  <a:pt x="3379" y="10157"/>
                  <a:pt x="3493" y="11458"/>
                  <a:pt x="3516" y="11709"/>
                </a:cubicBezTo>
                <a:cubicBezTo>
                  <a:pt x="3493" y="11983"/>
                  <a:pt x="3561" y="12189"/>
                  <a:pt x="3698" y="12349"/>
                </a:cubicBezTo>
                <a:cubicBezTo>
                  <a:pt x="3835" y="12485"/>
                  <a:pt x="4018" y="12577"/>
                  <a:pt x="4223" y="12577"/>
                </a:cubicBezTo>
                <a:cubicBezTo>
                  <a:pt x="4497" y="12577"/>
                  <a:pt x="5113" y="12577"/>
                  <a:pt x="7601" y="9564"/>
                </a:cubicBezTo>
                <a:cubicBezTo>
                  <a:pt x="9224" y="9868"/>
                  <a:pt x="11117" y="10172"/>
                  <a:pt x="11919" y="10172"/>
                </a:cubicBezTo>
                <a:cubicBezTo>
                  <a:pt x="12019" y="10172"/>
                  <a:pt x="12103" y="10167"/>
                  <a:pt x="12166" y="10157"/>
                </a:cubicBezTo>
                <a:cubicBezTo>
                  <a:pt x="12440" y="10112"/>
                  <a:pt x="12646" y="9952"/>
                  <a:pt x="12737" y="9724"/>
                </a:cubicBezTo>
                <a:cubicBezTo>
                  <a:pt x="12874" y="9404"/>
                  <a:pt x="13079" y="8856"/>
                  <a:pt x="10591" y="5592"/>
                </a:cubicBezTo>
                <a:cubicBezTo>
                  <a:pt x="12235" y="3150"/>
                  <a:pt x="12121" y="2648"/>
                  <a:pt x="12075" y="2397"/>
                </a:cubicBezTo>
                <a:cubicBezTo>
                  <a:pt x="12029" y="2191"/>
                  <a:pt x="11824" y="1735"/>
                  <a:pt x="11002" y="1735"/>
                </a:cubicBezTo>
                <a:cubicBezTo>
                  <a:pt x="10409" y="1735"/>
                  <a:pt x="9404" y="1986"/>
                  <a:pt x="8035" y="2465"/>
                </a:cubicBezTo>
                <a:cubicBezTo>
                  <a:pt x="5958" y="137"/>
                  <a:pt x="5524" y="69"/>
                  <a:pt x="5319" y="23"/>
                </a:cubicBezTo>
                <a:cubicBezTo>
                  <a:pt x="5250" y="23"/>
                  <a:pt x="5182" y="0"/>
                  <a:pt x="5113"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7" name="Google Shape;837;p31"/>
          <p:cNvSpPr/>
          <p:nvPr/>
        </p:nvSpPr>
        <p:spPr>
          <a:xfrm rot="-10359358">
            <a:off x="5137451" y="118266"/>
            <a:ext cx="171378" cy="191536"/>
          </a:xfrm>
          <a:custGeom>
            <a:avLst/>
            <a:gdLst/>
            <a:ahLst/>
            <a:cxnLst/>
            <a:rect l="l" t="t" r="r" b="b"/>
            <a:pathLst>
              <a:path w="7796" h="8713" extrusionOk="0">
                <a:moveTo>
                  <a:pt x="3936" y="0"/>
                </a:moveTo>
                <a:cubicBezTo>
                  <a:pt x="2883" y="0"/>
                  <a:pt x="1830" y="426"/>
                  <a:pt x="1104" y="1178"/>
                </a:cubicBezTo>
                <a:cubicBezTo>
                  <a:pt x="402" y="1905"/>
                  <a:pt x="1" y="2907"/>
                  <a:pt x="76" y="3910"/>
                </a:cubicBezTo>
                <a:cubicBezTo>
                  <a:pt x="26" y="4587"/>
                  <a:pt x="126" y="5238"/>
                  <a:pt x="327" y="5865"/>
                </a:cubicBezTo>
                <a:cubicBezTo>
                  <a:pt x="602" y="6742"/>
                  <a:pt x="1154" y="7544"/>
                  <a:pt x="1906" y="8095"/>
                </a:cubicBezTo>
                <a:cubicBezTo>
                  <a:pt x="2471" y="8510"/>
                  <a:pt x="3150" y="8712"/>
                  <a:pt x="3847" y="8712"/>
                </a:cubicBezTo>
                <a:cubicBezTo>
                  <a:pt x="4076" y="8712"/>
                  <a:pt x="4307" y="8690"/>
                  <a:pt x="4537" y="8647"/>
                </a:cubicBezTo>
                <a:cubicBezTo>
                  <a:pt x="5439" y="8471"/>
                  <a:pt x="6292" y="7945"/>
                  <a:pt x="6868" y="7218"/>
                </a:cubicBezTo>
                <a:cubicBezTo>
                  <a:pt x="7520" y="6441"/>
                  <a:pt x="7795" y="5439"/>
                  <a:pt x="7770" y="4436"/>
                </a:cubicBezTo>
                <a:cubicBezTo>
                  <a:pt x="7745" y="3384"/>
                  <a:pt x="7394" y="2356"/>
                  <a:pt x="6768" y="1504"/>
                </a:cubicBezTo>
                <a:cubicBezTo>
                  <a:pt x="6442" y="1078"/>
                  <a:pt x="6066" y="702"/>
                  <a:pt x="5590" y="426"/>
                </a:cubicBezTo>
                <a:cubicBezTo>
                  <a:pt x="5089" y="125"/>
                  <a:pt x="4512" y="0"/>
                  <a:pt x="3936"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8" name="Google Shape;838;p31"/>
          <p:cNvSpPr/>
          <p:nvPr/>
        </p:nvSpPr>
        <p:spPr>
          <a:xfrm rot="-10359577">
            <a:off x="4429433" y="141334"/>
            <a:ext cx="130272" cy="145399"/>
          </a:xfrm>
          <a:custGeom>
            <a:avLst/>
            <a:gdLst/>
            <a:ahLst/>
            <a:cxnLst/>
            <a:rect l="l" t="t" r="r" b="b"/>
            <a:pathLst>
              <a:path w="4211" h="4700" extrusionOk="0">
                <a:moveTo>
                  <a:pt x="2106" y="0"/>
                </a:moveTo>
                <a:cubicBezTo>
                  <a:pt x="1554" y="0"/>
                  <a:pt x="978" y="226"/>
                  <a:pt x="577" y="627"/>
                </a:cubicBezTo>
                <a:cubicBezTo>
                  <a:pt x="201" y="1028"/>
                  <a:pt x="0" y="1579"/>
                  <a:pt x="25" y="2106"/>
                </a:cubicBezTo>
                <a:cubicBezTo>
                  <a:pt x="0" y="2457"/>
                  <a:pt x="50" y="2832"/>
                  <a:pt x="176" y="3158"/>
                </a:cubicBezTo>
                <a:cubicBezTo>
                  <a:pt x="326" y="3634"/>
                  <a:pt x="602" y="4086"/>
                  <a:pt x="1028" y="4361"/>
                </a:cubicBezTo>
                <a:cubicBezTo>
                  <a:pt x="1329" y="4587"/>
                  <a:pt x="1686" y="4700"/>
                  <a:pt x="2057" y="4700"/>
                </a:cubicBezTo>
                <a:cubicBezTo>
                  <a:pt x="2181" y="4700"/>
                  <a:pt x="2306" y="4687"/>
                  <a:pt x="2431" y="4662"/>
                </a:cubicBezTo>
                <a:cubicBezTo>
                  <a:pt x="2933" y="4587"/>
                  <a:pt x="3384" y="4286"/>
                  <a:pt x="3710" y="3910"/>
                </a:cubicBezTo>
                <a:cubicBezTo>
                  <a:pt x="4061" y="3484"/>
                  <a:pt x="4211" y="2933"/>
                  <a:pt x="4186" y="2381"/>
                </a:cubicBezTo>
                <a:cubicBezTo>
                  <a:pt x="4186" y="1830"/>
                  <a:pt x="3985" y="1279"/>
                  <a:pt x="3660" y="827"/>
                </a:cubicBezTo>
                <a:cubicBezTo>
                  <a:pt x="3484" y="577"/>
                  <a:pt x="3258" y="376"/>
                  <a:pt x="3008" y="226"/>
                </a:cubicBezTo>
                <a:cubicBezTo>
                  <a:pt x="2732" y="50"/>
                  <a:pt x="2431" y="0"/>
                  <a:pt x="210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839" name="Google Shape;839;p31"/>
          <p:cNvGrpSpPr/>
          <p:nvPr/>
        </p:nvGrpSpPr>
        <p:grpSpPr>
          <a:xfrm rot="1800139" flipH="1">
            <a:off x="214036" y="4311624"/>
            <a:ext cx="534784" cy="648680"/>
            <a:chOff x="8135869" y="3746436"/>
            <a:chExt cx="665698" cy="807475"/>
          </a:xfrm>
        </p:grpSpPr>
        <p:sp>
          <p:nvSpPr>
            <p:cNvPr id="840" name="Google Shape;840;p31"/>
            <p:cNvSpPr/>
            <p:nvPr/>
          </p:nvSpPr>
          <p:spPr>
            <a:xfrm rot="10800000" flipH="1">
              <a:off x="8209703" y="3746436"/>
              <a:ext cx="212001" cy="281654"/>
            </a:xfrm>
            <a:custGeom>
              <a:avLst/>
              <a:gdLst/>
              <a:ahLst/>
              <a:cxnLst/>
              <a:rect l="l" t="t" r="r" b="b"/>
              <a:pathLst>
                <a:path w="4462" h="5928" extrusionOk="0">
                  <a:moveTo>
                    <a:pt x="855" y="1"/>
                  </a:moveTo>
                  <a:cubicBezTo>
                    <a:pt x="781" y="1"/>
                    <a:pt x="696" y="47"/>
                    <a:pt x="677" y="121"/>
                  </a:cubicBezTo>
                  <a:cubicBezTo>
                    <a:pt x="226" y="1549"/>
                    <a:pt x="1" y="3028"/>
                    <a:pt x="26" y="4532"/>
                  </a:cubicBezTo>
                  <a:cubicBezTo>
                    <a:pt x="26" y="4958"/>
                    <a:pt x="51" y="5384"/>
                    <a:pt x="101" y="5810"/>
                  </a:cubicBezTo>
                  <a:cubicBezTo>
                    <a:pt x="117" y="5888"/>
                    <a:pt x="191" y="5927"/>
                    <a:pt x="269" y="5927"/>
                  </a:cubicBezTo>
                  <a:cubicBezTo>
                    <a:pt x="316" y="5927"/>
                    <a:pt x="364" y="5913"/>
                    <a:pt x="402" y="5885"/>
                  </a:cubicBezTo>
                  <a:cubicBezTo>
                    <a:pt x="1028" y="5434"/>
                    <a:pt x="1655" y="4958"/>
                    <a:pt x="2307" y="4481"/>
                  </a:cubicBezTo>
                  <a:lnTo>
                    <a:pt x="3234" y="3780"/>
                  </a:lnTo>
                  <a:cubicBezTo>
                    <a:pt x="3384" y="3654"/>
                    <a:pt x="3560" y="3529"/>
                    <a:pt x="3710" y="3429"/>
                  </a:cubicBezTo>
                  <a:cubicBezTo>
                    <a:pt x="3860" y="3303"/>
                    <a:pt x="4011" y="3228"/>
                    <a:pt x="4136" y="3078"/>
                  </a:cubicBezTo>
                  <a:cubicBezTo>
                    <a:pt x="4211" y="3003"/>
                    <a:pt x="4261" y="2852"/>
                    <a:pt x="4287" y="2727"/>
                  </a:cubicBezTo>
                  <a:cubicBezTo>
                    <a:pt x="4362" y="2702"/>
                    <a:pt x="4387" y="2652"/>
                    <a:pt x="4412" y="2602"/>
                  </a:cubicBezTo>
                  <a:cubicBezTo>
                    <a:pt x="4462" y="2501"/>
                    <a:pt x="4437" y="2426"/>
                    <a:pt x="4412" y="2351"/>
                  </a:cubicBezTo>
                  <a:cubicBezTo>
                    <a:pt x="4337" y="2201"/>
                    <a:pt x="4211" y="2151"/>
                    <a:pt x="4061" y="2100"/>
                  </a:cubicBezTo>
                  <a:lnTo>
                    <a:pt x="4011" y="2075"/>
                  </a:lnTo>
                  <a:cubicBezTo>
                    <a:pt x="4011" y="2025"/>
                    <a:pt x="3986" y="2000"/>
                    <a:pt x="3936" y="1950"/>
                  </a:cubicBezTo>
                  <a:cubicBezTo>
                    <a:pt x="2933" y="1324"/>
                    <a:pt x="1931" y="672"/>
                    <a:pt x="928" y="20"/>
                  </a:cubicBezTo>
                  <a:cubicBezTo>
                    <a:pt x="908" y="7"/>
                    <a:pt x="882" y="1"/>
                    <a:pt x="85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1" name="Google Shape;841;p31"/>
            <p:cNvSpPr/>
            <p:nvPr/>
          </p:nvSpPr>
          <p:spPr>
            <a:xfrm rot="10800000" flipH="1">
              <a:off x="8509792" y="3818798"/>
              <a:ext cx="176271" cy="209625"/>
            </a:xfrm>
            <a:custGeom>
              <a:avLst/>
              <a:gdLst/>
              <a:ahLst/>
              <a:cxnLst/>
              <a:rect l="l" t="t" r="r" b="b"/>
              <a:pathLst>
                <a:path w="3710" h="4412" extrusionOk="0">
                  <a:moveTo>
                    <a:pt x="624" y="0"/>
                  </a:moveTo>
                  <a:cubicBezTo>
                    <a:pt x="608" y="0"/>
                    <a:pt x="593" y="1"/>
                    <a:pt x="577" y="2"/>
                  </a:cubicBezTo>
                  <a:cubicBezTo>
                    <a:pt x="402" y="27"/>
                    <a:pt x="276" y="153"/>
                    <a:pt x="226" y="303"/>
                  </a:cubicBezTo>
                  <a:cubicBezTo>
                    <a:pt x="176" y="328"/>
                    <a:pt x="126" y="378"/>
                    <a:pt x="126" y="453"/>
                  </a:cubicBezTo>
                  <a:cubicBezTo>
                    <a:pt x="51" y="1706"/>
                    <a:pt x="26" y="2960"/>
                    <a:pt x="1" y="4238"/>
                  </a:cubicBezTo>
                  <a:cubicBezTo>
                    <a:pt x="1" y="4317"/>
                    <a:pt x="78" y="4411"/>
                    <a:pt x="172" y="4411"/>
                  </a:cubicBezTo>
                  <a:cubicBezTo>
                    <a:pt x="198" y="4411"/>
                    <a:pt x="225" y="4404"/>
                    <a:pt x="251" y="4388"/>
                  </a:cubicBezTo>
                  <a:cubicBezTo>
                    <a:pt x="1254" y="3762"/>
                    <a:pt x="2231" y="3085"/>
                    <a:pt x="3159" y="2333"/>
                  </a:cubicBezTo>
                  <a:cubicBezTo>
                    <a:pt x="3284" y="2258"/>
                    <a:pt x="3409" y="2158"/>
                    <a:pt x="3509" y="2057"/>
                  </a:cubicBezTo>
                  <a:cubicBezTo>
                    <a:pt x="3610" y="1982"/>
                    <a:pt x="3710" y="1857"/>
                    <a:pt x="3685" y="1732"/>
                  </a:cubicBezTo>
                  <a:cubicBezTo>
                    <a:pt x="3660" y="1581"/>
                    <a:pt x="3509" y="1506"/>
                    <a:pt x="3384" y="1456"/>
                  </a:cubicBezTo>
                  <a:cubicBezTo>
                    <a:pt x="3234" y="1381"/>
                    <a:pt x="3108" y="1305"/>
                    <a:pt x="2983" y="1230"/>
                  </a:cubicBezTo>
                  <a:cubicBezTo>
                    <a:pt x="2457" y="930"/>
                    <a:pt x="1930" y="629"/>
                    <a:pt x="1404" y="328"/>
                  </a:cubicBezTo>
                  <a:cubicBezTo>
                    <a:pt x="1167" y="209"/>
                    <a:pt x="906" y="0"/>
                    <a:pt x="62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2" name="Google Shape;842;p31"/>
            <p:cNvSpPr/>
            <p:nvPr/>
          </p:nvSpPr>
          <p:spPr>
            <a:xfrm rot="10800000" flipH="1">
              <a:off x="8326394" y="4066005"/>
              <a:ext cx="192996" cy="250581"/>
            </a:xfrm>
            <a:custGeom>
              <a:avLst/>
              <a:gdLst/>
              <a:ahLst/>
              <a:cxnLst/>
              <a:rect l="l" t="t" r="r" b="b"/>
              <a:pathLst>
                <a:path w="4062" h="5274" extrusionOk="0">
                  <a:moveTo>
                    <a:pt x="1139" y="1"/>
                  </a:moveTo>
                  <a:cubicBezTo>
                    <a:pt x="1049" y="1"/>
                    <a:pt x="972" y="77"/>
                    <a:pt x="953" y="152"/>
                  </a:cubicBezTo>
                  <a:cubicBezTo>
                    <a:pt x="933" y="142"/>
                    <a:pt x="908" y="136"/>
                    <a:pt x="882" y="136"/>
                  </a:cubicBezTo>
                  <a:cubicBezTo>
                    <a:pt x="845" y="136"/>
                    <a:pt x="807" y="148"/>
                    <a:pt x="778" y="177"/>
                  </a:cubicBezTo>
                  <a:cubicBezTo>
                    <a:pt x="527" y="353"/>
                    <a:pt x="527" y="704"/>
                    <a:pt x="477" y="979"/>
                  </a:cubicBezTo>
                  <a:cubicBezTo>
                    <a:pt x="427" y="1305"/>
                    <a:pt x="377" y="1631"/>
                    <a:pt x="352" y="1957"/>
                  </a:cubicBezTo>
                  <a:cubicBezTo>
                    <a:pt x="252" y="2634"/>
                    <a:pt x="176" y="3285"/>
                    <a:pt x="101" y="3962"/>
                  </a:cubicBezTo>
                  <a:cubicBezTo>
                    <a:pt x="76" y="4338"/>
                    <a:pt x="26" y="4714"/>
                    <a:pt x="1" y="5090"/>
                  </a:cubicBezTo>
                  <a:cubicBezTo>
                    <a:pt x="1" y="5213"/>
                    <a:pt x="87" y="5274"/>
                    <a:pt x="181" y="5274"/>
                  </a:cubicBezTo>
                  <a:cubicBezTo>
                    <a:pt x="222" y="5274"/>
                    <a:pt x="264" y="5263"/>
                    <a:pt x="302" y="5240"/>
                  </a:cubicBezTo>
                  <a:cubicBezTo>
                    <a:pt x="1304" y="4488"/>
                    <a:pt x="2257" y="3711"/>
                    <a:pt x="3184" y="2909"/>
                  </a:cubicBezTo>
                  <a:cubicBezTo>
                    <a:pt x="3460" y="2684"/>
                    <a:pt x="3710" y="2433"/>
                    <a:pt x="3986" y="2182"/>
                  </a:cubicBezTo>
                  <a:cubicBezTo>
                    <a:pt x="4061" y="2107"/>
                    <a:pt x="4061" y="1982"/>
                    <a:pt x="3961" y="1907"/>
                  </a:cubicBezTo>
                  <a:cubicBezTo>
                    <a:pt x="3084" y="1230"/>
                    <a:pt x="2181" y="604"/>
                    <a:pt x="1229" y="27"/>
                  </a:cubicBezTo>
                  <a:cubicBezTo>
                    <a:pt x="1198" y="9"/>
                    <a:pt x="1168" y="1"/>
                    <a:pt x="113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3" name="Google Shape;843;p31"/>
            <p:cNvSpPr/>
            <p:nvPr/>
          </p:nvSpPr>
          <p:spPr>
            <a:xfrm rot="10800000" flipH="1">
              <a:off x="8135869" y="4080829"/>
              <a:ext cx="158454" cy="238798"/>
            </a:xfrm>
            <a:custGeom>
              <a:avLst/>
              <a:gdLst/>
              <a:ahLst/>
              <a:cxnLst/>
              <a:rect l="l" t="t" r="r" b="b"/>
              <a:pathLst>
                <a:path w="3335" h="5026" extrusionOk="0">
                  <a:moveTo>
                    <a:pt x="438" y="1"/>
                  </a:moveTo>
                  <a:cubicBezTo>
                    <a:pt x="385" y="1"/>
                    <a:pt x="333" y="18"/>
                    <a:pt x="302" y="66"/>
                  </a:cubicBezTo>
                  <a:cubicBezTo>
                    <a:pt x="226" y="91"/>
                    <a:pt x="151" y="141"/>
                    <a:pt x="151" y="216"/>
                  </a:cubicBezTo>
                  <a:cubicBezTo>
                    <a:pt x="151" y="266"/>
                    <a:pt x="151" y="292"/>
                    <a:pt x="151" y="317"/>
                  </a:cubicBezTo>
                  <a:cubicBezTo>
                    <a:pt x="101" y="342"/>
                    <a:pt x="76" y="392"/>
                    <a:pt x="51" y="417"/>
                  </a:cubicBezTo>
                  <a:cubicBezTo>
                    <a:pt x="26" y="492"/>
                    <a:pt x="51" y="567"/>
                    <a:pt x="126" y="617"/>
                  </a:cubicBezTo>
                  <a:cubicBezTo>
                    <a:pt x="26" y="1645"/>
                    <a:pt x="1" y="2647"/>
                    <a:pt x="26" y="3675"/>
                  </a:cubicBezTo>
                  <a:cubicBezTo>
                    <a:pt x="51" y="3976"/>
                    <a:pt x="26" y="4251"/>
                    <a:pt x="76" y="4552"/>
                  </a:cubicBezTo>
                  <a:cubicBezTo>
                    <a:pt x="101" y="4678"/>
                    <a:pt x="126" y="4828"/>
                    <a:pt x="226" y="4953"/>
                  </a:cubicBezTo>
                  <a:cubicBezTo>
                    <a:pt x="287" y="5004"/>
                    <a:pt x="348" y="5026"/>
                    <a:pt x="407" y="5026"/>
                  </a:cubicBezTo>
                  <a:cubicBezTo>
                    <a:pt x="494" y="5026"/>
                    <a:pt x="578" y="4978"/>
                    <a:pt x="653" y="4903"/>
                  </a:cubicBezTo>
                  <a:cubicBezTo>
                    <a:pt x="1054" y="4452"/>
                    <a:pt x="1455" y="4001"/>
                    <a:pt x="1856" y="3550"/>
                  </a:cubicBezTo>
                  <a:lnTo>
                    <a:pt x="3234" y="1996"/>
                  </a:lnTo>
                  <a:cubicBezTo>
                    <a:pt x="3309" y="1921"/>
                    <a:pt x="3334" y="1795"/>
                    <a:pt x="3234" y="1720"/>
                  </a:cubicBezTo>
                  <a:cubicBezTo>
                    <a:pt x="3184" y="1695"/>
                    <a:pt x="3134" y="1670"/>
                    <a:pt x="3084" y="1645"/>
                  </a:cubicBezTo>
                  <a:cubicBezTo>
                    <a:pt x="3134" y="1570"/>
                    <a:pt x="3134" y="1444"/>
                    <a:pt x="3034" y="1394"/>
                  </a:cubicBezTo>
                  <a:lnTo>
                    <a:pt x="527" y="16"/>
                  </a:lnTo>
                  <a:cubicBezTo>
                    <a:pt x="500" y="7"/>
                    <a:pt x="469" y="1"/>
                    <a:pt x="438"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4" name="Google Shape;844;p31"/>
            <p:cNvSpPr/>
            <p:nvPr/>
          </p:nvSpPr>
          <p:spPr>
            <a:xfrm rot="10800000" flipH="1">
              <a:off x="8601491" y="4077313"/>
              <a:ext cx="200075" cy="194706"/>
            </a:xfrm>
            <a:custGeom>
              <a:avLst/>
              <a:gdLst/>
              <a:ahLst/>
              <a:cxnLst/>
              <a:rect l="l" t="t" r="r" b="b"/>
              <a:pathLst>
                <a:path w="4211" h="4098" extrusionOk="0">
                  <a:moveTo>
                    <a:pt x="1437" y="0"/>
                  </a:moveTo>
                  <a:cubicBezTo>
                    <a:pt x="1363" y="0"/>
                    <a:pt x="1298" y="58"/>
                    <a:pt x="1279" y="117"/>
                  </a:cubicBezTo>
                  <a:cubicBezTo>
                    <a:pt x="777" y="1270"/>
                    <a:pt x="376" y="2447"/>
                    <a:pt x="26" y="3650"/>
                  </a:cubicBezTo>
                  <a:cubicBezTo>
                    <a:pt x="0" y="3751"/>
                    <a:pt x="51" y="3801"/>
                    <a:pt x="101" y="3851"/>
                  </a:cubicBezTo>
                  <a:cubicBezTo>
                    <a:pt x="101" y="3876"/>
                    <a:pt x="101" y="3926"/>
                    <a:pt x="126" y="3951"/>
                  </a:cubicBezTo>
                  <a:cubicBezTo>
                    <a:pt x="175" y="4059"/>
                    <a:pt x="258" y="4098"/>
                    <a:pt x="353" y="4098"/>
                  </a:cubicBezTo>
                  <a:cubicBezTo>
                    <a:pt x="546" y="4098"/>
                    <a:pt x="793" y="3935"/>
                    <a:pt x="928" y="3851"/>
                  </a:cubicBezTo>
                  <a:cubicBezTo>
                    <a:pt x="1229" y="3701"/>
                    <a:pt x="1504" y="3550"/>
                    <a:pt x="1805" y="3375"/>
                  </a:cubicBezTo>
                  <a:cubicBezTo>
                    <a:pt x="2381" y="3049"/>
                    <a:pt x="2958" y="2698"/>
                    <a:pt x="3509" y="2322"/>
                  </a:cubicBezTo>
                  <a:cubicBezTo>
                    <a:pt x="3760" y="2147"/>
                    <a:pt x="4086" y="1971"/>
                    <a:pt x="4186" y="1671"/>
                  </a:cubicBezTo>
                  <a:cubicBezTo>
                    <a:pt x="4211" y="1570"/>
                    <a:pt x="4186" y="1495"/>
                    <a:pt x="4111" y="1445"/>
                  </a:cubicBezTo>
                  <a:cubicBezTo>
                    <a:pt x="3309" y="843"/>
                    <a:pt x="2432" y="367"/>
                    <a:pt x="1504" y="16"/>
                  </a:cubicBezTo>
                  <a:cubicBezTo>
                    <a:pt x="1482" y="5"/>
                    <a:pt x="1459" y="0"/>
                    <a:pt x="143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5" name="Google Shape;845;p31"/>
            <p:cNvSpPr/>
            <p:nvPr/>
          </p:nvSpPr>
          <p:spPr>
            <a:xfrm rot="10800000" flipH="1">
              <a:off x="8550273" y="4309554"/>
              <a:ext cx="129852" cy="161352"/>
            </a:xfrm>
            <a:custGeom>
              <a:avLst/>
              <a:gdLst/>
              <a:ahLst/>
              <a:cxnLst/>
              <a:rect l="l" t="t" r="r" b="b"/>
              <a:pathLst>
                <a:path w="2733" h="3396" extrusionOk="0">
                  <a:moveTo>
                    <a:pt x="571" y="1"/>
                  </a:moveTo>
                  <a:cubicBezTo>
                    <a:pt x="493" y="1"/>
                    <a:pt x="419" y="25"/>
                    <a:pt x="352" y="92"/>
                  </a:cubicBezTo>
                  <a:cubicBezTo>
                    <a:pt x="276" y="217"/>
                    <a:pt x="251" y="368"/>
                    <a:pt x="226" y="493"/>
                  </a:cubicBezTo>
                  <a:cubicBezTo>
                    <a:pt x="176" y="744"/>
                    <a:pt x="126" y="1019"/>
                    <a:pt x="76" y="1295"/>
                  </a:cubicBezTo>
                  <a:cubicBezTo>
                    <a:pt x="1" y="1922"/>
                    <a:pt x="1" y="2548"/>
                    <a:pt x="76" y="3150"/>
                  </a:cubicBezTo>
                  <a:cubicBezTo>
                    <a:pt x="76" y="3175"/>
                    <a:pt x="76" y="3175"/>
                    <a:pt x="76" y="3175"/>
                  </a:cubicBezTo>
                  <a:cubicBezTo>
                    <a:pt x="56" y="3277"/>
                    <a:pt x="135" y="3395"/>
                    <a:pt x="246" y="3395"/>
                  </a:cubicBezTo>
                  <a:cubicBezTo>
                    <a:pt x="272" y="3395"/>
                    <a:pt x="299" y="3389"/>
                    <a:pt x="327" y="3375"/>
                  </a:cubicBezTo>
                  <a:cubicBezTo>
                    <a:pt x="602" y="3225"/>
                    <a:pt x="803" y="3024"/>
                    <a:pt x="1028" y="2824"/>
                  </a:cubicBezTo>
                  <a:cubicBezTo>
                    <a:pt x="1279" y="2598"/>
                    <a:pt x="1505" y="2373"/>
                    <a:pt x="1755" y="2172"/>
                  </a:cubicBezTo>
                  <a:cubicBezTo>
                    <a:pt x="1981" y="1947"/>
                    <a:pt x="2206" y="1721"/>
                    <a:pt x="2432" y="1521"/>
                  </a:cubicBezTo>
                  <a:cubicBezTo>
                    <a:pt x="2557" y="1420"/>
                    <a:pt x="2708" y="1320"/>
                    <a:pt x="2708" y="1170"/>
                  </a:cubicBezTo>
                  <a:cubicBezTo>
                    <a:pt x="2733" y="1019"/>
                    <a:pt x="2607" y="894"/>
                    <a:pt x="2482" y="844"/>
                  </a:cubicBezTo>
                  <a:cubicBezTo>
                    <a:pt x="2206" y="694"/>
                    <a:pt x="1906" y="568"/>
                    <a:pt x="1630" y="443"/>
                  </a:cubicBezTo>
                  <a:cubicBezTo>
                    <a:pt x="1354" y="318"/>
                    <a:pt x="1053" y="167"/>
                    <a:pt x="778" y="42"/>
                  </a:cubicBezTo>
                  <a:cubicBezTo>
                    <a:pt x="708" y="19"/>
                    <a:pt x="638" y="1"/>
                    <a:pt x="5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6" name="Google Shape;846;p31"/>
            <p:cNvSpPr/>
            <p:nvPr/>
          </p:nvSpPr>
          <p:spPr>
            <a:xfrm rot="10800000" flipH="1">
              <a:off x="8295463" y="4388615"/>
              <a:ext cx="145293" cy="165296"/>
            </a:xfrm>
            <a:custGeom>
              <a:avLst/>
              <a:gdLst/>
              <a:ahLst/>
              <a:cxnLst/>
              <a:rect l="l" t="t" r="r" b="b"/>
              <a:pathLst>
                <a:path w="3058" h="3479" extrusionOk="0">
                  <a:moveTo>
                    <a:pt x="407" y="0"/>
                  </a:moveTo>
                  <a:cubicBezTo>
                    <a:pt x="333" y="0"/>
                    <a:pt x="270" y="33"/>
                    <a:pt x="251" y="110"/>
                  </a:cubicBezTo>
                  <a:cubicBezTo>
                    <a:pt x="0" y="1037"/>
                    <a:pt x="25" y="2015"/>
                    <a:pt x="76" y="2967"/>
                  </a:cubicBezTo>
                  <a:cubicBezTo>
                    <a:pt x="76" y="3017"/>
                    <a:pt x="101" y="3067"/>
                    <a:pt x="126" y="3092"/>
                  </a:cubicBezTo>
                  <a:cubicBezTo>
                    <a:pt x="101" y="3218"/>
                    <a:pt x="126" y="3318"/>
                    <a:pt x="226" y="3418"/>
                  </a:cubicBezTo>
                  <a:cubicBezTo>
                    <a:pt x="267" y="3459"/>
                    <a:pt x="316" y="3478"/>
                    <a:pt x="364" y="3478"/>
                  </a:cubicBezTo>
                  <a:cubicBezTo>
                    <a:pt x="404" y="3478"/>
                    <a:pt x="443" y="3466"/>
                    <a:pt x="477" y="3443"/>
                  </a:cubicBezTo>
                  <a:cubicBezTo>
                    <a:pt x="1178" y="2942"/>
                    <a:pt x="1855" y="2416"/>
                    <a:pt x="2482" y="1839"/>
                  </a:cubicBezTo>
                  <a:cubicBezTo>
                    <a:pt x="2607" y="1689"/>
                    <a:pt x="2782" y="1538"/>
                    <a:pt x="2908" y="1388"/>
                  </a:cubicBezTo>
                  <a:cubicBezTo>
                    <a:pt x="3058" y="1187"/>
                    <a:pt x="2983" y="987"/>
                    <a:pt x="2807" y="862"/>
                  </a:cubicBezTo>
                  <a:cubicBezTo>
                    <a:pt x="2456" y="661"/>
                    <a:pt x="2106" y="511"/>
                    <a:pt x="1730" y="360"/>
                  </a:cubicBezTo>
                  <a:cubicBezTo>
                    <a:pt x="1329" y="210"/>
                    <a:pt x="903" y="85"/>
                    <a:pt x="477" y="9"/>
                  </a:cubicBezTo>
                  <a:cubicBezTo>
                    <a:pt x="453" y="4"/>
                    <a:pt x="429" y="0"/>
                    <a:pt x="407"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847" name="Google Shape;847;p31"/>
          <p:cNvSpPr/>
          <p:nvPr/>
        </p:nvSpPr>
        <p:spPr>
          <a:xfrm rot="731306">
            <a:off x="602994" y="764400"/>
            <a:ext cx="62727" cy="70625"/>
          </a:xfrm>
          <a:custGeom>
            <a:avLst/>
            <a:gdLst/>
            <a:ahLst/>
            <a:cxnLst/>
            <a:rect l="l" t="t" r="r" b="b"/>
            <a:pathLst>
              <a:path w="2732" h="3076" extrusionOk="0">
                <a:moveTo>
                  <a:pt x="1379" y="0"/>
                </a:moveTo>
                <a:cubicBezTo>
                  <a:pt x="1003" y="0"/>
                  <a:pt x="627" y="150"/>
                  <a:pt x="376" y="426"/>
                </a:cubicBezTo>
                <a:cubicBezTo>
                  <a:pt x="125" y="677"/>
                  <a:pt x="0" y="1028"/>
                  <a:pt x="0" y="1379"/>
                </a:cubicBezTo>
                <a:cubicBezTo>
                  <a:pt x="0" y="1604"/>
                  <a:pt x="25" y="1855"/>
                  <a:pt x="100" y="2055"/>
                </a:cubicBezTo>
                <a:cubicBezTo>
                  <a:pt x="201" y="2381"/>
                  <a:pt x="376" y="2657"/>
                  <a:pt x="652" y="2857"/>
                </a:cubicBezTo>
                <a:cubicBezTo>
                  <a:pt x="862" y="3010"/>
                  <a:pt x="1102" y="3076"/>
                  <a:pt x="1349" y="3076"/>
                </a:cubicBezTo>
                <a:cubicBezTo>
                  <a:pt x="1425" y="3076"/>
                  <a:pt x="1502" y="3070"/>
                  <a:pt x="1579" y="3058"/>
                </a:cubicBezTo>
                <a:cubicBezTo>
                  <a:pt x="1905" y="2983"/>
                  <a:pt x="2206" y="2807"/>
                  <a:pt x="2406" y="2556"/>
                </a:cubicBezTo>
                <a:cubicBezTo>
                  <a:pt x="2632" y="2281"/>
                  <a:pt x="2732" y="1905"/>
                  <a:pt x="2732" y="1554"/>
                </a:cubicBezTo>
                <a:cubicBezTo>
                  <a:pt x="2707" y="1203"/>
                  <a:pt x="2582" y="827"/>
                  <a:pt x="2356" y="526"/>
                </a:cubicBezTo>
                <a:cubicBezTo>
                  <a:pt x="2256" y="376"/>
                  <a:pt x="2130" y="251"/>
                  <a:pt x="1955" y="150"/>
                </a:cubicBezTo>
                <a:cubicBezTo>
                  <a:pt x="1780" y="50"/>
                  <a:pt x="1579" y="0"/>
                  <a:pt x="137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7969928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ABLE OF CONTENT">
  <p:cSld name="1_TABLE OF CONTENT">
    <p:bg>
      <p:bgPr>
        <a:noFill/>
        <a:effectLst/>
      </p:bgPr>
    </p:bg>
    <p:spTree>
      <p:nvGrpSpPr>
        <p:cNvPr id="1" name="Shape 11"/>
        <p:cNvGrpSpPr/>
        <p:nvPr/>
      </p:nvGrpSpPr>
      <p:grpSpPr>
        <a:xfrm>
          <a:off x="0" y="0"/>
          <a:ext cx="0" cy="0"/>
          <a:chOff x="0" y="0"/>
          <a:chExt cx="0" cy="0"/>
        </a:xfrm>
      </p:grpSpPr>
      <p:sp>
        <p:nvSpPr>
          <p:cNvPr id="12" name="Google Shape;12;p3"/>
          <p:cNvSpPr txBox="1">
            <a:spLocks noGrp="1"/>
          </p:cNvSpPr>
          <p:nvPr>
            <p:ph type="ctrTitle"/>
          </p:nvPr>
        </p:nvSpPr>
        <p:spPr>
          <a:xfrm>
            <a:off x="2315388" y="2072050"/>
            <a:ext cx="2341800" cy="5778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466269"/>
              </a:buClr>
              <a:buSzPts val="1800"/>
              <a:buNone/>
              <a:defRPr sz="1800">
                <a:solidFill>
                  <a:srgbClr val="466269"/>
                </a:solidFill>
              </a:defRPr>
            </a:lvl1pPr>
            <a:lvl2pPr lvl="1" algn="ctr" rtl="0">
              <a:spcBef>
                <a:spcPts val="0"/>
              </a:spcBef>
              <a:spcAft>
                <a:spcPts val="0"/>
              </a:spcAft>
              <a:buClr>
                <a:srgbClr val="466269"/>
              </a:buClr>
              <a:buSzPts val="1800"/>
              <a:buNone/>
              <a:defRPr sz="1800">
                <a:solidFill>
                  <a:srgbClr val="466269"/>
                </a:solidFill>
              </a:defRPr>
            </a:lvl2pPr>
            <a:lvl3pPr lvl="2" algn="ctr" rtl="0">
              <a:spcBef>
                <a:spcPts val="0"/>
              </a:spcBef>
              <a:spcAft>
                <a:spcPts val="0"/>
              </a:spcAft>
              <a:buClr>
                <a:srgbClr val="466269"/>
              </a:buClr>
              <a:buSzPts val="1800"/>
              <a:buNone/>
              <a:defRPr sz="1800">
                <a:solidFill>
                  <a:srgbClr val="466269"/>
                </a:solidFill>
              </a:defRPr>
            </a:lvl3pPr>
            <a:lvl4pPr lvl="3" algn="ctr" rtl="0">
              <a:spcBef>
                <a:spcPts val="0"/>
              </a:spcBef>
              <a:spcAft>
                <a:spcPts val="0"/>
              </a:spcAft>
              <a:buClr>
                <a:srgbClr val="466269"/>
              </a:buClr>
              <a:buSzPts val="1800"/>
              <a:buNone/>
              <a:defRPr sz="1800">
                <a:solidFill>
                  <a:srgbClr val="466269"/>
                </a:solidFill>
              </a:defRPr>
            </a:lvl4pPr>
            <a:lvl5pPr lvl="4" algn="ctr" rtl="0">
              <a:spcBef>
                <a:spcPts val="0"/>
              </a:spcBef>
              <a:spcAft>
                <a:spcPts val="0"/>
              </a:spcAft>
              <a:buClr>
                <a:srgbClr val="466269"/>
              </a:buClr>
              <a:buSzPts val="1800"/>
              <a:buNone/>
              <a:defRPr sz="1800">
                <a:solidFill>
                  <a:srgbClr val="466269"/>
                </a:solidFill>
              </a:defRPr>
            </a:lvl5pPr>
            <a:lvl6pPr lvl="5" algn="ctr" rtl="0">
              <a:spcBef>
                <a:spcPts val="0"/>
              </a:spcBef>
              <a:spcAft>
                <a:spcPts val="0"/>
              </a:spcAft>
              <a:buClr>
                <a:srgbClr val="466269"/>
              </a:buClr>
              <a:buSzPts val="1800"/>
              <a:buNone/>
              <a:defRPr sz="1800">
                <a:solidFill>
                  <a:srgbClr val="466269"/>
                </a:solidFill>
              </a:defRPr>
            </a:lvl6pPr>
            <a:lvl7pPr lvl="6" algn="ctr" rtl="0">
              <a:spcBef>
                <a:spcPts val="0"/>
              </a:spcBef>
              <a:spcAft>
                <a:spcPts val="0"/>
              </a:spcAft>
              <a:buClr>
                <a:srgbClr val="466269"/>
              </a:buClr>
              <a:buSzPts val="1800"/>
              <a:buNone/>
              <a:defRPr sz="1800">
                <a:solidFill>
                  <a:srgbClr val="466269"/>
                </a:solidFill>
              </a:defRPr>
            </a:lvl7pPr>
            <a:lvl8pPr lvl="7" algn="ctr" rtl="0">
              <a:spcBef>
                <a:spcPts val="0"/>
              </a:spcBef>
              <a:spcAft>
                <a:spcPts val="0"/>
              </a:spcAft>
              <a:buClr>
                <a:srgbClr val="466269"/>
              </a:buClr>
              <a:buSzPts val="1800"/>
              <a:buNone/>
              <a:defRPr sz="1800">
                <a:solidFill>
                  <a:srgbClr val="466269"/>
                </a:solidFill>
              </a:defRPr>
            </a:lvl8pPr>
            <a:lvl9pPr lvl="8" algn="ctr" rtl="0">
              <a:spcBef>
                <a:spcPts val="0"/>
              </a:spcBef>
              <a:spcAft>
                <a:spcPts val="0"/>
              </a:spcAft>
              <a:buClr>
                <a:srgbClr val="466269"/>
              </a:buClr>
              <a:buSzPts val="1800"/>
              <a:buNone/>
              <a:defRPr sz="1800">
                <a:solidFill>
                  <a:srgbClr val="466269"/>
                </a:solidFill>
              </a:defRPr>
            </a:lvl9pPr>
          </a:lstStyle>
          <a:p>
            <a:endParaRPr/>
          </a:p>
        </p:txBody>
      </p:sp>
      <p:sp>
        <p:nvSpPr>
          <p:cNvPr id="13" name="Google Shape;13;p3"/>
          <p:cNvSpPr txBox="1">
            <a:spLocks noGrp="1"/>
          </p:cNvSpPr>
          <p:nvPr>
            <p:ph type="title" idx="2" hasCustomPrompt="1"/>
          </p:nvPr>
        </p:nvSpPr>
        <p:spPr>
          <a:xfrm>
            <a:off x="2924688" y="1590625"/>
            <a:ext cx="1123200" cy="5778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Clr>
                <a:srgbClr val="466269"/>
              </a:buClr>
              <a:buSzPts val="3000"/>
              <a:buNone/>
              <a:defRPr sz="3000">
                <a:solidFill>
                  <a:srgbClr val="466269"/>
                </a:solidFill>
              </a:defRPr>
            </a:lvl1pPr>
            <a:lvl2pPr lvl="1"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9pPr>
          </a:lstStyle>
          <a:p>
            <a:r>
              <a:t>xx%</a:t>
            </a:r>
          </a:p>
        </p:txBody>
      </p:sp>
      <p:sp>
        <p:nvSpPr>
          <p:cNvPr id="14" name="Google Shape;14;p3"/>
          <p:cNvSpPr txBox="1">
            <a:spLocks noGrp="1"/>
          </p:cNvSpPr>
          <p:nvPr>
            <p:ph type="ctrTitle" idx="3"/>
          </p:nvPr>
        </p:nvSpPr>
        <p:spPr>
          <a:xfrm>
            <a:off x="4486813" y="2072050"/>
            <a:ext cx="2341800" cy="5778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466269"/>
              </a:buClr>
              <a:buSzPts val="1800"/>
              <a:buNone/>
              <a:defRPr sz="1800">
                <a:solidFill>
                  <a:srgbClr val="466269"/>
                </a:solidFill>
              </a:defRPr>
            </a:lvl1pPr>
            <a:lvl2pPr lvl="1" algn="ctr" rtl="0">
              <a:spcBef>
                <a:spcPts val="0"/>
              </a:spcBef>
              <a:spcAft>
                <a:spcPts val="0"/>
              </a:spcAft>
              <a:buClr>
                <a:srgbClr val="466269"/>
              </a:buClr>
              <a:buSzPts val="1800"/>
              <a:buNone/>
              <a:defRPr sz="1800">
                <a:solidFill>
                  <a:srgbClr val="466269"/>
                </a:solidFill>
              </a:defRPr>
            </a:lvl2pPr>
            <a:lvl3pPr lvl="2" algn="ctr" rtl="0">
              <a:spcBef>
                <a:spcPts val="0"/>
              </a:spcBef>
              <a:spcAft>
                <a:spcPts val="0"/>
              </a:spcAft>
              <a:buClr>
                <a:srgbClr val="466269"/>
              </a:buClr>
              <a:buSzPts val="1800"/>
              <a:buNone/>
              <a:defRPr sz="1800">
                <a:solidFill>
                  <a:srgbClr val="466269"/>
                </a:solidFill>
              </a:defRPr>
            </a:lvl3pPr>
            <a:lvl4pPr lvl="3" algn="ctr" rtl="0">
              <a:spcBef>
                <a:spcPts val="0"/>
              </a:spcBef>
              <a:spcAft>
                <a:spcPts val="0"/>
              </a:spcAft>
              <a:buClr>
                <a:srgbClr val="466269"/>
              </a:buClr>
              <a:buSzPts val="1800"/>
              <a:buNone/>
              <a:defRPr sz="1800">
                <a:solidFill>
                  <a:srgbClr val="466269"/>
                </a:solidFill>
              </a:defRPr>
            </a:lvl4pPr>
            <a:lvl5pPr lvl="4" algn="ctr" rtl="0">
              <a:spcBef>
                <a:spcPts val="0"/>
              </a:spcBef>
              <a:spcAft>
                <a:spcPts val="0"/>
              </a:spcAft>
              <a:buClr>
                <a:srgbClr val="466269"/>
              </a:buClr>
              <a:buSzPts val="1800"/>
              <a:buNone/>
              <a:defRPr sz="1800">
                <a:solidFill>
                  <a:srgbClr val="466269"/>
                </a:solidFill>
              </a:defRPr>
            </a:lvl5pPr>
            <a:lvl6pPr lvl="5" algn="ctr" rtl="0">
              <a:spcBef>
                <a:spcPts val="0"/>
              </a:spcBef>
              <a:spcAft>
                <a:spcPts val="0"/>
              </a:spcAft>
              <a:buClr>
                <a:srgbClr val="466269"/>
              </a:buClr>
              <a:buSzPts val="1800"/>
              <a:buNone/>
              <a:defRPr sz="1800">
                <a:solidFill>
                  <a:srgbClr val="466269"/>
                </a:solidFill>
              </a:defRPr>
            </a:lvl6pPr>
            <a:lvl7pPr lvl="6" algn="ctr" rtl="0">
              <a:spcBef>
                <a:spcPts val="0"/>
              </a:spcBef>
              <a:spcAft>
                <a:spcPts val="0"/>
              </a:spcAft>
              <a:buClr>
                <a:srgbClr val="466269"/>
              </a:buClr>
              <a:buSzPts val="1800"/>
              <a:buNone/>
              <a:defRPr sz="1800">
                <a:solidFill>
                  <a:srgbClr val="466269"/>
                </a:solidFill>
              </a:defRPr>
            </a:lvl7pPr>
            <a:lvl8pPr lvl="7" algn="ctr" rtl="0">
              <a:spcBef>
                <a:spcPts val="0"/>
              </a:spcBef>
              <a:spcAft>
                <a:spcPts val="0"/>
              </a:spcAft>
              <a:buClr>
                <a:srgbClr val="466269"/>
              </a:buClr>
              <a:buSzPts val="1800"/>
              <a:buNone/>
              <a:defRPr sz="1800">
                <a:solidFill>
                  <a:srgbClr val="466269"/>
                </a:solidFill>
              </a:defRPr>
            </a:lvl8pPr>
            <a:lvl9pPr lvl="8" algn="ctr" rtl="0">
              <a:spcBef>
                <a:spcPts val="0"/>
              </a:spcBef>
              <a:spcAft>
                <a:spcPts val="0"/>
              </a:spcAft>
              <a:buClr>
                <a:srgbClr val="466269"/>
              </a:buClr>
              <a:buSzPts val="1800"/>
              <a:buNone/>
              <a:defRPr sz="1800">
                <a:solidFill>
                  <a:srgbClr val="466269"/>
                </a:solidFill>
              </a:defRPr>
            </a:lvl9pPr>
          </a:lstStyle>
          <a:p>
            <a:endParaRPr/>
          </a:p>
        </p:txBody>
      </p:sp>
      <p:sp>
        <p:nvSpPr>
          <p:cNvPr id="15" name="Google Shape;15;p3"/>
          <p:cNvSpPr txBox="1">
            <a:spLocks noGrp="1"/>
          </p:cNvSpPr>
          <p:nvPr>
            <p:ph type="title" idx="4" hasCustomPrompt="1"/>
          </p:nvPr>
        </p:nvSpPr>
        <p:spPr>
          <a:xfrm>
            <a:off x="5096113" y="1590625"/>
            <a:ext cx="1123200" cy="5778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Clr>
                <a:srgbClr val="466269"/>
              </a:buClr>
              <a:buSzPts val="3000"/>
              <a:buNone/>
              <a:defRPr sz="3000">
                <a:solidFill>
                  <a:srgbClr val="466269"/>
                </a:solidFill>
              </a:defRPr>
            </a:lvl1pPr>
            <a:lvl2pPr lvl="1"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9pPr>
          </a:lstStyle>
          <a:p>
            <a:r>
              <a:t>xx%</a:t>
            </a:r>
          </a:p>
        </p:txBody>
      </p:sp>
      <p:sp>
        <p:nvSpPr>
          <p:cNvPr id="16" name="Google Shape;16;p3"/>
          <p:cNvSpPr txBox="1">
            <a:spLocks noGrp="1"/>
          </p:cNvSpPr>
          <p:nvPr>
            <p:ph type="ctrTitle" idx="5"/>
          </p:nvPr>
        </p:nvSpPr>
        <p:spPr>
          <a:xfrm>
            <a:off x="2315388" y="2975075"/>
            <a:ext cx="2341800" cy="5778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466269"/>
              </a:buClr>
              <a:buSzPts val="1800"/>
              <a:buNone/>
              <a:defRPr sz="1800">
                <a:solidFill>
                  <a:srgbClr val="466269"/>
                </a:solidFill>
              </a:defRPr>
            </a:lvl1pPr>
            <a:lvl2pPr lvl="1" algn="ctr" rtl="0">
              <a:spcBef>
                <a:spcPts val="0"/>
              </a:spcBef>
              <a:spcAft>
                <a:spcPts val="0"/>
              </a:spcAft>
              <a:buClr>
                <a:srgbClr val="466269"/>
              </a:buClr>
              <a:buSzPts val="1800"/>
              <a:buNone/>
              <a:defRPr sz="1800">
                <a:solidFill>
                  <a:srgbClr val="466269"/>
                </a:solidFill>
              </a:defRPr>
            </a:lvl2pPr>
            <a:lvl3pPr lvl="2" algn="ctr" rtl="0">
              <a:spcBef>
                <a:spcPts val="0"/>
              </a:spcBef>
              <a:spcAft>
                <a:spcPts val="0"/>
              </a:spcAft>
              <a:buClr>
                <a:srgbClr val="466269"/>
              </a:buClr>
              <a:buSzPts val="1800"/>
              <a:buNone/>
              <a:defRPr sz="1800">
                <a:solidFill>
                  <a:srgbClr val="466269"/>
                </a:solidFill>
              </a:defRPr>
            </a:lvl3pPr>
            <a:lvl4pPr lvl="3" algn="ctr" rtl="0">
              <a:spcBef>
                <a:spcPts val="0"/>
              </a:spcBef>
              <a:spcAft>
                <a:spcPts val="0"/>
              </a:spcAft>
              <a:buClr>
                <a:srgbClr val="466269"/>
              </a:buClr>
              <a:buSzPts val="1800"/>
              <a:buNone/>
              <a:defRPr sz="1800">
                <a:solidFill>
                  <a:srgbClr val="466269"/>
                </a:solidFill>
              </a:defRPr>
            </a:lvl4pPr>
            <a:lvl5pPr lvl="4" algn="ctr" rtl="0">
              <a:spcBef>
                <a:spcPts val="0"/>
              </a:spcBef>
              <a:spcAft>
                <a:spcPts val="0"/>
              </a:spcAft>
              <a:buClr>
                <a:srgbClr val="466269"/>
              </a:buClr>
              <a:buSzPts val="1800"/>
              <a:buNone/>
              <a:defRPr sz="1800">
                <a:solidFill>
                  <a:srgbClr val="466269"/>
                </a:solidFill>
              </a:defRPr>
            </a:lvl5pPr>
            <a:lvl6pPr lvl="5" algn="ctr" rtl="0">
              <a:spcBef>
                <a:spcPts val="0"/>
              </a:spcBef>
              <a:spcAft>
                <a:spcPts val="0"/>
              </a:spcAft>
              <a:buClr>
                <a:srgbClr val="466269"/>
              </a:buClr>
              <a:buSzPts val="1800"/>
              <a:buNone/>
              <a:defRPr sz="1800">
                <a:solidFill>
                  <a:srgbClr val="466269"/>
                </a:solidFill>
              </a:defRPr>
            </a:lvl6pPr>
            <a:lvl7pPr lvl="6" algn="ctr" rtl="0">
              <a:spcBef>
                <a:spcPts val="0"/>
              </a:spcBef>
              <a:spcAft>
                <a:spcPts val="0"/>
              </a:spcAft>
              <a:buClr>
                <a:srgbClr val="466269"/>
              </a:buClr>
              <a:buSzPts val="1800"/>
              <a:buNone/>
              <a:defRPr sz="1800">
                <a:solidFill>
                  <a:srgbClr val="466269"/>
                </a:solidFill>
              </a:defRPr>
            </a:lvl7pPr>
            <a:lvl8pPr lvl="7" algn="ctr" rtl="0">
              <a:spcBef>
                <a:spcPts val="0"/>
              </a:spcBef>
              <a:spcAft>
                <a:spcPts val="0"/>
              </a:spcAft>
              <a:buClr>
                <a:srgbClr val="466269"/>
              </a:buClr>
              <a:buSzPts val="1800"/>
              <a:buNone/>
              <a:defRPr sz="1800">
                <a:solidFill>
                  <a:srgbClr val="466269"/>
                </a:solidFill>
              </a:defRPr>
            </a:lvl8pPr>
            <a:lvl9pPr lvl="8" algn="ctr" rtl="0">
              <a:spcBef>
                <a:spcPts val="0"/>
              </a:spcBef>
              <a:spcAft>
                <a:spcPts val="0"/>
              </a:spcAft>
              <a:buClr>
                <a:srgbClr val="466269"/>
              </a:buClr>
              <a:buSzPts val="1800"/>
              <a:buNone/>
              <a:defRPr sz="1800">
                <a:solidFill>
                  <a:srgbClr val="466269"/>
                </a:solidFill>
              </a:defRPr>
            </a:lvl9pPr>
          </a:lstStyle>
          <a:p>
            <a:endParaRPr/>
          </a:p>
        </p:txBody>
      </p:sp>
      <p:sp>
        <p:nvSpPr>
          <p:cNvPr id="17" name="Google Shape;17;p3"/>
          <p:cNvSpPr txBox="1">
            <a:spLocks noGrp="1"/>
          </p:cNvSpPr>
          <p:nvPr>
            <p:ph type="title" idx="6" hasCustomPrompt="1"/>
          </p:nvPr>
        </p:nvSpPr>
        <p:spPr>
          <a:xfrm>
            <a:off x="2924688" y="2493650"/>
            <a:ext cx="1123200" cy="5778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Clr>
                <a:srgbClr val="466269"/>
              </a:buClr>
              <a:buSzPts val="3000"/>
              <a:buNone/>
              <a:defRPr sz="3000">
                <a:solidFill>
                  <a:srgbClr val="466269"/>
                </a:solidFill>
              </a:defRPr>
            </a:lvl1pPr>
            <a:lvl2pPr lvl="1"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9pPr>
          </a:lstStyle>
          <a:p>
            <a:r>
              <a:t>xx%</a:t>
            </a:r>
          </a:p>
        </p:txBody>
      </p:sp>
      <p:sp>
        <p:nvSpPr>
          <p:cNvPr id="18" name="Google Shape;18;p3"/>
          <p:cNvSpPr txBox="1">
            <a:spLocks noGrp="1"/>
          </p:cNvSpPr>
          <p:nvPr>
            <p:ph type="ctrTitle" idx="7"/>
          </p:nvPr>
        </p:nvSpPr>
        <p:spPr>
          <a:xfrm>
            <a:off x="4486813" y="2975075"/>
            <a:ext cx="2341800" cy="5778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466269"/>
              </a:buClr>
              <a:buSzPts val="1800"/>
              <a:buNone/>
              <a:defRPr sz="1800">
                <a:solidFill>
                  <a:srgbClr val="466269"/>
                </a:solidFill>
              </a:defRPr>
            </a:lvl1pPr>
            <a:lvl2pPr lvl="1" algn="ctr" rtl="0">
              <a:spcBef>
                <a:spcPts val="0"/>
              </a:spcBef>
              <a:spcAft>
                <a:spcPts val="0"/>
              </a:spcAft>
              <a:buClr>
                <a:srgbClr val="466269"/>
              </a:buClr>
              <a:buSzPts val="1800"/>
              <a:buNone/>
              <a:defRPr sz="1800">
                <a:solidFill>
                  <a:srgbClr val="466269"/>
                </a:solidFill>
              </a:defRPr>
            </a:lvl2pPr>
            <a:lvl3pPr lvl="2" algn="ctr" rtl="0">
              <a:spcBef>
                <a:spcPts val="0"/>
              </a:spcBef>
              <a:spcAft>
                <a:spcPts val="0"/>
              </a:spcAft>
              <a:buClr>
                <a:srgbClr val="466269"/>
              </a:buClr>
              <a:buSzPts val="1800"/>
              <a:buNone/>
              <a:defRPr sz="1800">
                <a:solidFill>
                  <a:srgbClr val="466269"/>
                </a:solidFill>
              </a:defRPr>
            </a:lvl3pPr>
            <a:lvl4pPr lvl="3" algn="ctr" rtl="0">
              <a:spcBef>
                <a:spcPts val="0"/>
              </a:spcBef>
              <a:spcAft>
                <a:spcPts val="0"/>
              </a:spcAft>
              <a:buClr>
                <a:srgbClr val="466269"/>
              </a:buClr>
              <a:buSzPts val="1800"/>
              <a:buNone/>
              <a:defRPr sz="1800">
                <a:solidFill>
                  <a:srgbClr val="466269"/>
                </a:solidFill>
              </a:defRPr>
            </a:lvl4pPr>
            <a:lvl5pPr lvl="4" algn="ctr" rtl="0">
              <a:spcBef>
                <a:spcPts val="0"/>
              </a:spcBef>
              <a:spcAft>
                <a:spcPts val="0"/>
              </a:spcAft>
              <a:buClr>
                <a:srgbClr val="466269"/>
              </a:buClr>
              <a:buSzPts val="1800"/>
              <a:buNone/>
              <a:defRPr sz="1800">
                <a:solidFill>
                  <a:srgbClr val="466269"/>
                </a:solidFill>
              </a:defRPr>
            </a:lvl5pPr>
            <a:lvl6pPr lvl="5" algn="ctr" rtl="0">
              <a:spcBef>
                <a:spcPts val="0"/>
              </a:spcBef>
              <a:spcAft>
                <a:spcPts val="0"/>
              </a:spcAft>
              <a:buClr>
                <a:srgbClr val="466269"/>
              </a:buClr>
              <a:buSzPts val="1800"/>
              <a:buNone/>
              <a:defRPr sz="1800">
                <a:solidFill>
                  <a:srgbClr val="466269"/>
                </a:solidFill>
              </a:defRPr>
            </a:lvl6pPr>
            <a:lvl7pPr lvl="6" algn="ctr" rtl="0">
              <a:spcBef>
                <a:spcPts val="0"/>
              </a:spcBef>
              <a:spcAft>
                <a:spcPts val="0"/>
              </a:spcAft>
              <a:buClr>
                <a:srgbClr val="466269"/>
              </a:buClr>
              <a:buSzPts val="1800"/>
              <a:buNone/>
              <a:defRPr sz="1800">
                <a:solidFill>
                  <a:srgbClr val="466269"/>
                </a:solidFill>
              </a:defRPr>
            </a:lvl7pPr>
            <a:lvl8pPr lvl="7" algn="ctr" rtl="0">
              <a:spcBef>
                <a:spcPts val="0"/>
              </a:spcBef>
              <a:spcAft>
                <a:spcPts val="0"/>
              </a:spcAft>
              <a:buClr>
                <a:srgbClr val="466269"/>
              </a:buClr>
              <a:buSzPts val="1800"/>
              <a:buNone/>
              <a:defRPr sz="1800">
                <a:solidFill>
                  <a:srgbClr val="466269"/>
                </a:solidFill>
              </a:defRPr>
            </a:lvl8pPr>
            <a:lvl9pPr lvl="8" algn="ctr" rtl="0">
              <a:spcBef>
                <a:spcPts val="0"/>
              </a:spcBef>
              <a:spcAft>
                <a:spcPts val="0"/>
              </a:spcAft>
              <a:buClr>
                <a:srgbClr val="466269"/>
              </a:buClr>
              <a:buSzPts val="1800"/>
              <a:buNone/>
              <a:defRPr sz="1800">
                <a:solidFill>
                  <a:srgbClr val="466269"/>
                </a:solidFill>
              </a:defRPr>
            </a:lvl9pPr>
          </a:lstStyle>
          <a:p>
            <a:endParaRPr/>
          </a:p>
        </p:txBody>
      </p:sp>
      <p:sp>
        <p:nvSpPr>
          <p:cNvPr id="19" name="Google Shape;19;p3"/>
          <p:cNvSpPr txBox="1">
            <a:spLocks noGrp="1"/>
          </p:cNvSpPr>
          <p:nvPr>
            <p:ph type="title" idx="8" hasCustomPrompt="1"/>
          </p:nvPr>
        </p:nvSpPr>
        <p:spPr>
          <a:xfrm>
            <a:off x="5096113" y="2493650"/>
            <a:ext cx="1123200" cy="5778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Clr>
                <a:srgbClr val="466269"/>
              </a:buClr>
              <a:buSzPts val="3000"/>
              <a:buNone/>
              <a:defRPr sz="3000">
                <a:solidFill>
                  <a:srgbClr val="466269"/>
                </a:solidFill>
              </a:defRPr>
            </a:lvl1pPr>
            <a:lvl2pPr lvl="1"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9pPr>
          </a:lstStyle>
          <a:p>
            <a:r>
              <a:t>xx%</a:t>
            </a:r>
          </a:p>
        </p:txBody>
      </p:sp>
    </p:spTree>
    <p:extLst>
      <p:ext uri="{BB962C8B-B14F-4D97-AF65-F5344CB8AC3E}">
        <p14:creationId xmlns:p14="http://schemas.microsoft.com/office/powerpoint/2010/main" val="230187947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009">
          <p15:clr>
            <a:srgbClr val="FA7B17"/>
          </p15:clr>
        </p15:guide>
        <p15:guide id="2" orient="horz" pos="1620">
          <p15:clr>
            <a:srgbClr val="FA7B17"/>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
  <p:cSld name="1_TABLE OF CONTENT">
    <p:bg>
      <p:bgPr>
        <a:noFill/>
        <a:effectLst/>
      </p:bgPr>
    </p:bg>
    <p:spTree>
      <p:nvGrpSpPr>
        <p:cNvPr id="1" name="Shape 11"/>
        <p:cNvGrpSpPr/>
        <p:nvPr/>
      </p:nvGrpSpPr>
      <p:grpSpPr>
        <a:xfrm>
          <a:off x="0" y="0"/>
          <a:ext cx="0" cy="0"/>
          <a:chOff x="0" y="0"/>
          <a:chExt cx="0" cy="0"/>
        </a:xfrm>
      </p:grpSpPr>
      <p:sp>
        <p:nvSpPr>
          <p:cNvPr id="12" name="Google Shape;12;p3"/>
          <p:cNvSpPr txBox="1">
            <a:spLocks noGrp="1"/>
          </p:cNvSpPr>
          <p:nvPr>
            <p:ph type="ctrTitle"/>
          </p:nvPr>
        </p:nvSpPr>
        <p:spPr>
          <a:xfrm>
            <a:off x="2315388" y="2072050"/>
            <a:ext cx="2341800" cy="5778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466269"/>
              </a:buClr>
              <a:buSzPts val="1800"/>
              <a:buNone/>
              <a:defRPr sz="1800">
                <a:solidFill>
                  <a:srgbClr val="466269"/>
                </a:solidFill>
              </a:defRPr>
            </a:lvl1pPr>
            <a:lvl2pPr lvl="1" algn="ctr" rtl="0">
              <a:spcBef>
                <a:spcPts val="0"/>
              </a:spcBef>
              <a:spcAft>
                <a:spcPts val="0"/>
              </a:spcAft>
              <a:buClr>
                <a:srgbClr val="466269"/>
              </a:buClr>
              <a:buSzPts val="1800"/>
              <a:buNone/>
              <a:defRPr sz="1800">
                <a:solidFill>
                  <a:srgbClr val="466269"/>
                </a:solidFill>
              </a:defRPr>
            </a:lvl2pPr>
            <a:lvl3pPr lvl="2" algn="ctr" rtl="0">
              <a:spcBef>
                <a:spcPts val="0"/>
              </a:spcBef>
              <a:spcAft>
                <a:spcPts val="0"/>
              </a:spcAft>
              <a:buClr>
                <a:srgbClr val="466269"/>
              </a:buClr>
              <a:buSzPts val="1800"/>
              <a:buNone/>
              <a:defRPr sz="1800">
                <a:solidFill>
                  <a:srgbClr val="466269"/>
                </a:solidFill>
              </a:defRPr>
            </a:lvl3pPr>
            <a:lvl4pPr lvl="3" algn="ctr" rtl="0">
              <a:spcBef>
                <a:spcPts val="0"/>
              </a:spcBef>
              <a:spcAft>
                <a:spcPts val="0"/>
              </a:spcAft>
              <a:buClr>
                <a:srgbClr val="466269"/>
              </a:buClr>
              <a:buSzPts val="1800"/>
              <a:buNone/>
              <a:defRPr sz="1800">
                <a:solidFill>
                  <a:srgbClr val="466269"/>
                </a:solidFill>
              </a:defRPr>
            </a:lvl4pPr>
            <a:lvl5pPr lvl="4" algn="ctr" rtl="0">
              <a:spcBef>
                <a:spcPts val="0"/>
              </a:spcBef>
              <a:spcAft>
                <a:spcPts val="0"/>
              </a:spcAft>
              <a:buClr>
                <a:srgbClr val="466269"/>
              </a:buClr>
              <a:buSzPts val="1800"/>
              <a:buNone/>
              <a:defRPr sz="1800">
                <a:solidFill>
                  <a:srgbClr val="466269"/>
                </a:solidFill>
              </a:defRPr>
            </a:lvl5pPr>
            <a:lvl6pPr lvl="5" algn="ctr" rtl="0">
              <a:spcBef>
                <a:spcPts val="0"/>
              </a:spcBef>
              <a:spcAft>
                <a:spcPts val="0"/>
              </a:spcAft>
              <a:buClr>
                <a:srgbClr val="466269"/>
              </a:buClr>
              <a:buSzPts val="1800"/>
              <a:buNone/>
              <a:defRPr sz="1800">
                <a:solidFill>
                  <a:srgbClr val="466269"/>
                </a:solidFill>
              </a:defRPr>
            </a:lvl6pPr>
            <a:lvl7pPr lvl="6" algn="ctr" rtl="0">
              <a:spcBef>
                <a:spcPts val="0"/>
              </a:spcBef>
              <a:spcAft>
                <a:spcPts val="0"/>
              </a:spcAft>
              <a:buClr>
                <a:srgbClr val="466269"/>
              </a:buClr>
              <a:buSzPts val="1800"/>
              <a:buNone/>
              <a:defRPr sz="1800">
                <a:solidFill>
                  <a:srgbClr val="466269"/>
                </a:solidFill>
              </a:defRPr>
            </a:lvl7pPr>
            <a:lvl8pPr lvl="7" algn="ctr" rtl="0">
              <a:spcBef>
                <a:spcPts val="0"/>
              </a:spcBef>
              <a:spcAft>
                <a:spcPts val="0"/>
              </a:spcAft>
              <a:buClr>
                <a:srgbClr val="466269"/>
              </a:buClr>
              <a:buSzPts val="1800"/>
              <a:buNone/>
              <a:defRPr sz="1800">
                <a:solidFill>
                  <a:srgbClr val="466269"/>
                </a:solidFill>
              </a:defRPr>
            </a:lvl8pPr>
            <a:lvl9pPr lvl="8" algn="ctr" rtl="0">
              <a:spcBef>
                <a:spcPts val="0"/>
              </a:spcBef>
              <a:spcAft>
                <a:spcPts val="0"/>
              </a:spcAft>
              <a:buClr>
                <a:srgbClr val="466269"/>
              </a:buClr>
              <a:buSzPts val="1800"/>
              <a:buNone/>
              <a:defRPr sz="1800">
                <a:solidFill>
                  <a:srgbClr val="466269"/>
                </a:solidFill>
              </a:defRPr>
            </a:lvl9pPr>
          </a:lstStyle>
          <a:p>
            <a:endParaRPr/>
          </a:p>
        </p:txBody>
      </p:sp>
      <p:sp>
        <p:nvSpPr>
          <p:cNvPr id="13" name="Google Shape;13;p3"/>
          <p:cNvSpPr txBox="1">
            <a:spLocks noGrp="1"/>
          </p:cNvSpPr>
          <p:nvPr>
            <p:ph type="title" idx="2" hasCustomPrompt="1"/>
          </p:nvPr>
        </p:nvSpPr>
        <p:spPr>
          <a:xfrm>
            <a:off x="2924688" y="1590625"/>
            <a:ext cx="1123200" cy="5778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Clr>
                <a:srgbClr val="466269"/>
              </a:buClr>
              <a:buSzPts val="3000"/>
              <a:buNone/>
              <a:defRPr sz="3000">
                <a:solidFill>
                  <a:srgbClr val="466269"/>
                </a:solidFill>
              </a:defRPr>
            </a:lvl1pPr>
            <a:lvl2pPr lvl="1"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9pPr>
          </a:lstStyle>
          <a:p>
            <a:r>
              <a:t>xx%</a:t>
            </a:r>
          </a:p>
        </p:txBody>
      </p:sp>
      <p:sp>
        <p:nvSpPr>
          <p:cNvPr id="14" name="Google Shape;14;p3"/>
          <p:cNvSpPr txBox="1">
            <a:spLocks noGrp="1"/>
          </p:cNvSpPr>
          <p:nvPr>
            <p:ph type="ctrTitle" idx="3"/>
          </p:nvPr>
        </p:nvSpPr>
        <p:spPr>
          <a:xfrm>
            <a:off x="4486813" y="2072050"/>
            <a:ext cx="2341800" cy="5778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466269"/>
              </a:buClr>
              <a:buSzPts val="1800"/>
              <a:buNone/>
              <a:defRPr sz="1800">
                <a:solidFill>
                  <a:srgbClr val="466269"/>
                </a:solidFill>
              </a:defRPr>
            </a:lvl1pPr>
            <a:lvl2pPr lvl="1" algn="ctr" rtl="0">
              <a:spcBef>
                <a:spcPts val="0"/>
              </a:spcBef>
              <a:spcAft>
                <a:spcPts val="0"/>
              </a:spcAft>
              <a:buClr>
                <a:srgbClr val="466269"/>
              </a:buClr>
              <a:buSzPts val="1800"/>
              <a:buNone/>
              <a:defRPr sz="1800">
                <a:solidFill>
                  <a:srgbClr val="466269"/>
                </a:solidFill>
              </a:defRPr>
            </a:lvl2pPr>
            <a:lvl3pPr lvl="2" algn="ctr" rtl="0">
              <a:spcBef>
                <a:spcPts val="0"/>
              </a:spcBef>
              <a:spcAft>
                <a:spcPts val="0"/>
              </a:spcAft>
              <a:buClr>
                <a:srgbClr val="466269"/>
              </a:buClr>
              <a:buSzPts val="1800"/>
              <a:buNone/>
              <a:defRPr sz="1800">
                <a:solidFill>
                  <a:srgbClr val="466269"/>
                </a:solidFill>
              </a:defRPr>
            </a:lvl3pPr>
            <a:lvl4pPr lvl="3" algn="ctr" rtl="0">
              <a:spcBef>
                <a:spcPts val="0"/>
              </a:spcBef>
              <a:spcAft>
                <a:spcPts val="0"/>
              </a:spcAft>
              <a:buClr>
                <a:srgbClr val="466269"/>
              </a:buClr>
              <a:buSzPts val="1800"/>
              <a:buNone/>
              <a:defRPr sz="1800">
                <a:solidFill>
                  <a:srgbClr val="466269"/>
                </a:solidFill>
              </a:defRPr>
            </a:lvl4pPr>
            <a:lvl5pPr lvl="4" algn="ctr" rtl="0">
              <a:spcBef>
                <a:spcPts val="0"/>
              </a:spcBef>
              <a:spcAft>
                <a:spcPts val="0"/>
              </a:spcAft>
              <a:buClr>
                <a:srgbClr val="466269"/>
              </a:buClr>
              <a:buSzPts val="1800"/>
              <a:buNone/>
              <a:defRPr sz="1800">
                <a:solidFill>
                  <a:srgbClr val="466269"/>
                </a:solidFill>
              </a:defRPr>
            </a:lvl5pPr>
            <a:lvl6pPr lvl="5" algn="ctr" rtl="0">
              <a:spcBef>
                <a:spcPts val="0"/>
              </a:spcBef>
              <a:spcAft>
                <a:spcPts val="0"/>
              </a:spcAft>
              <a:buClr>
                <a:srgbClr val="466269"/>
              </a:buClr>
              <a:buSzPts val="1800"/>
              <a:buNone/>
              <a:defRPr sz="1800">
                <a:solidFill>
                  <a:srgbClr val="466269"/>
                </a:solidFill>
              </a:defRPr>
            </a:lvl6pPr>
            <a:lvl7pPr lvl="6" algn="ctr" rtl="0">
              <a:spcBef>
                <a:spcPts val="0"/>
              </a:spcBef>
              <a:spcAft>
                <a:spcPts val="0"/>
              </a:spcAft>
              <a:buClr>
                <a:srgbClr val="466269"/>
              </a:buClr>
              <a:buSzPts val="1800"/>
              <a:buNone/>
              <a:defRPr sz="1800">
                <a:solidFill>
                  <a:srgbClr val="466269"/>
                </a:solidFill>
              </a:defRPr>
            </a:lvl7pPr>
            <a:lvl8pPr lvl="7" algn="ctr" rtl="0">
              <a:spcBef>
                <a:spcPts val="0"/>
              </a:spcBef>
              <a:spcAft>
                <a:spcPts val="0"/>
              </a:spcAft>
              <a:buClr>
                <a:srgbClr val="466269"/>
              </a:buClr>
              <a:buSzPts val="1800"/>
              <a:buNone/>
              <a:defRPr sz="1800">
                <a:solidFill>
                  <a:srgbClr val="466269"/>
                </a:solidFill>
              </a:defRPr>
            </a:lvl8pPr>
            <a:lvl9pPr lvl="8" algn="ctr" rtl="0">
              <a:spcBef>
                <a:spcPts val="0"/>
              </a:spcBef>
              <a:spcAft>
                <a:spcPts val="0"/>
              </a:spcAft>
              <a:buClr>
                <a:srgbClr val="466269"/>
              </a:buClr>
              <a:buSzPts val="1800"/>
              <a:buNone/>
              <a:defRPr sz="1800">
                <a:solidFill>
                  <a:srgbClr val="466269"/>
                </a:solidFill>
              </a:defRPr>
            </a:lvl9pPr>
          </a:lstStyle>
          <a:p>
            <a:endParaRPr/>
          </a:p>
        </p:txBody>
      </p:sp>
      <p:sp>
        <p:nvSpPr>
          <p:cNvPr id="15" name="Google Shape;15;p3"/>
          <p:cNvSpPr txBox="1">
            <a:spLocks noGrp="1"/>
          </p:cNvSpPr>
          <p:nvPr>
            <p:ph type="title" idx="4" hasCustomPrompt="1"/>
          </p:nvPr>
        </p:nvSpPr>
        <p:spPr>
          <a:xfrm>
            <a:off x="5096113" y="1590625"/>
            <a:ext cx="1123200" cy="5778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Clr>
                <a:srgbClr val="466269"/>
              </a:buClr>
              <a:buSzPts val="3000"/>
              <a:buNone/>
              <a:defRPr sz="3000">
                <a:solidFill>
                  <a:srgbClr val="466269"/>
                </a:solidFill>
              </a:defRPr>
            </a:lvl1pPr>
            <a:lvl2pPr lvl="1"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9pPr>
          </a:lstStyle>
          <a:p>
            <a:r>
              <a:t>xx%</a:t>
            </a:r>
          </a:p>
        </p:txBody>
      </p:sp>
      <p:sp>
        <p:nvSpPr>
          <p:cNvPr id="16" name="Google Shape;16;p3"/>
          <p:cNvSpPr txBox="1">
            <a:spLocks noGrp="1"/>
          </p:cNvSpPr>
          <p:nvPr>
            <p:ph type="ctrTitle" idx="5"/>
          </p:nvPr>
        </p:nvSpPr>
        <p:spPr>
          <a:xfrm>
            <a:off x="2315388" y="2975075"/>
            <a:ext cx="2341800" cy="5778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466269"/>
              </a:buClr>
              <a:buSzPts val="1800"/>
              <a:buNone/>
              <a:defRPr sz="1800">
                <a:solidFill>
                  <a:srgbClr val="466269"/>
                </a:solidFill>
              </a:defRPr>
            </a:lvl1pPr>
            <a:lvl2pPr lvl="1" algn="ctr" rtl="0">
              <a:spcBef>
                <a:spcPts val="0"/>
              </a:spcBef>
              <a:spcAft>
                <a:spcPts val="0"/>
              </a:spcAft>
              <a:buClr>
                <a:srgbClr val="466269"/>
              </a:buClr>
              <a:buSzPts val="1800"/>
              <a:buNone/>
              <a:defRPr sz="1800">
                <a:solidFill>
                  <a:srgbClr val="466269"/>
                </a:solidFill>
              </a:defRPr>
            </a:lvl2pPr>
            <a:lvl3pPr lvl="2" algn="ctr" rtl="0">
              <a:spcBef>
                <a:spcPts val="0"/>
              </a:spcBef>
              <a:spcAft>
                <a:spcPts val="0"/>
              </a:spcAft>
              <a:buClr>
                <a:srgbClr val="466269"/>
              </a:buClr>
              <a:buSzPts val="1800"/>
              <a:buNone/>
              <a:defRPr sz="1800">
                <a:solidFill>
                  <a:srgbClr val="466269"/>
                </a:solidFill>
              </a:defRPr>
            </a:lvl3pPr>
            <a:lvl4pPr lvl="3" algn="ctr" rtl="0">
              <a:spcBef>
                <a:spcPts val="0"/>
              </a:spcBef>
              <a:spcAft>
                <a:spcPts val="0"/>
              </a:spcAft>
              <a:buClr>
                <a:srgbClr val="466269"/>
              </a:buClr>
              <a:buSzPts val="1800"/>
              <a:buNone/>
              <a:defRPr sz="1800">
                <a:solidFill>
                  <a:srgbClr val="466269"/>
                </a:solidFill>
              </a:defRPr>
            </a:lvl4pPr>
            <a:lvl5pPr lvl="4" algn="ctr" rtl="0">
              <a:spcBef>
                <a:spcPts val="0"/>
              </a:spcBef>
              <a:spcAft>
                <a:spcPts val="0"/>
              </a:spcAft>
              <a:buClr>
                <a:srgbClr val="466269"/>
              </a:buClr>
              <a:buSzPts val="1800"/>
              <a:buNone/>
              <a:defRPr sz="1800">
                <a:solidFill>
                  <a:srgbClr val="466269"/>
                </a:solidFill>
              </a:defRPr>
            </a:lvl5pPr>
            <a:lvl6pPr lvl="5" algn="ctr" rtl="0">
              <a:spcBef>
                <a:spcPts val="0"/>
              </a:spcBef>
              <a:spcAft>
                <a:spcPts val="0"/>
              </a:spcAft>
              <a:buClr>
                <a:srgbClr val="466269"/>
              </a:buClr>
              <a:buSzPts val="1800"/>
              <a:buNone/>
              <a:defRPr sz="1800">
                <a:solidFill>
                  <a:srgbClr val="466269"/>
                </a:solidFill>
              </a:defRPr>
            </a:lvl6pPr>
            <a:lvl7pPr lvl="6" algn="ctr" rtl="0">
              <a:spcBef>
                <a:spcPts val="0"/>
              </a:spcBef>
              <a:spcAft>
                <a:spcPts val="0"/>
              </a:spcAft>
              <a:buClr>
                <a:srgbClr val="466269"/>
              </a:buClr>
              <a:buSzPts val="1800"/>
              <a:buNone/>
              <a:defRPr sz="1800">
                <a:solidFill>
                  <a:srgbClr val="466269"/>
                </a:solidFill>
              </a:defRPr>
            </a:lvl7pPr>
            <a:lvl8pPr lvl="7" algn="ctr" rtl="0">
              <a:spcBef>
                <a:spcPts val="0"/>
              </a:spcBef>
              <a:spcAft>
                <a:spcPts val="0"/>
              </a:spcAft>
              <a:buClr>
                <a:srgbClr val="466269"/>
              </a:buClr>
              <a:buSzPts val="1800"/>
              <a:buNone/>
              <a:defRPr sz="1800">
                <a:solidFill>
                  <a:srgbClr val="466269"/>
                </a:solidFill>
              </a:defRPr>
            </a:lvl8pPr>
            <a:lvl9pPr lvl="8" algn="ctr" rtl="0">
              <a:spcBef>
                <a:spcPts val="0"/>
              </a:spcBef>
              <a:spcAft>
                <a:spcPts val="0"/>
              </a:spcAft>
              <a:buClr>
                <a:srgbClr val="466269"/>
              </a:buClr>
              <a:buSzPts val="1800"/>
              <a:buNone/>
              <a:defRPr sz="1800">
                <a:solidFill>
                  <a:srgbClr val="466269"/>
                </a:solidFill>
              </a:defRPr>
            </a:lvl9pPr>
          </a:lstStyle>
          <a:p>
            <a:endParaRPr/>
          </a:p>
        </p:txBody>
      </p:sp>
      <p:sp>
        <p:nvSpPr>
          <p:cNvPr id="17" name="Google Shape;17;p3"/>
          <p:cNvSpPr txBox="1">
            <a:spLocks noGrp="1"/>
          </p:cNvSpPr>
          <p:nvPr>
            <p:ph type="title" idx="6" hasCustomPrompt="1"/>
          </p:nvPr>
        </p:nvSpPr>
        <p:spPr>
          <a:xfrm>
            <a:off x="2924688" y="2493650"/>
            <a:ext cx="1123200" cy="5778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Clr>
                <a:srgbClr val="466269"/>
              </a:buClr>
              <a:buSzPts val="3000"/>
              <a:buNone/>
              <a:defRPr sz="3000">
                <a:solidFill>
                  <a:srgbClr val="466269"/>
                </a:solidFill>
              </a:defRPr>
            </a:lvl1pPr>
            <a:lvl2pPr lvl="1"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9pPr>
          </a:lstStyle>
          <a:p>
            <a:r>
              <a:t>xx%</a:t>
            </a:r>
          </a:p>
        </p:txBody>
      </p:sp>
      <p:sp>
        <p:nvSpPr>
          <p:cNvPr id="18" name="Google Shape;18;p3"/>
          <p:cNvSpPr txBox="1">
            <a:spLocks noGrp="1"/>
          </p:cNvSpPr>
          <p:nvPr>
            <p:ph type="ctrTitle" idx="7"/>
          </p:nvPr>
        </p:nvSpPr>
        <p:spPr>
          <a:xfrm>
            <a:off x="4486813" y="2975075"/>
            <a:ext cx="2341800" cy="5778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466269"/>
              </a:buClr>
              <a:buSzPts val="1800"/>
              <a:buNone/>
              <a:defRPr sz="1800">
                <a:solidFill>
                  <a:srgbClr val="466269"/>
                </a:solidFill>
              </a:defRPr>
            </a:lvl1pPr>
            <a:lvl2pPr lvl="1" algn="ctr" rtl="0">
              <a:spcBef>
                <a:spcPts val="0"/>
              </a:spcBef>
              <a:spcAft>
                <a:spcPts val="0"/>
              </a:spcAft>
              <a:buClr>
                <a:srgbClr val="466269"/>
              </a:buClr>
              <a:buSzPts val="1800"/>
              <a:buNone/>
              <a:defRPr sz="1800">
                <a:solidFill>
                  <a:srgbClr val="466269"/>
                </a:solidFill>
              </a:defRPr>
            </a:lvl2pPr>
            <a:lvl3pPr lvl="2" algn="ctr" rtl="0">
              <a:spcBef>
                <a:spcPts val="0"/>
              </a:spcBef>
              <a:spcAft>
                <a:spcPts val="0"/>
              </a:spcAft>
              <a:buClr>
                <a:srgbClr val="466269"/>
              </a:buClr>
              <a:buSzPts val="1800"/>
              <a:buNone/>
              <a:defRPr sz="1800">
                <a:solidFill>
                  <a:srgbClr val="466269"/>
                </a:solidFill>
              </a:defRPr>
            </a:lvl3pPr>
            <a:lvl4pPr lvl="3" algn="ctr" rtl="0">
              <a:spcBef>
                <a:spcPts val="0"/>
              </a:spcBef>
              <a:spcAft>
                <a:spcPts val="0"/>
              </a:spcAft>
              <a:buClr>
                <a:srgbClr val="466269"/>
              </a:buClr>
              <a:buSzPts val="1800"/>
              <a:buNone/>
              <a:defRPr sz="1800">
                <a:solidFill>
                  <a:srgbClr val="466269"/>
                </a:solidFill>
              </a:defRPr>
            </a:lvl4pPr>
            <a:lvl5pPr lvl="4" algn="ctr" rtl="0">
              <a:spcBef>
                <a:spcPts val="0"/>
              </a:spcBef>
              <a:spcAft>
                <a:spcPts val="0"/>
              </a:spcAft>
              <a:buClr>
                <a:srgbClr val="466269"/>
              </a:buClr>
              <a:buSzPts val="1800"/>
              <a:buNone/>
              <a:defRPr sz="1800">
                <a:solidFill>
                  <a:srgbClr val="466269"/>
                </a:solidFill>
              </a:defRPr>
            </a:lvl5pPr>
            <a:lvl6pPr lvl="5" algn="ctr" rtl="0">
              <a:spcBef>
                <a:spcPts val="0"/>
              </a:spcBef>
              <a:spcAft>
                <a:spcPts val="0"/>
              </a:spcAft>
              <a:buClr>
                <a:srgbClr val="466269"/>
              </a:buClr>
              <a:buSzPts val="1800"/>
              <a:buNone/>
              <a:defRPr sz="1800">
                <a:solidFill>
                  <a:srgbClr val="466269"/>
                </a:solidFill>
              </a:defRPr>
            </a:lvl6pPr>
            <a:lvl7pPr lvl="6" algn="ctr" rtl="0">
              <a:spcBef>
                <a:spcPts val="0"/>
              </a:spcBef>
              <a:spcAft>
                <a:spcPts val="0"/>
              </a:spcAft>
              <a:buClr>
                <a:srgbClr val="466269"/>
              </a:buClr>
              <a:buSzPts val="1800"/>
              <a:buNone/>
              <a:defRPr sz="1800">
                <a:solidFill>
                  <a:srgbClr val="466269"/>
                </a:solidFill>
              </a:defRPr>
            </a:lvl7pPr>
            <a:lvl8pPr lvl="7" algn="ctr" rtl="0">
              <a:spcBef>
                <a:spcPts val="0"/>
              </a:spcBef>
              <a:spcAft>
                <a:spcPts val="0"/>
              </a:spcAft>
              <a:buClr>
                <a:srgbClr val="466269"/>
              </a:buClr>
              <a:buSzPts val="1800"/>
              <a:buNone/>
              <a:defRPr sz="1800">
                <a:solidFill>
                  <a:srgbClr val="466269"/>
                </a:solidFill>
              </a:defRPr>
            </a:lvl8pPr>
            <a:lvl9pPr lvl="8" algn="ctr" rtl="0">
              <a:spcBef>
                <a:spcPts val="0"/>
              </a:spcBef>
              <a:spcAft>
                <a:spcPts val="0"/>
              </a:spcAft>
              <a:buClr>
                <a:srgbClr val="466269"/>
              </a:buClr>
              <a:buSzPts val="1800"/>
              <a:buNone/>
              <a:defRPr sz="1800">
                <a:solidFill>
                  <a:srgbClr val="466269"/>
                </a:solidFill>
              </a:defRPr>
            </a:lvl9pPr>
          </a:lstStyle>
          <a:p>
            <a:endParaRPr/>
          </a:p>
        </p:txBody>
      </p:sp>
      <p:sp>
        <p:nvSpPr>
          <p:cNvPr id="19" name="Google Shape;19;p3"/>
          <p:cNvSpPr txBox="1">
            <a:spLocks noGrp="1"/>
          </p:cNvSpPr>
          <p:nvPr>
            <p:ph type="title" idx="8" hasCustomPrompt="1"/>
          </p:nvPr>
        </p:nvSpPr>
        <p:spPr>
          <a:xfrm>
            <a:off x="5096113" y="2493650"/>
            <a:ext cx="1123200" cy="5778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Clr>
                <a:srgbClr val="466269"/>
              </a:buClr>
              <a:buSzPts val="3000"/>
              <a:buNone/>
              <a:defRPr sz="3000">
                <a:solidFill>
                  <a:srgbClr val="466269"/>
                </a:solidFill>
              </a:defRPr>
            </a:lvl1pPr>
            <a:lvl2pPr lvl="1"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9pPr>
          </a:lstStyle>
          <a:p>
            <a:r>
              <a:t>xx%</a:t>
            </a:r>
          </a:p>
        </p:txBody>
      </p:sp>
    </p:spTree>
    <p:extLst>
      <p:ext uri="{BB962C8B-B14F-4D97-AF65-F5344CB8AC3E}">
        <p14:creationId xmlns:p14="http://schemas.microsoft.com/office/powerpoint/2010/main" val="243102692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009">
          <p15:clr>
            <a:srgbClr val="FA7B17"/>
          </p15:clr>
        </p15:guide>
        <p15:guide id="2" orient="horz" pos="1620">
          <p15:clr>
            <a:srgbClr val="FA7B17"/>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ABLE OF CONTENT">
  <p:cSld name="1_TABLE OF CONTENT">
    <p:bg>
      <p:bgPr>
        <a:noFill/>
        <a:effectLst/>
      </p:bgPr>
    </p:bg>
    <p:spTree>
      <p:nvGrpSpPr>
        <p:cNvPr id="1" name="Shape 11"/>
        <p:cNvGrpSpPr/>
        <p:nvPr/>
      </p:nvGrpSpPr>
      <p:grpSpPr>
        <a:xfrm>
          <a:off x="0" y="0"/>
          <a:ext cx="0" cy="0"/>
          <a:chOff x="0" y="0"/>
          <a:chExt cx="0" cy="0"/>
        </a:xfrm>
      </p:grpSpPr>
      <p:sp>
        <p:nvSpPr>
          <p:cNvPr id="12" name="Google Shape;12;p3"/>
          <p:cNvSpPr txBox="1">
            <a:spLocks noGrp="1"/>
          </p:cNvSpPr>
          <p:nvPr>
            <p:ph type="ctrTitle"/>
          </p:nvPr>
        </p:nvSpPr>
        <p:spPr>
          <a:xfrm>
            <a:off x="2315388" y="2072050"/>
            <a:ext cx="2341800" cy="5778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466269"/>
              </a:buClr>
              <a:buSzPts val="1800"/>
              <a:buNone/>
              <a:defRPr sz="1800">
                <a:solidFill>
                  <a:srgbClr val="466269"/>
                </a:solidFill>
              </a:defRPr>
            </a:lvl1pPr>
            <a:lvl2pPr lvl="1" algn="ctr" rtl="0">
              <a:spcBef>
                <a:spcPts val="0"/>
              </a:spcBef>
              <a:spcAft>
                <a:spcPts val="0"/>
              </a:spcAft>
              <a:buClr>
                <a:srgbClr val="466269"/>
              </a:buClr>
              <a:buSzPts val="1800"/>
              <a:buNone/>
              <a:defRPr sz="1800">
                <a:solidFill>
                  <a:srgbClr val="466269"/>
                </a:solidFill>
              </a:defRPr>
            </a:lvl2pPr>
            <a:lvl3pPr lvl="2" algn="ctr" rtl="0">
              <a:spcBef>
                <a:spcPts val="0"/>
              </a:spcBef>
              <a:spcAft>
                <a:spcPts val="0"/>
              </a:spcAft>
              <a:buClr>
                <a:srgbClr val="466269"/>
              </a:buClr>
              <a:buSzPts val="1800"/>
              <a:buNone/>
              <a:defRPr sz="1800">
                <a:solidFill>
                  <a:srgbClr val="466269"/>
                </a:solidFill>
              </a:defRPr>
            </a:lvl3pPr>
            <a:lvl4pPr lvl="3" algn="ctr" rtl="0">
              <a:spcBef>
                <a:spcPts val="0"/>
              </a:spcBef>
              <a:spcAft>
                <a:spcPts val="0"/>
              </a:spcAft>
              <a:buClr>
                <a:srgbClr val="466269"/>
              </a:buClr>
              <a:buSzPts val="1800"/>
              <a:buNone/>
              <a:defRPr sz="1800">
                <a:solidFill>
                  <a:srgbClr val="466269"/>
                </a:solidFill>
              </a:defRPr>
            </a:lvl4pPr>
            <a:lvl5pPr lvl="4" algn="ctr" rtl="0">
              <a:spcBef>
                <a:spcPts val="0"/>
              </a:spcBef>
              <a:spcAft>
                <a:spcPts val="0"/>
              </a:spcAft>
              <a:buClr>
                <a:srgbClr val="466269"/>
              </a:buClr>
              <a:buSzPts val="1800"/>
              <a:buNone/>
              <a:defRPr sz="1800">
                <a:solidFill>
                  <a:srgbClr val="466269"/>
                </a:solidFill>
              </a:defRPr>
            </a:lvl5pPr>
            <a:lvl6pPr lvl="5" algn="ctr" rtl="0">
              <a:spcBef>
                <a:spcPts val="0"/>
              </a:spcBef>
              <a:spcAft>
                <a:spcPts val="0"/>
              </a:spcAft>
              <a:buClr>
                <a:srgbClr val="466269"/>
              </a:buClr>
              <a:buSzPts val="1800"/>
              <a:buNone/>
              <a:defRPr sz="1800">
                <a:solidFill>
                  <a:srgbClr val="466269"/>
                </a:solidFill>
              </a:defRPr>
            </a:lvl6pPr>
            <a:lvl7pPr lvl="6" algn="ctr" rtl="0">
              <a:spcBef>
                <a:spcPts val="0"/>
              </a:spcBef>
              <a:spcAft>
                <a:spcPts val="0"/>
              </a:spcAft>
              <a:buClr>
                <a:srgbClr val="466269"/>
              </a:buClr>
              <a:buSzPts val="1800"/>
              <a:buNone/>
              <a:defRPr sz="1800">
                <a:solidFill>
                  <a:srgbClr val="466269"/>
                </a:solidFill>
              </a:defRPr>
            </a:lvl7pPr>
            <a:lvl8pPr lvl="7" algn="ctr" rtl="0">
              <a:spcBef>
                <a:spcPts val="0"/>
              </a:spcBef>
              <a:spcAft>
                <a:spcPts val="0"/>
              </a:spcAft>
              <a:buClr>
                <a:srgbClr val="466269"/>
              </a:buClr>
              <a:buSzPts val="1800"/>
              <a:buNone/>
              <a:defRPr sz="1800">
                <a:solidFill>
                  <a:srgbClr val="466269"/>
                </a:solidFill>
              </a:defRPr>
            </a:lvl8pPr>
            <a:lvl9pPr lvl="8" algn="ctr" rtl="0">
              <a:spcBef>
                <a:spcPts val="0"/>
              </a:spcBef>
              <a:spcAft>
                <a:spcPts val="0"/>
              </a:spcAft>
              <a:buClr>
                <a:srgbClr val="466269"/>
              </a:buClr>
              <a:buSzPts val="1800"/>
              <a:buNone/>
              <a:defRPr sz="1800">
                <a:solidFill>
                  <a:srgbClr val="466269"/>
                </a:solidFill>
              </a:defRPr>
            </a:lvl9pPr>
          </a:lstStyle>
          <a:p>
            <a:endParaRPr/>
          </a:p>
        </p:txBody>
      </p:sp>
      <p:sp>
        <p:nvSpPr>
          <p:cNvPr id="13" name="Google Shape;13;p3"/>
          <p:cNvSpPr txBox="1">
            <a:spLocks noGrp="1"/>
          </p:cNvSpPr>
          <p:nvPr>
            <p:ph type="title" idx="2" hasCustomPrompt="1"/>
          </p:nvPr>
        </p:nvSpPr>
        <p:spPr>
          <a:xfrm>
            <a:off x="2924688" y="1590625"/>
            <a:ext cx="1123200" cy="5778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Clr>
                <a:srgbClr val="466269"/>
              </a:buClr>
              <a:buSzPts val="3000"/>
              <a:buNone/>
              <a:defRPr sz="3000">
                <a:solidFill>
                  <a:srgbClr val="466269"/>
                </a:solidFill>
              </a:defRPr>
            </a:lvl1pPr>
            <a:lvl2pPr lvl="1"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9pPr>
          </a:lstStyle>
          <a:p>
            <a:r>
              <a:t>xx%</a:t>
            </a:r>
          </a:p>
        </p:txBody>
      </p:sp>
      <p:sp>
        <p:nvSpPr>
          <p:cNvPr id="14" name="Google Shape;14;p3"/>
          <p:cNvSpPr txBox="1">
            <a:spLocks noGrp="1"/>
          </p:cNvSpPr>
          <p:nvPr>
            <p:ph type="ctrTitle" idx="3"/>
          </p:nvPr>
        </p:nvSpPr>
        <p:spPr>
          <a:xfrm>
            <a:off x="4486813" y="2072050"/>
            <a:ext cx="2341800" cy="5778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466269"/>
              </a:buClr>
              <a:buSzPts val="1800"/>
              <a:buNone/>
              <a:defRPr sz="1800">
                <a:solidFill>
                  <a:srgbClr val="466269"/>
                </a:solidFill>
              </a:defRPr>
            </a:lvl1pPr>
            <a:lvl2pPr lvl="1" algn="ctr" rtl="0">
              <a:spcBef>
                <a:spcPts val="0"/>
              </a:spcBef>
              <a:spcAft>
                <a:spcPts val="0"/>
              </a:spcAft>
              <a:buClr>
                <a:srgbClr val="466269"/>
              </a:buClr>
              <a:buSzPts val="1800"/>
              <a:buNone/>
              <a:defRPr sz="1800">
                <a:solidFill>
                  <a:srgbClr val="466269"/>
                </a:solidFill>
              </a:defRPr>
            </a:lvl2pPr>
            <a:lvl3pPr lvl="2" algn="ctr" rtl="0">
              <a:spcBef>
                <a:spcPts val="0"/>
              </a:spcBef>
              <a:spcAft>
                <a:spcPts val="0"/>
              </a:spcAft>
              <a:buClr>
                <a:srgbClr val="466269"/>
              </a:buClr>
              <a:buSzPts val="1800"/>
              <a:buNone/>
              <a:defRPr sz="1800">
                <a:solidFill>
                  <a:srgbClr val="466269"/>
                </a:solidFill>
              </a:defRPr>
            </a:lvl3pPr>
            <a:lvl4pPr lvl="3" algn="ctr" rtl="0">
              <a:spcBef>
                <a:spcPts val="0"/>
              </a:spcBef>
              <a:spcAft>
                <a:spcPts val="0"/>
              </a:spcAft>
              <a:buClr>
                <a:srgbClr val="466269"/>
              </a:buClr>
              <a:buSzPts val="1800"/>
              <a:buNone/>
              <a:defRPr sz="1800">
                <a:solidFill>
                  <a:srgbClr val="466269"/>
                </a:solidFill>
              </a:defRPr>
            </a:lvl4pPr>
            <a:lvl5pPr lvl="4" algn="ctr" rtl="0">
              <a:spcBef>
                <a:spcPts val="0"/>
              </a:spcBef>
              <a:spcAft>
                <a:spcPts val="0"/>
              </a:spcAft>
              <a:buClr>
                <a:srgbClr val="466269"/>
              </a:buClr>
              <a:buSzPts val="1800"/>
              <a:buNone/>
              <a:defRPr sz="1800">
                <a:solidFill>
                  <a:srgbClr val="466269"/>
                </a:solidFill>
              </a:defRPr>
            </a:lvl5pPr>
            <a:lvl6pPr lvl="5" algn="ctr" rtl="0">
              <a:spcBef>
                <a:spcPts val="0"/>
              </a:spcBef>
              <a:spcAft>
                <a:spcPts val="0"/>
              </a:spcAft>
              <a:buClr>
                <a:srgbClr val="466269"/>
              </a:buClr>
              <a:buSzPts val="1800"/>
              <a:buNone/>
              <a:defRPr sz="1800">
                <a:solidFill>
                  <a:srgbClr val="466269"/>
                </a:solidFill>
              </a:defRPr>
            </a:lvl6pPr>
            <a:lvl7pPr lvl="6" algn="ctr" rtl="0">
              <a:spcBef>
                <a:spcPts val="0"/>
              </a:spcBef>
              <a:spcAft>
                <a:spcPts val="0"/>
              </a:spcAft>
              <a:buClr>
                <a:srgbClr val="466269"/>
              </a:buClr>
              <a:buSzPts val="1800"/>
              <a:buNone/>
              <a:defRPr sz="1800">
                <a:solidFill>
                  <a:srgbClr val="466269"/>
                </a:solidFill>
              </a:defRPr>
            </a:lvl7pPr>
            <a:lvl8pPr lvl="7" algn="ctr" rtl="0">
              <a:spcBef>
                <a:spcPts val="0"/>
              </a:spcBef>
              <a:spcAft>
                <a:spcPts val="0"/>
              </a:spcAft>
              <a:buClr>
                <a:srgbClr val="466269"/>
              </a:buClr>
              <a:buSzPts val="1800"/>
              <a:buNone/>
              <a:defRPr sz="1800">
                <a:solidFill>
                  <a:srgbClr val="466269"/>
                </a:solidFill>
              </a:defRPr>
            </a:lvl8pPr>
            <a:lvl9pPr lvl="8" algn="ctr" rtl="0">
              <a:spcBef>
                <a:spcPts val="0"/>
              </a:spcBef>
              <a:spcAft>
                <a:spcPts val="0"/>
              </a:spcAft>
              <a:buClr>
                <a:srgbClr val="466269"/>
              </a:buClr>
              <a:buSzPts val="1800"/>
              <a:buNone/>
              <a:defRPr sz="1800">
                <a:solidFill>
                  <a:srgbClr val="466269"/>
                </a:solidFill>
              </a:defRPr>
            </a:lvl9pPr>
          </a:lstStyle>
          <a:p>
            <a:endParaRPr/>
          </a:p>
        </p:txBody>
      </p:sp>
      <p:sp>
        <p:nvSpPr>
          <p:cNvPr id="15" name="Google Shape;15;p3"/>
          <p:cNvSpPr txBox="1">
            <a:spLocks noGrp="1"/>
          </p:cNvSpPr>
          <p:nvPr>
            <p:ph type="title" idx="4" hasCustomPrompt="1"/>
          </p:nvPr>
        </p:nvSpPr>
        <p:spPr>
          <a:xfrm>
            <a:off x="5096113" y="1590625"/>
            <a:ext cx="1123200" cy="5778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Clr>
                <a:srgbClr val="466269"/>
              </a:buClr>
              <a:buSzPts val="3000"/>
              <a:buNone/>
              <a:defRPr sz="3000">
                <a:solidFill>
                  <a:srgbClr val="466269"/>
                </a:solidFill>
              </a:defRPr>
            </a:lvl1pPr>
            <a:lvl2pPr lvl="1"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9pPr>
          </a:lstStyle>
          <a:p>
            <a:r>
              <a:t>xx%</a:t>
            </a:r>
          </a:p>
        </p:txBody>
      </p:sp>
      <p:sp>
        <p:nvSpPr>
          <p:cNvPr id="16" name="Google Shape;16;p3"/>
          <p:cNvSpPr txBox="1">
            <a:spLocks noGrp="1"/>
          </p:cNvSpPr>
          <p:nvPr>
            <p:ph type="ctrTitle" idx="5"/>
          </p:nvPr>
        </p:nvSpPr>
        <p:spPr>
          <a:xfrm>
            <a:off x="2315388" y="2975075"/>
            <a:ext cx="2341800" cy="5778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466269"/>
              </a:buClr>
              <a:buSzPts val="1800"/>
              <a:buNone/>
              <a:defRPr sz="1800">
                <a:solidFill>
                  <a:srgbClr val="466269"/>
                </a:solidFill>
              </a:defRPr>
            </a:lvl1pPr>
            <a:lvl2pPr lvl="1" algn="ctr" rtl="0">
              <a:spcBef>
                <a:spcPts val="0"/>
              </a:spcBef>
              <a:spcAft>
                <a:spcPts val="0"/>
              </a:spcAft>
              <a:buClr>
                <a:srgbClr val="466269"/>
              </a:buClr>
              <a:buSzPts val="1800"/>
              <a:buNone/>
              <a:defRPr sz="1800">
                <a:solidFill>
                  <a:srgbClr val="466269"/>
                </a:solidFill>
              </a:defRPr>
            </a:lvl2pPr>
            <a:lvl3pPr lvl="2" algn="ctr" rtl="0">
              <a:spcBef>
                <a:spcPts val="0"/>
              </a:spcBef>
              <a:spcAft>
                <a:spcPts val="0"/>
              </a:spcAft>
              <a:buClr>
                <a:srgbClr val="466269"/>
              </a:buClr>
              <a:buSzPts val="1800"/>
              <a:buNone/>
              <a:defRPr sz="1800">
                <a:solidFill>
                  <a:srgbClr val="466269"/>
                </a:solidFill>
              </a:defRPr>
            </a:lvl3pPr>
            <a:lvl4pPr lvl="3" algn="ctr" rtl="0">
              <a:spcBef>
                <a:spcPts val="0"/>
              </a:spcBef>
              <a:spcAft>
                <a:spcPts val="0"/>
              </a:spcAft>
              <a:buClr>
                <a:srgbClr val="466269"/>
              </a:buClr>
              <a:buSzPts val="1800"/>
              <a:buNone/>
              <a:defRPr sz="1800">
                <a:solidFill>
                  <a:srgbClr val="466269"/>
                </a:solidFill>
              </a:defRPr>
            </a:lvl4pPr>
            <a:lvl5pPr lvl="4" algn="ctr" rtl="0">
              <a:spcBef>
                <a:spcPts val="0"/>
              </a:spcBef>
              <a:spcAft>
                <a:spcPts val="0"/>
              </a:spcAft>
              <a:buClr>
                <a:srgbClr val="466269"/>
              </a:buClr>
              <a:buSzPts val="1800"/>
              <a:buNone/>
              <a:defRPr sz="1800">
                <a:solidFill>
                  <a:srgbClr val="466269"/>
                </a:solidFill>
              </a:defRPr>
            </a:lvl5pPr>
            <a:lvl6pPr lvl="5" algn="ctr" rtl="0">
              <a:spcBef>
                <a:spcPts val="0"/>
              </a:spcBef>
              <a:spcAft>
                <a:spcPts val="0"/>
              </a:spcAft>
              <a:buClr>
                <a:srgbClr val="466269"/>
              </a:buClr>
              <a:buSzPts val="1800"/>
              <a:buNone/>
              <a:defRPr sz="1800">
                <a:solidFill>
                  <a:srgbClr val="466269"/>
                </a:solidFill>
              </a:defRPr>
            </a:lvl6pPr>
            <a:lvl7pPr lvl="6" algn="ctr" rtl="0">
              <a:spcBef>
                <a:spcPts val="0"/>
              </a:spcBef>
              <a:spcAft>
                <a:spcPts val="0"/>
              </a:spcAft>
              <a:buClr>
                <a:srgbClr val="466269"/>
              </a:buClr>
              <a:buSzPts val="1800"/>
              <a:buNone/>
              <a:defRPr sz="1800">
                <a:solidFill>
                  <a:srgbClr val="466269"/>
                </a:solidFill>
              </a:defRPr>
            </a:lvl7pPr>
            <a:lvl8pPr lvl="7" algn="ctr" rtl="0">
              <a:spcBef>
                <a:spcPts val="0"/>
              </a:spcBef>
              <a:spcAft>
                <a:spcPts val="0"/>
              </a:spcAft>
              <a:buClr>
                <a:srgbClr val="466269"/>
              </a:buClr>
              <a:buSzPts val="1800"/>
              <a:buNone/>
              <a:defRPr sz="1800">
                <a:solidFill>
                  <a:srgbClr val="466269"/>
                </a:solidFill>
              </a:defRPr>
            </a:lvl8pPr>
            <a:lvl9pPr lvl="8" algn="ctr" rtl="0">
              <a:spcBef>
                <a:spcPts val="0"/>
              </a:spcBef>
              <a:spcAft>
                <a:spcPts val="0"/>
              </a:spcAft>
              <a:buClr>
                <a:srgbClr val="466269"/>
              </a:buClr>
              <a:buSzPts val="1800"/>
              <a:buNone/>
              <a:defRPr sz="1800">
                <a:solidFill>
                  <a:srgbClr val="466269"/>
                </a:solidFill>
              </a:defRPr>
            </a:lvl9pPr>
          </a:lstStyle>
          <a:p>
            <a:endParaRPr/>
          </a:p>
        </p:txBody>
      </p:sp>
      <p:sp>
        <p:nvSpPr>
          <p:cNvPr id="17" name="Google Shape;17;p3"/>
          <p:cNvSpPr txBox="1">
            <a:spLocks noGrp="1"/>
          </p:cNvSpPr>
          <p:nvPr>
            <p:ph type="title" idx="6" hasCustomPrompt="1"/>
          </p:nvPr>
        </p:nvSpPr>
        <p:spPr>
          <a:xfrm>
            <a:off x="2924688" y="2493650"/>
            <a:ext cx="1123200" cy="5778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Clr>
                <a:srgbClr val="466269"/>
              </a:buClr>
              <a:buSzPts val="3000"/>
              <a:buNone/>
              <a:defRPr sz="3000">
                <a:solidFill>
                  <a:srgbClr val="466269"/>
                </a:solidFill>
              </a:defRPr>
            </a:lvl1pPr>
            <a:lvl2pPr lvl="1"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9pPr>
          </a:lstStyle>
          <a:p>
            <a:r>
              <a:t>xx%</a:t>
            </a:r>
          </a:p>
        </p:txBody>
      </p:sp>
      <p:sp>
        <p:nvSpPr>
          <p:cNvPr id="18" name="Google Shape;18;p3"/>
          <p:cNvSpPr txBox="1">
            <a:spLocks noGrp="1"/>
          </p:cNvSpPr>
          <p:nvPr>
            <p:ph type="ctrTitle" idx="7"/>
          </p:nvPr>
        </p:nvSpPr>
        <p:spPr>
          <a:xfrm>
            <a:off x="4486813" y="2975075"/>
            <a:ext cx="2341800" cy="5778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466269"/>
              </a:buClr>
              <a:buSzPts val="1800"/>
              <a:buNone/>
              <a:defRPr sz="1800">
                <a:solidFill>
                  <a:srgbClr val="466269"/>
                </a:solidFill>
              </a:defRPr>
            </a:lvl1pPr>
            <a:lvl2pPr lvl="1" algn="ctr" rtl="0">
              <a:spcBef>
                <a:spcPts val="0"/>
              </a:spcBef>
              <a:spcAft>
                <a:spcPts val="0"/>
              </a:spcAft>
              <a:buClr>
                <a:srgbClr val="466269"/>
              </a:buClr>
              <a:buSzPts val="1800"/>
              <a:buNone/>
              <a:defRPr sz="1800">
                <a:solidFill>
                  <a:srgbClr val="466269"/>
                </a:solidFill>
              </a:defRPr>
            </a:lvl2pPr>
            <a:lvl3pPr lvl="2" algn="ctr" rtl="0">
              <a:spcBef>
                <a:spcPts val="0"/>
              </a:spcBef>
              <a:spcAft>
                <a:spcPts val="0"/>
              </a:spcAft>
              <a:buClr>
                <a:srgbClr val="466269"/>
              </a:buClr>
              <a:buSzPts val="1800"/>
              <a:buNone/>
              <a:defRPr sz="1800">
                <a:solidFill>
                  <a:srgbClr val="466269"/>
                </a:solidFill>
              </a:defRPr>
            </a:lvl3pPr>
            <a:lvl4pPr lvl="3" algn="ctr" rtl="0">
              <a:spcBef>
                <a:spcPts val="0"/>
              </a:spcBef>
              <a:spcAft>
                <a:spcPts val="0"/>
              </a:spcAft>
              <a:buClr>
                <a:srgbClr val="466269"/>
              </a:buClr>
              <a:buSzPts val="1800"/>
              <a:buNone/>
              <a:defRPr sz="1800">
                <a:solidFill>
                  <a:srgbClr val="466269"/>
                </a:solidFill>
              </a:defRPr>
            </a:lvl4pPr>
            <a:lvl5pPr lvl="4" algn="ctr" rtl="0">
              <a:spcBef>
                <a:spcPts val="0"/>
              </a:spcBef>
              <a:spcAft>
                <a:spcPts val="0"/>
              </a:spcAft>
              <a:buClr>
                <a:srgbClr val="466269"/>
              </a:buClr>
              <a:buSzPts val="1800"/>
              <a:buNone/>
              <a:defRPr sz="1800">
                <a:solidFill>
                  <a:srgbClr val="466269"/>
                </a:solidFill>
              </a:defRPr>
            </a:lvl5pPr>
            <a:lvl6pPr lvl="5" algn="ctr" rtl="0">
              <a:spcBef>
                <a:spcPts val="0"/>
              </a:spcBef>
              <a:spcAft>
                <a:spcPts val="0"/>
              </a:spcAft>
              <a:buClr>
                <a:srgbClr val="466269"/>
              </a:buClr>
              <a:buSzPts val="1800"/>
              <a:buNone/>
              <a:defRPr sz="1800">
                <a:solidFill>
                  <a:srgbClr val="466269"/>
                </a:solidFill>
              </a:defRPr>
            </a:lvl6pPr>
            <a:lvl7pPr lvl="6" algn="ctr" rtl="0">
              <a:spcBef>
                <a:spcPts val="0"/>
              </a:spcBef>
              <a:spcAft>
                <a:spcPts val="0"/>
              </a:spcAft>
              <a:buClr>
                <a:srgbClr val="466269"/>
              </a:buClr>
              <a:buSzPts val="1800"/>
              <a:buNone/>
              <a:defRPr sz="1800">
                <a:solidFill>
                  <a:srgbClr val="466269"/>
                </a:solidFill>
              </a:defRPr>
            </a:lvl7pPr>
            <a:lvl8pPr lvl="7" algn="ctr" rtl="0">
              <a:spcBef>
                <a:spcPts val="0"/>
              </a:spcBef>
              <a:spcAft>
                <a:spcPts val="0"/>
              </a:spcAft>
              <a:buClr>
                <a:srgbClr val="466269"/>
              </a:buClr>
              <a:buSzPts val="1800"/>
              <a:buNone/>
              <a:defRPr sz="1800">
                <a:solidFill>
                  <a:srgbClr val="466269"/>
                </a:solidFill>
              </a:defRPr>
            </a:lvl8pPr>
            <a:lvl9pPr lvl="8" algn="ctr" rtl="0">
              <a:spcBef>
                <a:spcPts val="0"/>
              </a:spcBef>
              <a:spcAft>
                <a:spcPts val="0"/>
              </a:spcAft>
              <a:buClr>
                <a:srgbClr val="466269"/>
              </a:buClr>
              <a:buSzPts val="1800"/>
              <a:buNone/>
              <a:defRPr sz="1800">
                <a:solidFill>
                  <a:srgbClr val="466269"/>
                </a:solidFill>
              </a:defRPr>
            </a:lvl9pPr>
          </a:lstStyle>
          <a:p>
            <a:endParaRPr/>
          </a:p>
        </p:txBody>
      </p:sp>
      <p:sp>
        <p:nvSpPr>
          <p:cNvPr id="19" name="Google Shape;19;p3"/>
          <p:cNvSpPr txBox="1">
            <a:spLocks noGrp="1"/>
          </p:cNvSpPr>
          <p:nvPr>
            <p:ph type="title" idx="8" hasCustomPrompt="1"/>
          </p:nvPr>
        </p:nvSpPr>
        <p:spPr>
          <a:xfrm>
            <a:off x="5096113" y="2493650"/>
            <a:ext cx="1123200" cy="5778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Clr>
                <a:srgbClr val="466269"/>
              </a:buClr>
              <a:buSzPts val="3000"/>
              <a:buNone/>
              <a:defRPr sz="3000">
                <a:solidFill>
                  <a:srgbClr val="466269"/>
                </a:solidFill>
              </a:defRPr>
            </a:lvl1pPr>
            <a:lvl2pPr lvl="1"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9pPr>
          </a:lstStyle>
          <a:p>
            <a:r>
              <a:t>xx%</a:t>
            </a:r>
          </a:p>
        </p:txBody>
      </p:sp>
    </p:spTree>
    <p:extLst>
      <p:ext uri="{BB962C8B-B14F-4D97-AF65-F5344CB8AC3E}">
        <p14:creationId xmlns:p14="http://schemas.microsoft.com/office/powerpoint/2010/main" val="295443525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009">
          <p15:clr>
            <a:srgbClr val="FA7B17"/>
          </p15:clr>
        </p15:guide>
        <p15:guide id="2" orient="horz" pos="1620">
          <p15:clr>
            <a:srgbClr val="FA7B17"/>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ABLE OF CONTENT">
  <p:cSld name="1_TABLE OF CONTENT">
    <p:bg>
      <p:bgPr>
        <a:noFill/>
        <a:effectLst/>
      </p:bgPr>
    </p:bg>
    <p:spTree>
      <p:nvGrpSpPr>
        <p:cNvPr id="1" name="Shape 11"/>
        <p:cNvGrpSpPr/>
        <p:nvPr/>
      </p:nvGrpSpPr>
      <p:grpSpPr>
        <a:xfrm>
          <a:off x="0" y="0"/>
          <a:ext cx="0" cy="0"/>
          <a:chOff x="0" y="0"/>
          <a:chExt cx="0" cy="0"/>
        </a:xfrm>
      </p:grpSpPr>
      <p:sp>
        <p:nvSpPr>
          <p:cNvPr id="12" name="Google Shape;12;p3"/>
          <p:cNvSpPr txBox="1">
            <a:spLocks noGrp="1"/>
          </p:cNvSpPr>
          <p:nvPr>
            <p:ph type="ctrTitle"/>
          </p:nvPr>
        </p:nvSpPr>
        <p:spPr>
          <a:xfrm>
            <a:off x="2315388" y="2072050"/>
            <a:ext cx="2341800" cy="5778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466269"/>
              </a:buClr>
              <a:buSzPts val="1800"/>
              <a:buNone/>
              <a:defRPr sz="1800">
                <a:solidFill>
                  <a:srgbClr val="466269"/>
                </a:solidFill>
              </a:defRPr>
            </a:lvl1pPr>
            <a:lvl2pPr lvl="1" algn="ctr" rtl="0">
              <a:spcBef>
                <a:spcPts val="0"/>
              </a:spcBef>
              <a:spcAft>
                <a:spcPts val="0"/>
              </a:spcAft>
              <a:buClr>
                <a:srgbClr val="466269"/>
              </a:buClr>
              <a:buSzPts val="1800"/>
              <a:buNone/>
              <a:defRPr sz="1800">
                <a:solidFill>
                  <a:srgbClr val="466269"/>
                </a:solidFill>
              </a:defRPr>
            </a:lvl2pPr>
            <a:lvl3pPr lvl="2" algn="ctr" rtl="0">
              <a:spcBef>
                <a:spcPts val="0"/>
              </a:spcBef>
              <a:spcAft>
                <a:spcPts val="0"/>
              </a:spcAft>
              <a:buClr>
                <a:srgbClr val="466269"/>
              </a:buClr>
              <a:buSzPts val="1800"/>
              <a:buNone/>
              <a:defRPr sz="1800">
                <a:solidFill>
                  <a:srgbClr val="466269"/>
                </a:solidFill>
              </a:defRPr>
            </a:lvl3pPr>
            <a:lvl4pPr lvl="3" algn="ctr" rtl="0">
              <a:spcBef>
                <a:spcPts val="0"/>
              </a:spcBef>
              <a:spcAft>
                <a:spcPts val="0"/>
              </a:spcAft>
              <a:buClr>
                <a:srgbClr val="466269"/>
              </a:buClr>
              <a:buSzPts val="1800"/>
              <a:buNone/>
              <a:defRPr sz="1800">
                <a:solidFill>
                  <a:srgbClr val="466269"/>
                </a:solidFill>
              </a:defRPr>
            </a:lvl4pPr>
            <a:lvl5pPr lvl="4" algn="ctr" rtl="0">
              <a:spcBef>
                <a:spcPts val="0"/>
              </a:spcBef>
              <a:spcAft>
                <a:spcPts val="0"/>
              </a:spcAft>
              <a:buClr>
                <a:srgbClr val="466269"/>
              </a:buClr>
              <a:buSzPts val="1800"/>
              <a:buNone/>
              <a:defRPr sz="1800">
                <a:solidFill>
                  <a:srgbClr val="466269"/>
                </a:solidFill>
              </a:defRPr>
            </a:lvl5pPr>
            <a:lvl6pPr lvl="5" algn="ctr" rtl="0">
              <a:spcBef>
                <a:spcPts val="0"/>
              </a:spcBef>
              <a:spcAft>
                <a:spcPts val="0"/>
              </a:spcAft>
              <a:buClr>
                <a:srgbClr val="466269"/>
              </a:buClr>
              <a:buSzPts val="1800"/>
              <a:buNone/>
              <a:defRPr sz="1800">
                <a:solidFill>
                  <a:srgbClr val="466269"/>
                </a:solidFill>
              </a:defRPr>
            </a:lvl6pPr>
            <a:lvl7pPr lvl="6" algn="ctr" rtl="0">
              <a:spcBef>
                <a:spcPts val="0"/>
              </a:spcBef>
              <a:spcAft>
                <a:spcPts val="0"/>
              </a:spcAft>
              <a:buClr>
                <a:srgbClr val="466269"/>
              </a:buClr>
              <a:buSzPts val="1800"/>
              <a:buNone/>
              <a:defRPr sz="1800">
                <a:solidFill>
                  <a:srgbClr val="466269"/>
                </a:solidFill>
              </a:defRPr>
            </a:lvl7pPr>
            <a:lvl8pPr lvl="7" algn="ctr" rtl="0">
              <a:spcBef>
                <a:spcPts val="0"/>
              </a:spcBef>
              <a:spcAft>
                <a:spcPts val="0"/>
              </a:spcAft>
              <a:buClr>
                <a:srgbClr val="466269"/>
              </a:buClr>
              <a:buSzPts val="1800"/>
              <a:buNone/>
              <a:defRPr sz="1800">
                <a:solidFill>
                  <a:srgbClr val="466269"/>
                </a:solidFill>
              </a:defRPr>
            </a:lvl8pPr>
            <a:lvl9pPr lvl="8" algn="ctr" rtl="0">
              <a:spcBef>
                <a:spcPts val="0"/>
              </a:spcBef>
              <a:spcAft>
                <a:spcPts val="0"/>
              </a:spcAft>
              <a:buClr>
                <a:srgbClr val="466269"/>
              </a:buClr>
              <a:buSzPts val="1800"/>
              <a:buNone/>
              <a:defRPr sz="1800">
                <a:solidFill>
                  <a:srgbClr val="466269"/>
                </a:solidFill>
              </a:defRPr>
            </a:lvl9pPr>
          </a:lstStyle>
          <a:p>
            <a:endParaRPr/>
          </a:p>
        </p:txBody>
      </p:sp>
      <p:sp>
        <p:nvSpPr>
          <p:cNvPr id="13" name="Google Shape;13;p3"/>
          <p:cNvSpPr txBox="1">
            <a:spLocks noGrp="1"/>
          </p:cNvSpPr>
          <p:nvPr>
            <p:ph type="title" idx="2" hasCustomPrompt="1"/>
          </p:nvPr>
        </p:nvSpPr>
        <p:spPr>
          <a:xfrm>
            <a:off x="2924688" y="1590625"/>
            <a:ext cx="1123200" cy="5778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Clr>
                <a:srgbClr val="466269"/>
              </a:buClr>
              <a:buSzPts val="3000"/>
              <a:buNone/>
              <a:defRPr sz="3000">
                <a:solidFill>
                  <a:srgbClr val="466269"/>
                </a:solidFill>
              </a:defRPr>
            </a:lvl1pPr>
            <a:lvl2pPr lvl="1"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9pPr>
          </a:lstStyle>
          <a:p>
            <a:r>
              <a:t>xx%</a:t>
            </a:r>
          </a:p>
        </p:txBody>
      </p:sp>
      <p:sp>
        <p:nvSpPr>
          <p:cNvPr id="14" name="Google Shape;14;p3"/>
          <p:cNvSpPr txBox="1">
            <a:spLocks noGrp="1"/>
          </p:cNvSpPr>
          <p:nvPr>
            <p:ph type="ctrTitle" idx="3"/>
          </p:nvPr>
        </p:nvSpPr>
        <p:spPr>
          <a:xfrm>
            <a:off x="4486813" y="2072050"/>
            <a:ext cx="2341800" cy="5778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466269"/>
              </a:buClr>
              <a:buSzPts val="1800"/>
              <a:buNone/>
              <a:defRPr sz="1800">
                <a:solidFill>
                  <a:srgbClr val="466269"/>
                </a:solidFill>
              </a:defRPr>
            </a:lvl1pPr>
            <a:lvl2pPr lvl="1" algn="ctr" rtl="0">
              <a:spcBef>
                <a:spcPts val="0"/>
              </a:spcBef>
              <a:spcAft>
                <a:spcPts val="0"/>
              </a:spcAft>
              <a:buClr>
                <a:srgbClr val="466269"/>
              </a:buClr>
              <a:buSzPts val="1800"/>
              <a:buNone/>
              <a:defRPr sz="1800">
                <a:solidFill>
                  <a:srgbClr val="466269"/>
                </a:solidFill>
              </a:defRPr>
            </a:lvl2pPr>
            <a:lvl3pPr lvl="2" algn="ctr" rtl="0">
              <a:spcBef>
                <a:spcPts val="0"/>
              </a:spcBef>
              <a:spcAft>
                <a:spcPts val="0"/>
              </a:spcAft>
              <a:buClr>
                <a:srgbClr val="466269"/>
              </a:buClr>
              <a:buSzPts val="1800"/>
              <a:buNone/>
              <a:defRPr sz="1800">
                <a:solidFill>
                  <a:srgbClr val="466269"/>
                </a:solidFill>
              </a:defRPr>
            </a:lvl3pPr>
            <a:lvl4pPr lvl="3" algn="ctr" rtl="0">
              <a:spcBef>
                <a:spcPts val="0"/>
              </a:spcBef>
              <a:spcAft>
                <a:spcPts val="0"/>
              </a:spcAft>
              <a:buClr>
                <a:srgbClr val="466269"/>
              </a:buClr>
              <a:buSzPts val="1800"/>
              <a:buNone/>
              <a:defRPr sz="1800">
                <a:solidFill>
                  <a:srgbClr val="466269"/>
                </a:solidFill>
              </a:defRPr>
            </a:lvl4pPr>
            <a:lvl5pPr lvl="4" algn="ctr" rtl="0">
              <a:spcBef>
                <a:spcPts val="0"/>
              </a:spcBef>
              <a:spcAft>
                <a:spcPts val="0"/>
              </a:spcAft>
              <a:buClr>
                <a:srgbClr val="466269"/>
              </a:buClr>
              <a:buSzPts val="1800"/>
              <a:buNone/>
              <a:defRPr sz="1800">
                <a:solidFill>
                  <a:srgbClr val="466269"/>
                </a:solidFill>
              </a:defRPr>
            </a:lvl5pPr>
            <a:lvl6pPr lvl="5" algn="ctr" rtl="0">
              <a:spcBef>
                <a:spcPts val="0"/>
              </a:spcBef>
              <a:spcAft>
                <a:spcPts val="0"/>
              </a:spcAft>
              <a:buClr>
                <a:srgbClr val="466269"/>
              </a:buClr>
              <a:buSzPts val="1800"/>
              <a:buNone/>
              <a:defRPr sz="1800">
                <a:solidFill>
                  <a:srgbClr val="466269"/>
                </a:solidFill>
              </a:defRPr>
            </a:lvl6pPr>
            <a:lvl7pPr lvl="6" algn="ctr" rtl="0">
              <a:spcBef>
                <a:spcPts val="0"/>
              </a:spcBef>
              <a:spcAft>
                <a:spcPts val="0"/>
              </a:spcAft>
              <a:buClr>
                <a:srgbClr val="466269"/>
              </a:buClr>
              <a:buSzPts val="1800"/>
              <a:buNone/>
              <a:defRPr sz="1800">
                <a:solidFill>
                  <a:srgbClr val="466269"/>
                </a:solidFill>
              </a:defRPr>
            </a:lvl7pPr>
            <a:lvl8pPr lvl="7" algn="ctr" rtl="0">
              <a:spcBef>
                <a:spcPts val="0"/>
              </a:spcBef>
              <a:spcAft>
                <a:spcPts val="0"/>
              </a:spcAft>
              <a:buClr>
                <a:srgbClr val="466269"/>
              </a:buClr>
              <a:buSzPts val="1800"/>
              <a:buNone/>
              <a:defRPr sz="1800">
                <a:solidFill>
                  <a:srgbClr val="466269"/>
                </a:solidFill>
              </a:defRPr>
            </a:lvl8pPr>
            <a:lvl9pPr lvl="8" algn="ctr" rtl="0">
              <a:spcBef>
                <a:spcPts val="0"/>
              </a:spcBef>
              <a:spcAft>
                <a:spcPts val="0"/>
              </a:spcAft>
              <a:buClr>
                <a:srgbClr val="466269"/>
              </a:buClr>
              <a:buSzPts val="1800"/>
              <a:buNone/>
              <a:defRPr sz="1800">
                <a:solidFill>
                  <a:srgbClr val="466269"/>
                </a:solidFill>
              </a:defRPr>
            </a:lvl9pPr>
          </a:lstStyle>
          <a:p>
            <a:endParaRPr/>
          </a:p>
        </p:txBody>
      </p:sp>
      <p:sp>
        <p:nvSpPr>
          <p:cNvPr id="15" name="Google Shape;15;p3"/>
          <p:cNvSpPr txBox="1">
            <a:spLocks noGrp="1"/>
          </p:cNvSpPr>
          <p:nvPr>
            <p:ph type="title" idx="4" hasCustomPrompt="1"/>
          </p:nvPr>
        </p:nvSpPr>
        <p:spPr>
          <a:xfrm>
            <a:off x="5096113" y="1590625"/>
            <a:ext cx="1123200" cy="5778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Clr>
                <a:srgbClr val="466269"/>
              </a:buClr>
              <a:buSzPts val="3000"/>
              <a:buNone/>
              <a:defRPr sz="3000">
                <a:solidFill>
                  <a:srgbClr val="466269"/>
                </a:solidFill>
              </a:defRPr>
            </a:lvl1pPr>
            <a:lvl2pPr lvl="1"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9pPr>
          </a:lstStyle>
          <a:p>
            <a:r>
              <a:t>xx%</a:t>
            </a:r>
          </a:p>
        </p:txBody>
      </p:sp>
      <p:sp>
        <p:nvSpPr>
          <p:cNvPr id="16" name="Google Shape;16;p3"/>
          <p:cNvSpPr txBox="1">
            <a:spLocks noGrp="1"/>
          </p:cNvSpPr>
          <p:nvPr>
            <p:ph type="ctrTitle" idx="5"/>
          </p:nvPr>
        </p:nvSpPr>
        <p:spPr>
          <a:xfrm>
            <a:off x="2315388" y="2975075"/>
            <a:ext cx="2341800" cy="5778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466269"/>
              </a:buClr>
              <a:buSzPts val="1800"/>
              <a:buNone/>
              <a:defRPr sz="1800">
                <a:solidFill>
                  <a:srgbClr val="466269"/>
                </a:solidFill>
              </a:defRPr>
            </a:lvl1pPr>
            <a:lvl2pPr lvl="1" algn="ctr" rtl="0">
              <a:spcBef>
                <a:spcPts val="0"/>
              </a:spcBef>
              <a:spcAft>
                <a:spcPts val="0"/>
              </a:spcAft>
              <a:buClr>
                <a:srgbClr val="466269"/>
              </a:buClr>
              <a:buSzPts val="1800"/>
              <a:buNone/>
              <a:defRPr sz="1800">
                <a:solidFill>
                  <a:srgbClr val="466269"/>
                </a:solidFill>
              </a:defRPr>
            </a:lvl2pPr>
            <a:lvl3pPr lvl="2" algn="ctr" rtl="0">
              <a:spcBef>
                <a:spcPts val="0"/>
              </a:spcBef>
              <a:spcAft>
                <a:spcPts val="0"/>
              </a:spcAft>
              <a:buClr>
                <a:srgbClr val="466269"/>
              </a:buClr>
              <a:buSzPts val="1800"/>
              <a:buNone/>
              <a:defRPr sz="1800">
                <a:solidFill>
                  <a:srgbClr val="466269"/>
                </a:solidFill>
              </a:defRPr>
            </a:lvl3pPr>
            <a:lvl4pPr lvl="3" algn="ctr" rtl="0">
              <a:spcBef>
                <a:spcPts val="0"/>
              </a:spcBef>
              <a:spcAft>
                <a:spcPts val="0"/>
              </a:spcAft>
              <a:buClr>
                <a:srgbClr val="466269"/>
              </a:buClr>
              <a:buSzPts val="1800"/>
              <a:buNone/>
              <a:defRPr sz="1800">
                <a:solidFill>
                  <a:srgbClr val="466269"/>
                </a:solidFill>
              </a:defRPr>
            </a:lvl4pPr>
            <a:lvl5pPr lvl="4" algn="ctr" rtl="0">
              <a:spcBef>
                <a:spcPts val="0"/>
              </a:spcBef>
              <a:spcAft>
                <a:spcPts val="0"/>
              </a:spcAft>
              <a:buClr>
                <a:srgbClr val="466269"/>
              </a:buClr>
              <a:buSzPts val="1800"/>
              <a:buNone/>
              <a:defRPr sz="1800">
                <a:solidFill>
                  <a:srgbClr val="466269"/>
                </a:solidFill>
              </a:defRPr>
            </a:lvl5pPr>
            <a:lvl6pPr lvl="5" algn="ctr" rtl="0">
              <a:spcBef>
                <a:spcPts val="0"/>
              </a:spcBef>
              <a:spcAft>
                <a:spcPts val="0"/>
              </a:spcAft>
              <a:buClr>
                <a:srgbClr val="466269"/>
              </a:buClr>
              <a:buSzPts val="1800"/>
              <a:buNone/>
              <a:defRPr sz="1800">
                <a:solidFill>
                  <a:srgbClr val="466269"/>
                </a:solidFill>
              </a:defRPr>
            </a:lvl6pPr>
            <a:lvl7pPr lvl="6" algn="ctr" rtl="0">
              <a:spcBef>
                <a:spcPts val="0"/>
              </a:spcBef>
              <a:spcAft>
                <a:spcPts val="0"/>
              </a:spcAft>
              <a:buClr>
                <a:srgbClr val="466269"/>
              </a:buClr>
              <a:buSzPts val="1800"/>
              <a:buNone/>
              <a:defRPr sz="1800">
                <a:solidFill>
                  <a:srgbClr val="466269"/>
                </a:solidFill>
              </a:defRPr>
            </a:lvl7pPr>
            <a:lvl8pPr lvl="7" algn="ctr" rtl="0">
              <a:spcBef>
                <a:spcPts val="0"/>
              </a:spcBef>
              <a:spcAft>
                <a:spcPts val="0"/>
              </a:spcAft>
              <a:buClr>
                <a:srgbClr val="466269"/>
              </a:buClr>
              <a:buSzPts val="1800"/>
              <a:buNone/>
              <a:defRPr sz="1800">
                <a:solidFill>
                  <a:srgbClr val="466269"/>
                </a:solidFill>
              </a:defRPr>
            </a:lvl8pPr>
            <a:lvl9pPr lvl="8" algn="ctr" rtl="0">
              <a:spcBef>
                <a:spcPts val="0"/>
              </a:spcBef>
              <a:spcAft>
                <a:spcPts val="0"/>
              </a:spcAft>
              <a:buClr>
                <a:srgbClr val="466269"/>
              </a:buClr>
              <a:buSzPts val="1800"/>
              <a:buNone/>
              <a:defRPr sz="1800">
                <a:solidFill>
                  <a:srgbClr val="466269"/>
                </a:solidFill>
              </a:defRPr>
            </a:lvl9pPr>
          </a:lstStyle>
          <a:p>
            <a:endParaRPr/>
          </a:p>
        </p:txBody>
      </p:sp>
      <p:sp>
        <p:nvSpPr>
          <p:cNvPr id="17" name="Google Shape;17;p3"/>
          <p:cNvSpPr txBox="1">
            <a:spLocks noGrp="1"/>
          </p:cNvSpPr>
          <p:nvPr>
            <p:ph type="title" idx="6" hasCustomPrompt="1"/>
          </p:nvPr>
        </p:nvSpPr>
        <p:spPr>
          <a:xfrm>
            <a:off x="2924688" y="2493650"/>
            <a:ext cx="1123200" cy="5778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Clr>
                <a:srgbClr val="466269"/>
              </a:buClr>
              <a:buSzPts val="3000"/>
              <a:buNone/>
              <a:defRPr sz="3000">
                <a:solidFill>
                  <a:srgbClr val="466269"/>
                </a:solidFill>
              </a:defRPr>
            </a:lvl1pPr>
            <a:lvl2pPr lvl="1"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9pPr>
          </a:lstStyle>
          <a:p>
            <a:r>
              <a:t>xx%</a:t>
            </a:r>
          </a:p>
        </p:txBody>
      </p:sp>
      <p:sp>
        <p:nvSpPr>
          <p:cNvPr id="18" name="Google Shape;18;p3"/>
          <p:cNvSpPr txBox="1">
            <a:spLocks noGrp="1"/>
          </p:cNvSpPr>
          <p:nvPr>
            <p:ph type="ctrTitle" idx="7"/>
          </p:nvPr>
        </p:nvSpPr>
        <p:spPr>
          <a:xfrm>
            <a:off x="4486813" y="2975075"/>
            <a:ext cx="2341800" cy="5778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466269"/>
              </a:buClr>
              <a:buSzPts val="1800"/>
              <a:buNone/>
              <a:defRPr sz="1800">
                <a:solidFill>
                  <a:srgbClr val="466269"/>
                </a:solidFill>
              </a:defRPr>
            </a:lvl1pPr>
            <a:lvl2pPr lvl="1" algn="ctr" rtl="0">
              <a:spcBef>
                <a:spcPts val="0"/>
              </a:spcBef>
              <a:spcAft>
                <a:spcPts val="0"/>
              </a:spcAft>
              <a:buClr>
                <a:srgbClr val="466269"/>
              </a:buClr>
              <a:buSzPts val="1800"/>
              <a:buNone/>
              <a:defRPr sz="1800">
                <a:solidFill>
                  <a:srgbClr val="466269"/>
                </a:solidFill>
              </a:defRPr>
            </a:lvl2pPr>
            <a:lvl3pPr lvl="2" algn="ctr" rtl="0">
              <a:spcBef>
                <a:spcPts val="0"/>
              </a:spcBef>
              <a:spcAft>
                <a:spcPts val="0"/>
              </a:spcAft>
              <a:buClr>
                <a:srgbClr val="466269"/>
              </a:buClr>
              <a:buSzPts val="1800"/>
              <a:buNone/>
              <a:defRPr sz="1800">
                <a:solidFill>
                  <a:srgbClr val="466269"/>
                </a:solidFill>
              </a:defRPr>
            </a:lvl3pPr>
            <a:lvl4pPr lvl="3" algn="ctr" rtl="0">
              <a:spcBef>
                <a:spcPts val="0"/>
              </a:spcBef>
              <a:spcAft>
                <a:spcPts val="0"/>
              </a:spcAft>
              <a:buClr>
                <a:srgbClr val="466269"/>
              </a:buClr>
              <a:buSzPts val="1800"/>
              <a:buNone/>
              <a:defRPr sz="1800">
                <a:solidFill>
                  <a:srgbClr val="466269"/>
                </a:solidFill>
              </a:defRPr>
            </a:lvl4pPr>
            <a:lvl5pPr lvl="4" algn="ctr" rtl="0">
              <a:spcBef>
                <a:spcPts val="0"/>
              </a:spcBef>
              <a:spcAft>
                <a:spcPts val="0"/>
              </a:spcAft>
              <a:buClr>
                <a:srgbClr val="466269"/>
              </a:buClr>
              <a:buSzPts val="1800"/>
              <a:buNone/>
              <a:defRPr sz="1800">
                <a:solidFill>
                  <a:srgbClr val="466269"/>
                </a:solidFill>
              </a:defRPr>
            </a:lvl5pPr>
            <a:lvl6pPr lvl="5" algn="ctr" rtl="0">
              <a:spcBef>
                <a:spcPts val="0"/>
              </a:spcBef>
              <a:spcAft>
                <a:spcPts val="0"/>
              </a:spcAft>
              <a:buClr>
                <a:srgbClr val="466269"/>
              </a:buClr>
              <a:buSzPts val="1800"/>
              <a:buNone/>
              <a:defRPr sz="1800">
                <a:solidFill>
                  <a:srgbClr val="466269"/>
                </a:solidFill>
              </a:defRPr>
            </a:lvl6pPr>
            <a:lvl7pPr lvl="6" algn="ctr" rtl="0">
              <a:spcBef>
                <a:spcPts val="0"/>
              </a:spcBef>
              <a:spcAft>
                <a:spcPts val="0"/>
              </a:spcAft>
              <a:buClr>
                <a:srgbClr val="466269"/>
              </a:buClr>
              <a:buSzPts val="1800"/>
              <a:buNone/>
              <a:defRPr sz="1800">
                <a:solidFill>
                  <a:srgbClr val="466269"/>
                </a:solidFill>
              </a:defRPr>
            </a:lvl7pPr>
            <a:lvl8pPr lvl="7" algn="ctr" rtl="0">
              <a:spcBef>
                <a:spcPts val="0"/>
              </a:spcBef>
              <a:spcAft>
                <a:spcPts val="0"/>
              </a:spcAft>
              <a:buClr>
                <a:srgbClr val="466269"/>
              </a:buClr>
              <a:buSzPts val="1800"/>
              <a:buNone/>
              <a:defRPr sz="1800">
                <a:solidFill>
                  <a:srgbClr val="466269"/>
                </a:solidFill>
              </a:defRPr>
            </a:lvl8pPr>
            <a:lvl9pPr lvl="8" algn="ctr" rtl="0">
              <a:spcBef>
                <a:spcPts val="0"/>
              </a:spcBef>
              <a:spcAft>
                <a:spcPts val="0"/>
              </a:spcAft>
              <a:buClr>
                <a:srgbClr val="466269"/>
              </a:buClr>
              <a:buSzPts val="1800"/>
              <a:buNone/>
              <a:defRPr sz="1800">
                <a:solidFill>
                  <a:srgbClr val="466269"/>
                </a:solidFill>
              </a:defRPr>
            </a:lvl9pPr>
          </a:lstStyle>
          <a:p>
            <a:endParaRPr/>
          </a:p>
        </p:txBody>
      </p:sp>
      <p:sp>
        <p:nvSpPr>
          <p:cNvPr id="19" name="Google Shape;19;p3"/>
          <p:cNvSpPr txBox="1">
            <a:spLocks noGrp="1"/>
          </p:cNvSpPr>
          <p:nvPr>
            <p:ph type="title" idx="8" hasCustomPrompt="1"/>
          </p:nvPr>
        </p:nvSpPr>
        <p:spPr>
          <a:xfrm>
            <a:off x="5096113" y="2493650"/>
            <a:ext cx="1123200" cy="5778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Clr>
                <a:srgbClr val="466269"/>
              </a:buClr>
              <a:buSzPts val="3000"/>
              <a:buNone/>
              <a:defRPr sz="3000">
                <a:solidFill>
                  <a:srgbClr val="466269"/>
                </a:solidFill>
              </a:defRPr>
            </a:lvl1pPr>
            <a:lvl2pPr lvl="1"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9pPr>
          </a:lstStyle>
          <a:p>
            <a:r>
              <a:t>xx%</a:t>
            </a:r>
          </a:p>
        </p:txBody>
      </p:sp>
    </p:spTree>
    <p:extLst>
      <p:ext uri="{BB962C8B-B14F-4D97-AF65-F5344CB8AC3E}">
        <p14:creationId xmlns:p14="http://schemas.microsoft.com/office/powerpoint/2010/main" val="1314531666"/>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009">
          <p15:clr>
            <a:srgbClr val="FA7B17"/>
          </p15:clr>
        </p15:guide>
        <p15:guide id="2" orient="horz" pos="1620">
          <p15:clr>
            <a:srgbClr val="FA7B17"/>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image" Target="../media/image1.png"/><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2.xml"/><Relationship Id="rId7" Type="http://schemas.openxmlformats.org/officeDocument/2006/relationships/image" Target="../media/image2.png"/><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theme" Target="../theme/theme2.xml"/><Relationship Id="rId5" Type="http://schemas.openxmlformats.org/officeDocument/2006/relationships/slideLayout" Target="../slideLayouts/slideLayout54.xml"/><Relationship Id="rId4"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rgbClr val="466269"/>
              </a:buClr>
              <a:buSzPts val="2800"/>
              <a:buFont typeface="Denk One"/>
              <a:buNone/>
              <a:defRPr sz="2800">
                <a:solidFill>
                  <a:srgbClr val="466269"/>
                </a:solidFill>
                <a:latin typeface="Denk One"/>
                <a:ea typeface="Denk One"/>
                <a:cs typeface="Denk One"/>
                <a:sym typeface="Denk One"/>
              </a:defRPr>
            </a:lvl1pPr>
            <a:lvl2pPr lvl="1">
              <a:spcBef>
                <a:spcPts val="0"/>
              </a:spcBef>
              <a:spcAft>
                <a:spcPts val="0"/>
              </a:spcAft>
              <a:buClr>
                <a:srgbClr val="466269"/>
              </a:buClr>
              <a:buSzPts val="2800"/>
              <a:buFont typeface="Denk One"/>
              <a:buNone/>
              <a:defRPr sz="2800">
                <a:solidFill>
                  <a:srgbClr val="466269"/>
                </a:solidFill>
                <a:latin typeface="Denk One"/>
                <a:ea typeface="Denk One"/>
                <a:cs typeface="Denk One"/>
                <a:sym typeface="Denk One"/>
              </a:defRPr>
            </a:lvl2pPr>
            <a:lvl3pPr lvl="2">
              <a:spcBef>
                <a:spcPts val="0"/>
              </a:spcBef>
              <a:spcAft>
                <a:spcPts val="0"/>
              </a:spcAft>
              <a:buClr>
                <a:srgbClr val="466269"/>
              </a:buClr>
              <a:buSzPts val="2800"/>
              <a:buFont typeface="Denk One"/>
              <a:buNone/>
              <a:defRPr sz="2800">
                <a:solidFill>
                  <a:srgbClr val="466269"/>
                </a:solidFill>
                <a:latin typeface="Denk One"/>
                <a:ea typeface="Denk One"/>
                <a:cs typeface="Denk One"/>
                <a:sym typeface="Denk One"/>
              </a:defRPr>
            </a:lvl3pPr>
            <a:lvl4pPr lvl="3">
              <a:spcBef>
                <a:spcPts val="0"/>
              </a:spcBef>
              <a:spcAft>
                <a:spcPts val="0"/>
              </a:spcAft>
              <a:buClr>
                <a:srgbClr val="466269"/>
              </a:buClr>
              <a:buSzPts val="2800"/>
              <a:buFont typeface="Denk One"/>
              <a:buNone/>
              <a:defRPr sz="2800">
                <a:solidFill>
                  <a:srgbClr val="466269"/>
                </a:solidFill>
                <a:latin typeface="Denk One"/>
                <a:ea typeface="Denk One"/>
                <a:cs typeface="Denk One"/>
                <a:sym typeface="Denk One"/>
              </a:defRPr>
            </a:lvl4pPr>
            <a:lvl5pPr lvl="4">
              <a:spcBef>
                <a:spcPts val="0"/>
              </a:spcBef>
              <a:spcAft>
                <a:spcPts val="0"/>
              </a:spcAft>
              <a:buClr>
                <a:srgbClr val="466269"/>
              </a:buClr>
              <a:buSzPts val="2800"/>
              <a:buFont typeface="Denk One"/>
              <a:buNone/>
              <a:defRPr sz="2800">
                <a:solidFill>
                  <a:srgbClr val="466269"/>
                </a:solidFill>
                <a:latin typeface="Denk One"/>
                <a:ea typeface="Denk One"/>
                <a:cs typeface="Denk One"/>
                <a:sym typeface="Denk One"/>
              </a:defRPr>
            </a:lvl5pPr>
            <a:lvl6pPr lvl="5">
              <a:spcBef>
                <a:spcPts val="0"/>
              </a:spcBef>
              <a:spcAft>
                <a:spcPts val="0"/>
              </a:spcAft>
              <a:buClr>
                <a:srgbClr val="466269"/>
              </a:buClr>
              <a:buSzPts val="2800"/>
              <a:buFont typeface="Denk One"/>
              <a:buNone/>
              <a:defRPr sz="2800">
                <a:solidFill>
                  <a:srgbClr val="466269"/>
                </a:solidFill>
                <a:latin typeface="Denk One"/>
                <a:ea typeface="Denk One"/>
                <a:cs typeface="Denk One"/>
                <a:sym typeface="Denk One"/>
              </a:defRPr>
            </a:lvl6pPr>
            <a:lvl7pPr lvl="6">
              <a:spcBef>
                <a:spcPts val="0"/>
              </a:spcBef>
              <a:spcAft>
                <a:spcPts val="0"/>
              </a:spcAft>
              <a:buClr>
                <a:srgbClr val="466269"/>
              </a:buClr>
              <a:buSzPts val="2800"/>
              <a:buFont typeface="Denk One"/>
              <a:buNone/>
              <a:defRPr sz="2800">
                <a:solidFill>
                  <a:srgbClr val="466269"/>
                </a:solidFill>
                <a:latin typeface="Denk One"/>
                <a:ea typeface="Denk One"/>
                <a:cs typeface="Denk One"/>
                <a:sym typeface="Denk One"/>
              </a:defRPr>
            </a:lvl7pPr>
            <a:lvl8pPr lvl="7">
              <a:spcBef>
                <a:spcPts val="0"/>
              </a:spcBef>
              <a:spcAft>
                <a:spcPts val="0"/>
              </a:spcAft>
              <a:buClr>
                <a:srgbClr val="466269"/>
              </a:buClr>
              <a:buSzPts val="2800"/>
              <a:buFont typeface="Denk One"/>
              <a:buNone/>
              <a:defRPr sz="2800">
                <a:solidFill>
                  <a:srgbClr val="466269"/>
                </a:solidFill>
                <a:latin typeface="Denk One"/>
                <a:ea typeface="Denk One"/>
                <a:cs typeface="Denk One"/>
                <a:sym typeface="Denk One"/>
              </a:defRPr>
            </a:lvl8pPr>
            <a:lvl9pPr lvl="8">
              <a:spcBef>
                <a:spcPts val="0"/>
              </a:spcBef>
              <a:spcAft>
                <a:spcPts val="0"/>
              </a:spcAft>
              <a:buClr>
                <a:srgbClr val="466269"/>
              </a:buClr>
              <a:buSzPts val="2800"/>
              <a:buFont typeface="Denk One"/>
              <a:buNone/>
              <a:defRPr sz="2800">
                <a:solidFill>
                  <a:srgbClr val="466269"/>
                </a:solidFill>
                <a:latin typeface="Denk One"/>
                <a:ea typeface="Denk One"/>
                <a:cs typeface="Denk One"/>
                <a:sym typeface="Denk On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04800">
              <a:lnSpc>
                <a:spcPct val="115000"/>
              </a:lnSpc>
              <a:spcBef>
                <a:spcPts val="0"/>
              </a:spcBef>
              <a:spcAft>
                <a:spcPts val="0"/>
              </a:spcAft>
              <a:buClr>
                <a:srgbClr val="466269"/>
              </a:buClr>
              <a:buSzPts val="1200"/>
              <a:buFont typeface="Abel"/>
              <a:buChar char="●"/>
              <a:defRPr sz="1200">
                <a:solidFill>
                  <a:srgbClr val="466269"/>
                </a:solidFill>
                <a:latin typeface="Abel"/>
                <a:ea typeface="Abel"/>
                <a:cs typeface="Abel"/>
                <a:sym typeface="Abel"/>
              </a:defRPr>
            </a:lvl1pPr>
            <a:lvl2pPr marL="914400" lvl="1" indent="-304800">
              <a:lnSpc>
                <a:spcPct val="115000"/>
              </a:lnSpc>
              <a:spcBef>
                <a:spcPts val="1600"/>
              </a:spcBef>
              <a:spcAft>
                <a:spcPts val="0"/>
              </a:spcAft>
              <a:buClr>
                <a:srgbClr val="466269"/>
              </a:buClr>
              <a:buSzPts val="1200"/>
              <a:buFont typeface="Abel"/>
              <a:buChar char="○"/>
              <a:defRPr sz="1200">
                <a:solidFill>
                  <a:srgbClr val="466269"/>
                </a:solidFill>
                <a:latin typeface="Abel"/>
                <a:ea typeface="Abel"/>
                <a:cs typeface="Abel"/>
                <a:sym typeface="Abel"/>
              </a:defRPr>
            </a:lvl2pPr>
            <a:lvl3pPr marL="1371600" lvl="2" indent="-304800">
              <a:lnSpc>
                <a:spcPct val="115000"/>
              </a:lnSpc>
              <a:spcBef>
                <a:spcPts val="1600"/>
              </a:spcBef>
              <a:spcAft>
                <a:spcPts val="0"/>
              </a:spcAft>
              <a:buClr>
                <a:srgbClr val="466269"/>
              </a:buClr>
              <a:buSzPts val="1200"/>
              <a:buFont typeface="Abel"/>
              <a:buChar char="■"/>
              <a:defRPr sz="1200">
                <a:solidFill>
                  <a:srgbClr val="466269"/>
                </a:solidFill>
                <a:latin typeface="Abel"/>
                <a:ea typeface="Abel"/>
                <a:cs typeface="Abel"/>
                <a:sym typeface="Abel"/>
              </a:defRPr>
            </a:lvl3pPr>
            <a:lvl4pPr marL="1828800" lvl="3" indent="-304800">
              <a:lnSpc>
                <a:spcPct val="115000"/>
              </a:lnSpc>
              <a:spcBef>
                <a:spcPts val="1600"/>
              </a:spcBef>
              <a:spcAft>
                <a:spcPts val="0"/>
              </a:spcAft>
              <a:buClr>
                <a:srgbClr val="466269"/>
              </a:buClr>
              <a:buSzPts val="1200"/>
              <a:buFont typeface="Abel"/>
              <a:buChar char="●"/>
              <a:defRPr sz="1200">
                <a:solidFill>
                  <a:srgbClr val="466269"/>
                </a:solidFill>
                <a:latin typeface="Abel"/>
                <a:ea typeface="Abel"/>
                <a:cs typeface="Abel"/>
                <a:sym typeface="Abel"/>
              </a:defRPr>
            </a:lvl4pPr>
            <a:lvl5pPr marL="2286000" lvl="4" indent="-304800">
              <a:lnSpc>
                <a:spcPct val="115000"/>
              </a:lnSpc>
              <a:spcBef>
                <a:spcPts val="1600"/>
              </a:spcBef>
              <a:spcAft>
                <a:spcPts val="0"/>
              </a:spcAft>
              <a:buClr>
                <a:srgbClr val="466269"/>
              </a:buClr>
              <a:buSzPts val="1200"/>
              <a:buFont typeface="Abel"/>
              <a:buChar char="○"/>
              <a:defRPr sz="1200">
                <a:solidFill>
                  <a:srgbClr val="466269"/>
                </a:solidFill>
                <a:latin typeface="Abel"/>
                <a:ea typeface="Abel"/>
                <a:cs typeface="Abel"/>
                <a:sym typeface="Abel"/>
              </a:defRPr>
            </a:lvl5pPr>
            <a:lvl6pPr marL="2743200" lvl="5" indent="-304800">
              <a:lnSpc>
                <a:spcPct val="115000"/>
              </a:lnSpc>
              <a:spcBef>
                <a:spcPts val="1600"/>
              </a:spcBef>
              <a:spcAft>
                <a:spcPts val="0"/>
              </a:spcAft>
              <a:buClr>
                <a:srgbClr val="466269"/>
              </a:buClr>
              <a:buSzPts val="1200"/>
              <a:buFont typeface="Abel"/>
              <a:buChar char="■"/>
              <a:defRPr sz="1200">
                <a:solidFill>
                  <a:srgbClr val="466269"/>
                </a:solidFill>
                <a:latin typeface="Abel"/>
                <a:ea typeface="Abel"/>
                <a:cs typeface="Abel"/>
                <a:sym typeface="Abel"/>
              </a:defRPr>
            </a:lvl6pPr>
            <a:lvl7pPr marL="3200400" lvl="6" indent="-304800">
              <a:lnSpc>
                <a:spcPct val="115000"/>
              </a:lnSpc>
              <a:spcBef>
                <a:spcPts val="1600"/>
              </a:spcBef>
              <a:spcAft>
                <a:spcPts val="0"/>
              </a:spcAft>
              <a:buClr>
                <a:srgbClr val="466269"/>
              </a:buClr>
              <a:buSzPts val="1200"/>
              <a:buFont typeface="Abel"/>
              <a:buChar char="●"/>
              <a:defRPr sz="1200">
                <a:solidFill>
                  <a:srgbClr val="466269"/>
                </a:solidFill>
                <a:latin typeface="Abel"/>
                <a:ea typeface="Abel"/>
                <a:cs typeface="Abel"/>
                <a:sym typeface="Abel"/>
              </a:defRPr>
            </a:lvl7pPr>
            <a:lvl8pPr marL="3657600" lvl="7" indent="-304800">
              <a:lnSpc>
                <a:spcPct val="115000"/>
              </a:lnSpc>
              <a:spcBef>
                <a:spcPts val="1600"/>
              </a:spcBef>
              <a:spcAft>
                <a:spcPts val="0"/>
              </a:spcAft>
              <a:buClr>
                <a:srgbClr val="466269"/>
              </a:buClr>
              <a:buSzPts val="1200"/>
              <a:buFont typeface="Abel"/>
              <a:buChar char="○"/>
              <a:defRPr sz="1200">
                <a:solidFill>
                  <a:srgbClr val="466269"/>
                </a:solidFill>
                <a:latin typeface="Abel"/>
                <a:ea typeface="Abel"/>
                <a:cs typeface="Abel"/>
                <a:sym typeface="Abel"/>
              </a:defRPr>
            </a:lvl8pPr>
            <a:lvl9pPr marL="4114800" lvl="8" indent="-304800">
              <a:lnSpc>
                <a:spcPct val="115000"/>
              </a:lnSpc>
              <a:spcBef>
                <a:spcPts val="1600"/>
              </a:spcBef>
              <a:spcAft>
                <a:spcPts val="1600"/>
              </a:spcAft>
              <a:buClr>
                <a:srgbClr val="466269"/>
              </a:buClr>
              <a:buSzPts val="1200"/>
              <a:buFont typeface="Abel"/>
              <a:buChar char="■"/>
              <a:defRPr sz="1200">
                <a:solidFill>
                  <a:srgbClr val="466269"/>
                </a:solidFill>
                <a:latin typeface="Abel"/>
                <a:ea typeface="Abel"/>
                <a:cs typeface="Abel"/>
                <a:sym typeface="Abel"/>
              </a:defRPr>
            </a:lvl9pPr>
          </a:lstStyle>
          <a:p>
            <a:endParaRPr/>
          </a:p>
        </p:txBody>
      </p:sp>
      <p:pic>
        <p:nvPicPr>
          <p:cNvPr id="3" name="Picture 2">
            <a:extLst>
              <a:ext uri="{FF2B5EF4-FFF2-40B4-BE49-F238E27FC236}">
                <a16:creationId xmlns:a16="http://schemas.microsoft.com/office/drawing/2014/main" id="{77EDC060-FE7B-5D47-B7CC-36E87143EFD5}"/>
              </a:ext>
            </a:extLst>
          </p:cNvPr>
          <p:cNvPicPr>
            <a:picLocks noChangeAspect="1"/>
          </p:cNvPicPr>
          <p:nvPr userDrawn="1"/>
        </p:nvPicPr>
        <p:blipFill>
          <a:blip r:embed="rId51"/>
          <a:stretch>
            <a:fillRect/>
          </a:stretch>
        </p:blipFill>
        <p:spPr>
          <a:xfrm>
            <a:off x="8265738" y="46689"/>
            <a:ext cx="828386" cy="828386"/>
          </a:xfrm>
          <a:prstGeom prst="rect">
            <a:avLst/>
          </a:prstGeom>
        </p:spPr>
      </p:pic>
    </p:spTree>
  </p:cSld>
  <p:clrMap bg1="lt1" tx1="dk1" bg2="dk2" tx2="lt2" accent1="accent1" accent2="accent2" accent3="accent3" accent4="accent4" accent5="accent5" accent6="accent6" hlink="hlink" folHlink="folHlink"/>
  <p:sldLayoutIdLst>
    <p:sldLayoutId id="2147483649" r:id="rId1"/>
    <p:sldLayoutId id="2147483713" r:id="rId2"/>
    <p:sldLayoutId id="2147483711" r:id="rId3"/>
    <p:sldLayoutId id="2147483710" r:id="rId4"/>
    <p:sldLayoutId id="2147483708" r:id="rId5"/>
    <p:sldLayoutId id="2147483707" r:id="rId6"/>
    <p:sldLayoutId id="2147483706" r:id="rId7"/>
    <p:sldLayoutId id="2147483704" r:id="rId8"/>
    <p:sldLayoutId id="2147483700" r:id="rId9"/>
    <p:sldLayoutId id="2147483698" r:id="rId10"/>
    <p:sldLayoutId id="2147483697" r:id="rId11"/>
    <p:sldLayoutId id="2147483685" r:id="rId12"/>
    <p:sldLayoutId id="2147483682" r:id="rId13"/>
    <p:sldLayoutId id="2147483681" r:id="rId14"/>
    <p:sldLayoutId id="2147483680" r:id="rId15"/>
    <p:sldLayoutId id="2147483679" r:id="rId16"/>
    <p:sldLayoutId id="2147483678" r:id="rId17"/>
    <p:sldLayoutId id="2147483677" r:id="rId18"/>
    <p:sldLayoutId id="2147483676" r:id="rId19"/>
    <p:sldLayoutId id="2147483670" r:id="rId20"/>
    <p:sldLayoutId id="2147483650" r:id="rId21"/>
    <p:sldLayoutId id="2147483714" r:id="rId22"/>
    <p:sldLayoutId id="2147483712" r:id="rId23"/>
    <p:sldLayoutId id="2147483709" r:id="rId24"/>
    <p:sldLayoutId id="2147483705" r:id="rId25"/>
    <p:sldLayoutId id="2147483701" r:id="rId26"/>
    <p:sldLayoutId id="2147483699" r:id="rId27"/>
    <p:sldLayoutId id="2147483686" r:id="rId28"/>
    <p:sldLayoutId id="2147483684" r:id="rId29"/>
    <p:sldLayoutId id="2147483683" r:id="rId30"/>
    <p:sldLayoutId id="2147483671" r:id="rId31"/>
    <p:sldLayoutId id="2147483669" r:id="rId32"/>
    <p:sldLayoutId id="2147483668" r:id="rId33"/>
    <p:sldLayoutId id="2147483675" r:id="rId34"/>
    <p:sldLayoutId id="2147483656" r:id="rId35"/>
    <p:sldLayoutId id="2147483716" r:id="rId36"/>
    <p:sldLayoutId id="2147483715" r:id="rId37"/>
    <p:sldLayoutId id="2147483703" r:id="rId38"/>
    <p:sldLayoutId id="2147483702" r:id="rId39"/>
    <p:sldLayoutId id="2147483690" r:id="rId40"/>
    <p:sldLayoutId id="2147483689" r:id="rId41"/>
    <p:sldLayoutId id="2147483688" r:id="rId42"/>
    <p:sldLayoutId id="2147483687" r:id="rId43"/>
    <p:sldLayoutId id="2147483674" r:id="rId44"/>
    <p:sldLayoutId id="2147483673" r:id="rId45"/>
    <p:sldLayoutId id="2147483672" r:id="rId46"/>
    <p:sldLayoutId id="2147483661" r:id="rId47"/>
    <p:sldLayoutId id="2147483664" r:id="rId48"/>
    <p:sldLayoutId id="2147483665" r:id="rId4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6">
            <a:lumMod val="95000"/>
          </a:schemeClr>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100" y="445025"/>
            <a:ext cx="7717800" cy="5727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dk1"/>
              </a:buClr>
              <a:buSzPts val="3500"/>
              <a:buFont typeface="Nunito Black"/>
              <a:buNone/>
              <a:defRPr sz="3500">
                <a:solidFill>
                  <a:schemeClr val="dk1"/>
                </a:solidFill>
                <a:latin typeface="Nunito Black"/>
                <a:ea typeface="Nunito Black"/>
                <a:cs typeface="Nunito Black"/>
                <a:sym typeface="Nunito Black"/>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713100" y="1152475"/>
            <a:ext cx="7717800" cy="3416400"/>
          </a:xfrm>
          <a:prstGeom prst="rect">
            <a:avLst/>
          </a:prstGeom>
          <a:noFill/>
          <a:ln>
            <a:noFill/>
          </a:ln>
        </p:spPr>
        <p:txBody>
          <a:bodyPr spcFirstLastPara="1" wrap="square" lIns="91425" tIns="91425" rIns="91425" bIns="91425" anchor="ctr" anchorCtr="0">
            <a:noAutofit/>
          </a:bodyPr>
          <a:lstStyle>
            <a:lvl1pPr marL="457200" lvl="0" indent="-317500">
              <a:lnSpc>
                <a:spcPct val="115000"/>
              </a:lnSpc>
              <a:spcBef>
                <a:spcPts val="0"/>
              </a:spcBef>
              <a:spcAft>
                <a:spcPts val="0"/>
              </a:spcAft>
              <a:buClr>
                <a:schemeClr val="dk2"/>
              </a:buClr>
              <a:buSzPts val="1400"/>
              <a:buFont typeface="Manjari"/>
              <a:buChar char="●"/>
              <a:defRPr>
                <a:solidFill>
                  <a:schemeClr val="dk2"/>
                </a:solidFill>
                <a:latin typeface="Manjari"/>
                <a:ea typeface="Manjari"/>
                <a:cs typeface="Manjari"/>
                <a:sym typeface="Manjari"/>
              </a:defRPr>
            </a:lvl1pPr>
            <a:lvl2pPr marL="914400" lvl="1" indent="-317500">
              <a:lnSpc>
                <a:spcPct val="115000"/>
              </a:lnSpc>
              <a:spcBef>
                <a:spcPts val="1600"/>
              </a:spcBef>
              <a:spcAft>
                <a:spcPts val="0"/>
              </a:spcAft>
              <a:buClr>
                <a:schemeClr val="dk2"/>
              </a:buClr>
              <a:buSzPts val="1400"/>
              <a:buFont typeface="Manjari"/>
              <a:buChar char="○"/>
              <a:defRPr>
                <a:solidFill>
                  <a:schemeClr val="dk2"/>
                </a:solidFill>
                <a:latin typeface="Manjari"/>
                <a:ea typeface="Manjari"/>
                <a:cs typeface="Manjari"/>
                <a:sym typeface="Manjari"/>
              </a:defRPr>
            </a:lvl2pPr>
            <a:lvl3pPr marL="1371600" lvl="2" indent="-317500">
              <a:lnSpc>
                <a:spcPct val="115000"/>
              </a:lnSpc>
              <a:spcBef>
                <a:spcPts val="1600"/>
              </a:spcBef>
              <a:spcAft>
                <a:spcPts val="0"/>
              </a:spcAft>
              <a:buClr>
                <a:schemeClr val="dk2"/>
              </a:buClr>
              <a:buSzPts val="1400"/>
              <a:buFont typeface="Manjari"/>
              <a:buChar char="■"/>
              <a:defRPr>
                <a:solidFill>
                  <a:schemeClr val="dk2"/>
                </a:solidFill>
                <a:latin typeface="Manjari"/>
                <a:ea typeface="Manjari"/>
                <a:cs typeface="Manjari"/>
                <a:sym typeface="Manjari"/>
              </a:defRPr>
            </a:lvl3pPr>
            <a:lvl4pPr marL="1828800" lvl="3" indent="-317500">
              <a:lnSpc>
                <a:spcPct val="115000"/>
              </a:lnSpc>
              <a:spcBef>
                <a:spcPts val="1600"/>
              </a:spcBef>
              <a:spcAft>
                <a:spcPts val="0"/>
              </a:spcAft>
              <a:buClr>
                <a:schemeClr val="dk2"/>
              </a:buClr>
              <a:buSzPts val="1400"/>
              <a:buFont typeface="Manjari"/>
              <a:buChar char="●"/>
              <a:defRPr>
                <a:solidFill>
                  <a:schemeClr val="dk2"/>
                </a:solidFill>
                <a:latin typeface="Manjari"/>
                <a:ea typeface="Manjari"/>
                <a:cs typeface="Manjari"/>
                <a:sym typeface="Manjari"/>
              </a:defRPr>
            </a:lvl4pPr>
            <a:lvl5pPr marL="2286000" lvl="4" indent="-317500">
              <a:lnSpc>
                <a:spcPct val="115000"/>
              </a:lnSpc>
              <a:spcBef>
                <a:spcPts val="1600"/>
              </a:spcBef>
              <a:spcAft>
                <a:spcPts val="0"/>
              </a:spcAft>
              <a:buClr>
                <a:schemeClr val="dk2"/>
              </a:buClr>
              <a:buSzPts val="1400"/>
              <a:buFont typeface="Manjari"/>
              <a:buChar char="○"/>
              <a:defRPr>
                <a:solidFill>
                  <a:schemeClr val="dk2"/>
                </a:solidFill>
                <a:latin typeface="Manjari"/>
                <a:ea typeface="Manjari"/>
                <a:cs typeface="Manjari"/>
                <a:sym typeface="Manjari"/>
              </a:defRPr>
            </a:lvl5pPr>
            <a:lvl6pPr marL="2743200" lvl="5" indent="-317500">
              <a:lnSpc>
                <a:spcPct val="115000"/>
              </a:lnSpc>
              <a:spcBef>
                <a:spcPts val="1600"/>
              </a:spcBef>
              <a:spcAft>
                <a:spcPts val="0"/>
              </a:spcAft>
              <a:buClr>
                <a:schemeClr val="dk2"/>
              </a:buClr>
              <a:buSzPts val="1400"/>
              <a:buFont typeface="Manjari"/>
              <a:buChar char="■"/>
              <a:defRPr>
                <a:solidFill>
                  <a:schemeClr val="dk2"/>
                </a:solidFill>
                <a:latin typeface="Manjari"/>
                <a:ea typeface="Manjari"/>
                <a:cs typeface="Manjari"/>
                <a:sym typeface="Manjari"/>
              </a:defRPr>
            </a:lvl6pPr>
            <a:lvl7pPr marL="3200400" lvl="6" indent="-317500">
              <a:lnSpc>
                <a:spcPct val="115000"/>
              </a:lnSpc>
              <a:spcBef>
                <a:spcPts val="1600"/>
              </a:spcBef>
              <a:spcAft>
                <a:spcPts val="0"/>
              </a:spcAft>
              <a:buClr>
                <a:schemeClr val="dk2"/>
              </a:buClr>
              <a:buSzPts val="1400"/>
              <a:buFont typeface="Manjari"/>
              <a:buChar char="●"/>
              <a:defRPr>
                <a:solidFill>
                  <a:schemeClr val="dk2"/>
                </a:solidFill>
                <a:latin typeface="Manjari"/>
                <a:ea typeface="Manjari"/>
                <a:cs typeface="Manjari"/>
                <a:sym typeface="Manjari"/>
              </a:defRPr>
            </a:lvl7pPr>
            <a:lvl8pPr marL="3657600" lvl="7" indent="-317500">
              <a:lnSpc>
                <a:spcPct val="115000"/>
              </a:lnSpc>
              <a:spcBef>
                <a:spcPts val="1600"/>
              </a:spcBef>
              <a:spcAft>
                <a:spcPts val="0"/>
              </a:spcAft>
              <a:buClr>
                <a:schemeClr val="dk2"/>
              </a:buClr>
              <a:buSzPts val="1400"/>
              <a:buFont typeface="Manjari"/>
              <a:buChar char="○"/>
              <a:defRPr>
                <a:solidFill>
                  <a:schemeClr val="dk2"/>
                </a:solidFill>
                <a:latin typeface="Manjari"/>
                <a:ea typeface="Manjari"/>
                <a:cs typeface="Manjari"/>
                <a:sym typeface="Manjari"/>
              </a:defRPr>
            </a:lvl8pPr>
            <a:lvl9pPr marL="4114800" lvl="8" indent="-317500">
              <a:lnSpc>
                <a:spcPct val="115000"/>
              </a:lnSpc>
              <a:spcBef>
                <a:spcPts val="1600"/>
              </a:spcBef>
              <a:spcAft>
                <a:spcPts val="1600"/>
              </a:spcAft>
              <a:buClr>
                <a:schemeClr val="dk2"/>
              </a:buClr>
              <a:buSzPts val="1400"/>
              <a:buFont typeface="Manjari"/>
              <a:buChar char="■"/>
              <a:defRPr>
                <a:solidFill>
                  <a:schemeClr val="dk2"/>
                </a:solidFill>
                <a:latin typeface="Manjari"/>
                <a:ea typeface="Manjari"/>
                <a:cs typeface="Manjari"/>
                <a:sym typeface="Manjari"/>
              </a:defRPr>
            </a:lvl9pPr>
          </a:lstStyle>
          <a:p>
            <a:endParaRPr/>
          </a:p>
        </p:txBody>
      </p:sp>
      <p:pic>
        <p:nvPicPr>
          <p:cNvPr id="4" name="Picture 3">
            <a:extLst>
              <a:ext uri="{FF2B5EF4-FFF2-40B4-BE49-F238E27FC236}">
                <a16:creationId xmlns:a16="http://schemas.microsoft.com/office/drawing/2014/main" id="{6780E771-7FE2-394D-B1DC-2CA440DD41D0}"/>
              </a:ext>
            </a:extLst>
          </p:cNvPr>
          <p:cNvPicPr>
            <a:picLocks noChangeAspect="1"/>
          </p:cNvPicPr>
          <p:nvPr userDrawn="1"/>
        </p:nvPicPr>
        <p:blipFill>
          <a:blip r:embed="rId7"/>
          <a:stretch>
            <a:fillRect/>
          </a:stretch>
        </p:blipFill>
        <p:spPr>
          <a:xfrm>
            <a:off x="121574" y="4349340"/>
            <a:ext cx="698269" cy="698269"/>
          </a:xfrm>
          <a:prstGeom prst="rect">
            <a:avLst/>
          </a:prstGeom>
        </p:spPr>
      </p:pic>
    </p:spTree>
    <p:extLst>
      <p:ext uri="{BB962C8B-B14F-4D97-AF65-F5344CB8AC3E}">
        <p14:creationId xmlns:p14="http://schemas.microsoft.com/office/powerpoint/2010/main" val="1622990659"/>
      </p:ext>
    </p:extLst>
  </p:cSld>
  <p:clrMap bg1="lt1" tx1="dk1" bg2="dk2" tx2="lt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0.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0.png"/><Relationship Id="rId7"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1.xml"/><Relationship Id="rId6" Type="http://schemas.openxmlformats.org/officeDocument/2006/relationships/image" Target="../media/image11.png"/><Relationship Id="rId5" Type="http://schemas.openxmlformats.org/officeDocument/2006/relationships/image" Target="../media/image4.png"/><Relationship Id="rId4" Type="http://schemas.openxmlformats.org/officeDocument/2006/relationships/image" Target="../media/image8.png"/><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0.png"/><Relationship Id="rId7"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1.xml"/><Relationship Id="rId6" Type="http://schemas.openxmlformats.org/officeDocument/2006/relationships/image" Target="../media/image11.png"/><Relationship Id="rId5" Type="http://schemas.openxmlformats.org/officeDocument/2006/relationships/image" Target="../media/image4.png"/><Relationship Id="rId4" Type="http://schemas.openxmlformats.org/officeDocument/2006/relationships/image" Target="../media/image8.png"/><Relationship Id="rId9"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8.png"/><Relationship Id="rId7" Type="http://schemas.openxmlformats.org/officeDocument/2006/relationships/image" Target="../media/image4.png"/><Relationship Id="rId2" Type="http://schemas.openxmlformats.org/officeDocument/2006/relationships/image" Target="../media/image13.png"/><Relationship Id="rId1" Type="http://schemas.openxmlformats.org/officeDocument/2006/relationships/slideLayout" Target="../slideLayouts/slideLayout35.xml"/><Relationship Id="rId6" Type="http://schemas.openxmlformats.org/officeDocument/2006/relationships/image" Target="../media/image12.png"/><Relationship Id="rId11" Type="http://schemas.openxmlformats.org/officeDocument/2006/relationships/image" Target="../media/image16.png"/><Relationship Id="rId5" Type="http://schemas.openxmlformats.org/officeDocument/2006/relationships/image" Target="../media/image7.png"/><Relationship Id="rId10" Type="http://schemas.openxmlformats.org/officeDocument/2006/relationships/image" Target="../media/image15.png"/><Relationship Id="rId4" Type="http://schemas.openxmlformats.org/officeDocument/2006/relationships/image" Target="../media/image5.png"/><Relationship Id="rId9"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35.xml"/><Relationship Id="rId6" Type="http://schemas.openxmlformats.org/officeDocument/2006/relationships/image" Target="../media/image5.png"/><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47.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59"/>
        <p:cNvGrpSpPr/>
        <p:nvPr/>
      </p:nvGrpSpPr>
      <p:grpSpPr>
        <a:xfrm>
          <a:off x="0" y="0"/>
          <a:ext cx="0" cy="0"/>
          <a:chOff x="0" y="0"/>
          <a:chExt cx="0" cy="0"/>
        </a:xfrm>
      </p:grpSpPr>
      <p:sp>
        <p:nvSpPr>
          <p:cNvPr id="861" name="Google Shape;861;p36"/>
          <p:cNvSpPr/>
          <p:nvPr/>
        </p:nvSpPr>
        <p:spPr>
          <a:xfrm>
            <a:off x="3009582" y="877199"/>
            <a:ext cx="3124837" cy="866255"/>
          </a:xfrm>
          <a:custGeom>
            <a:avLst/>
            <a:gdLst/>
            <a:ahLst/>
            <a:cxnLst/>
            <a:rect l="l" t="t" r="r" b="b"/>
            <a:pathLst>
              <a:path w="62928" h="16722" extrusionOk="0">
                <a:moveTo>
                  <a:pt x="44104" y="1"/>
                </a:moveTo>
                <a:cubicBezTo>
                  <a:pt x="26671" y="1"/>
                  <a:pt x="2762" y="514"/>
                  <a:pt x="2762" y="514"/>
                </a:cubicBezTo>
                <a:cubicBezTo>
                  <a:pt x="0" y="583"/>
                  <a:pt x="685" y="16195"/>
                  <a:pt x="2306" y="16583"/>
                </a:cubicBezTo>
                <a:cubicBezTo>
                  <a:pt x="2729" y="16686"/>
                  <a:pt x="7162" y="16722"/>
                  <a:pt x="13451" y="16722"/>
                </a:cubicBezTo>
                <a:cubicBezTo>
                  <a:pt x="27438" y="16722"/>
                  <a:pt x="50609" y="16546"/>
                  <a:pt x="59296" y="16546"/>
                </a:cubicBezTo>
                <a:cubicBezTo>
                  <a:pt x="61434" y="16546"/>
                  <a:pt x="62694" y="16557"/>
                  <a:pt x="62724" y="16583"/>
                </a:cubicBezTo>
                <a:cubicBezTo>
                  <a:pt x="62725" y="16584"/>
                  <a:pt x="62726" y="16585"/>
                  <a:pt x="62727" y="16585"/>
                </a:cubicBezTo>
                <a:cubicBezTo>
                  <a:pt x="62927" y="16585"/>
                  <a:pt x="62720" y="2059"/>
                  <a:pt x="61971" y="674"/>
                </a:cubicBezTo>
                <a:cubicBezTo>
                  <a:pt x="61699" y="164"/>
                  <a:pt x="53930" y="1"/>
                  <a:pt x="4410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862" name="Google Shape;862;p36"/>
          <p:cNvSpPr/>
          <p:nvPr/>
        </p:nvSpPr>
        <p:spPr>
          <a:xfrm rot="5400000">
            <a:off x="2804690" y="1467139"/>
            <a:ext cx="558065" cy="452121"/>
          </a:xfrm>
          <a:custGeom>
            <a:avLst/>
            <a:gdLst/>
            <a:ahLst/>
            <a:cxnLst/>
            <a:rect l="l" t="t" r="r" b="b"/>
            <a:pathLst>
              <a:path w="9787" h="8752" extrusionOk="0">
                <a:moveTo>
                  <a:pt x="6829" y="1"/>
                </a:moveTo>
                <a:cubicBezTo>
                  <a:pt x="6818" y="1"/>
                  <a:pt x="6809" y="1"/>
                  <a:pt x="6800" y="2"/>
                </a:cubicBezTo>
                <a:cubicBezTo>
                  <a:pt x="6275" y="94"/>
                  <a:pt x="545" y="4590"/>
                  <a:pt x="249" y="5754"/>
                </a:cubicBezTo>
                <a:cubicBezTo>
                  <a:pt x="1" y="6727"/>
                  <a:pt x="1139" y="8752"/>
                  <a:pt x="2266" y="8752"/>
                </a:cubicBezTo>
                <a:cubicBezTo>
                  <a:pt x="2488" y="8752"/>
                  <a:pt x="2709" y="8673"/>
                  <a:pt x="2919" y="8493"/>
                </a:cubicBezTo>
                <a:cubicBezTo>
                  <a:pt x="2919" y="8493"/>
                  <a:pt x="9424" y="3677"/>
                  <a:pt x="9607" y="2764"/>
                </a:cubicBezTo>
                <a:cubicBezTo>
                  <a:pt x="9786" y="1867"/>
                  <a:pt x="7410" y="1"/>
                  <a:pt x="6829"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863" name="Google Shape;863;p36"/>
          <p:cNvSpPr/>
          <p:nvPr/>
        </p:nvSpPr>
        <p:spPr>
          <a:xfrm rot="5400000">
            <a:off x="5811624" y="745421"/>
            <a:ext cx="558065" cy="452121"/>
          </a:xfrm>
          <a:custGeom>
            <a:avLst/>
            <a:gdLst/>
            <a:ahLst/>
            <a:cxnLst/>
            <a:rect l="l" t="t" r="r" b="b"/>
            <a:pathLst>
              <a:path w="9787" h="8752" extrusionOk="0">
                <a:moveTo>
                  <a:pt x="6829" y="1"/>
                </a:moveTo>
                <a:cubicBezTo>
                  <a:pt x="6818" y="1"/>
                  <a:pt x="6809" y="1"/>
                  <a:pt x="6800" y="2"/>
                </a:cubicBezTo>
                <a:cubicBezTo>
                  <a:pt x="6275" y="94"/>
                  <a:pt x="545" y="4590"/>
                  <a:pt x="249" y="5754"/>
                </a:cubicBezTo>
                <a:cubicBezTo>
                  <a:pt x="1" y="6727"/>
                  <a:pt x="1139" y="8752"/>
                  <a:pt x="2266" y="8752"/>
                </a:cubicBezTo>
                <a:cubicBezTo>
                  <a:pt x="2488" y="8752"/>
                  <a:pt x="2709" y="8673"/>
                  <a:pt x="2919" y="8493"/>
                </a:cubicBezTo>
                <a:cubicBezTo>
                  <a:pt x="2919" y="8493"/>
                  <a:pt x="9424" y="3677"/>
                  <a:pt x="9607" y="2764"/>
                </a:cubicBezTo>
                <a:cubicBezTo>
                  <a:pt x="9786" y="1867"/>
                  <a:pt x="7410" y="1"/>
                  <a:pt x="6829"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864" name="Google Shape;864;p36"/>
          <p:cNvSpPr txBox="1">
            <a:spLocks noGrp="1"/>
          </p:cNvSpPr>
          <p:nvPr>
            <p:ph type="ctrTitle"/>
          </p:nvPr>
        </p:nvSpPr>
        <p:spPr>
          <a:xfrm>
            <a:off x="712512" y="2019240"/>
            <a:ext cx="8047023" cy="1935634"/>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6600">
                <a:latin typeface="Times New Roman" panose="02020603050405020304" pitchFamily="18" charset="0"/>
                <a:cs typeface="Times New Roman" panose="02020603050405020304" pitchFamily="18" charset="0"/>
              </a:rPr>
              <a:t>Ôn </a:t>
            </a:r>
            <a:r>
              <a:rPr lang="en" sz="6600" smtClean="0">
                <a:latin typeface="Times New Roman" panose="02020603050405020304" pitchFamily="18" charset="0"/>
                <a:cs typeface="Times New Roman" panose="02020603050405020304" pitchFamily="18" charset="0"/>
              </a:rPr>
              <a:t>tập và bổ sung </a:t>
            </a:r>
            <a:br>
              <a:rPr lang="en" sz="6600" smtClean="0">
                <a:latin typeface="Times New Roman" panose="02020603050405020304" pitchFamily="18" charset="0"/>
                <a:cs typeface="Times New Roman" panose="02020603050405020304" pitchFamily="18" charset="0"/>
              </a:rPr>
            </a:br>
            <a:r>
              <a:rPr lang="en" sz="6600" smtClean="0">
                <a:latin typeface="Times New Roman" panose="02020603050405020304" pitchFamily="18" charset="0"/>
                <a:cs typeface="Times New Roman" panose="02020603050405020304" pitchFamily="18" charset="0"/>
              </a:rPr>
              <a:t>về giải toán (tiếp theo)</a:t>
            </a:r>
            <a:endParaRPr sz="18200">
              <a:latin typeface="Times New Roman" panose="02020603050405020304" pitchFamily="18" charset="0"/>
              <a:cs typeface="Times New Roman" panose="02020603050405020304" pitchFamily="18" charset="0"/>
            </a:endParaRPr>
          </a:p>
        </p:txBody>
      </p:sp>
      <p:sp>
        <p:nvSpPr>
          <p:cNvPr id="865" name="Google Shape;865;p36"/>
          <p:cNvSpPr txBox="1">
            <a:spLocks noGrp="1"/>
          </p:cNvSpPr>
          <p:nvPr>
            <p:ph type="subTitle" idx="1"/>
          </p:nvPr>
        </p:nvSpPr>
        <p:spPr>
          <a:xfrm>
            <a:off x="2307600" y="4188919"/>
            <a:ext cx="4528800" cy="475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Times New Roman" panose="02020603050405020304" pitchFamily="18" charset="0"/>
                <a:cs typeface="Times New Roman" panose="02020603050405020304" pitchFamily="18" charset="0"/>
              </a:rPr>
              <a:t>- Trang </a:t>
            </a:r>
            <a:r>
              <a:rPr lang="en" smtClean="0">
                <a:latin typeface="Times New Roman" panose="02020603050405020304" pitchFamily="18" charset="0"/>
                <a:cs typeface="Times New Roman" panose="02020603050405020304" pitchFamily="18" charset="0"/>
              </a:rPr>
              <a:t>20 </a:t>
            </a:r>
            <a:r>
              <a:rPr lang="en">
                <a:latin typeface="Times New Roman" panose="02020603050405020304" pitchFamily="18" charset="0"/>
                <a:cs typeface="Times New Roman" panose="02020603050405020304" pitchFamily="18" charset="0"/>
              </a:rPr>
              <a:t>-</a:t>
            </a:r>
            <a:endParaRPr>
              <a:latin typeface="Times New Roman" panose="02020603050405020304" pitchFamily="18" charset="0"/>
              <a:cs typeface="Times New Roman" panose="02020603050405020304" pitchFamily="18" charset="0"/>
            </a:endParaRPr>
          </a:p>
        </p:txBody>
      </p:sp>
      <p:sp>
        <p:nvSpPr>
          <p:cNvPr id="866" name="Google Shape;866;p36"/>
          <p:cNvSpPr txBox="1">
            <a:spLocks noGrp="1"/>
          </p:cNvSpPr>
          <p:nvPr>
            <p:ph type="ctrTitle" idx="2"/>
          </p:nvPr>
        </p:nvSpPr>
        <p:spPr>
          <a:xfrm>
            <a:off x="3353400" y="877199"/>
            <a:ext cx="2437200" cy="866255"/>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lt1"/>
                </a:solidFill>
                <a:latin typeface="Times New Roman" panose="02020603050405020304" pitchFamily="18" charset="0"/>
                <a:cs typeface="Times New Roman" panose="02020603050405020304" pitchFamily="18" charset="0"/>
              </a:rPr>
              <a:t>TOÁN</a:t>
            </a:r>
            <a:endParaRPr>
              <a:solidFill>
                <a:schemeClr val="lt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610135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14"/>
        <p:cNvGrpSpPr/>
        <p:nvPr/>
      </p:nvGrpSpPr>
      <p:grpSpPr>
        <a:xfrm>
          <a:off x="0" y="0"/>
          <a:ext cx="0" cy="0"/>
          <a:chOff x="0" y="0"/>
          <a:chExt cx="0" cy="0"/>
        </a:xfrm>
      </p:grpSpPr>
      <p:pic>
        <p:nvPicPr>
          <p:cNvPr id="116" name="Google Shape;116;p23"/>
          <p:cNvPicPr preferRelativeResize="0"/>
          <p:nvPr/>
        </p:nvPicPr>
        <p:blipFill rotWithShape="1">
          <a:blip r:embed="rId3">
            <a:alphaModFix/>
          </a:blip>
          <a:srcRect r="19034" b="13703"/>
          <a:stretch/>
        </p:blipFill>
        <p:spPr>
          <a:xfrm>
            <a:off x="7789333" y="3765290"/>
            <a:ext cx="1354669" cy="1374881"/>
          </a:xfrm>
          <a:prstGeom prst="rect">
            <a:avLst/>
          </a:prstGeom>
          <a:noFill/>
          <a:ln>
            <a:noFill/>
          </a:ln>
        </p:spPr>
      </p:pic>
      <p:pic>
        <p:nvPicPr>
          <p:cNvPr id="117" name="Google Shape;117;p23"/>
          <p:cNvPicPr preferRelativeResize="0"/>
          <p:nvPr/>
        </p:nvPicPr>
        <p:blipFill rotWithShape="1">
          <a:blip r:embed="rId4">
            <a:alphaModFix/>
          </a:blip>
          <a:srcRect l="29918" t="-15946" b="43692"/>
          <a:stretch/>
        </p:blipFill>
        <p:spPr>
          <a:xfrm>
            <a:off x="0" y="4837378"/>
            <a:ext cx="1559155" cy="306122"/>
          </a:xfrm>
          <a:prstGeom prst="rect">
            <a:avLst/>
          </a:prstGeom>
          <a:noFill/>
          <a:ln>
            <a:noFill/>
          </a:ln>
        </p:spPr>
      </p:pic>
      <p:pic>
        <p:nvPicPr>
          <p:cNvPr id="118" name="Google Shape;118;p23"/>
          <p:cNvPicPr preferRelativeResize="0"/>
          <p:nvPr/>
        </p:nvPicPr>
        <p:blipFill rotWithShape="1">
          <a:blip r:embed="rId5">
            <a:alphaModFix/>
          </a:blip>
          <a:srcRect/>
          <a:stretch/>
        </p:blipFill>
        <p:spPr>
          <a:xfrm rot="10800000">
            <a:off x="92650" y="3525384"/>
            <a:ext cx="800298" cy="927346"/>
          </a:xfrm>
          <a:prstGeom prst="rect">
            <a:avLst/>
          </a:prstGeom>
          <a:noFill/>
          <a:ln>
            <a:noFill/>
          </a:ln>
        </p:spPr>
      </p:pic>
      <p:pic>
        <p:nvPicPr>
          <p:cNvPr id="127" name="Google Shape;127;p23"/>
          <p:cNvPicPr preferRelativeResize="0"/>
          <p:nvPr/>
        </p:nvPicPr>
        <p:blipFill rotWithShape="1">
          <a:blip r:embed="rId6">
            <a:alphaModFix/>
          </a:blip>
          <a:srcRect l="2426" r="2426"/>
          <a:stretch/>
        </p:blipFill>
        <p:spPr>
          <a:xfrm rot="1341193" flipH="1">
            <a:off x="-25967" y="4146701"/>
            <a:ext cx="1275432" cy="1004706"/>
          </a:xfrm>
          <a:prstGeom prst="rect">
            <a:avLst/>
          </a:prstGeom>
          <a:noFill/>
          <a:ln>
            <a:noFill/>
          </a:ln>
        </p:spPr>
      </p:pic>
      <p:pic>
        <p:nvPicPr>
          <p:cNvPr id="128" name="Google Shape;128;p23"/>
          <p:cNvPicPr preferRelativeResize="0"/>
          <p:nvPr/>
        </p:nvPicPr>
        <p:blipFill rotWithShape="1">
          <a:blip r:embed="rId7">
            <a:alphaModFix/>
          </a:blip>
          <a:srcRect l="-8262" t="-11440" r="-8274" b="-11440"/>
          <a:stretch/>
        </p:blipFill>
        <p:spPr>
          <a:xfrm rot="10800000">
            <a:off x="7652350" y="253325"/>
            <a:ext cx="998850" cy="615175"/>
          </a:xfrm>
          <a:prstGeom prst="rect">
            <a:avLst/>
          </a:prstGeom>
          <a:noFill/>
          <a:ln>
            <a:noFill/>
          </a:ln>
        </p:spPr>
      </p:pic>
      <p:pic>
        <p:nvPicPr>
          <p:cNvPr id="129" name="Google Shape;129;p23"/>
          <p:cNvPicPr preferRelativeResize="0"/>
          <p:nvPr/>
        </p:nvPicPr>
        <p:blipFill rotWithShape="1">
          <a:blip r:embed="rId7">
            <a:alphaModFix/>
          </a:blip>
          <a:srcRect l="-8262" t="-11440" r="-8274" b="-11440"/>
          <a:stretch/>
        </p:blipFill>
        <p:spPr>
          <a:xfrm rot="-668780">
            <a:off x="-6626" y="88755"/>
            <a:ext cx="998850" cy="615175"/>
          </a:xfrm>
          <a:prstGeom prst="rect">
            <a:avLst/>
          </a:prstGeom>
          <a:noFill/>
          <a:ln>
            <a:noFill/>
          </a:ln>
        </p:spPr>
      </p:pic>
      <p:pic>
        <p:nvPicPr>
          <p:cNvPr id="133" name="Google Shape;133;p23"/>
          <p:cNvPicPr preferRelativeResize="0"/>
          <p:nvPr/>
        </p:nvPicPr>
        <p:blipFill>
          <a:blip r:embed="rId8">
            <a:alphaModFix/>
          </a:blip>
          <a:stretch>
            <a:fillRect/>
          </a:stretch>
        </p:blipFill>
        <p:spPr>
          <a:xfrm>
            <a:off x="6506600" y="1243125"/>
            <a:ext cx="534450" cy="437450"/>
          </a:xfrm>
          <a:prstGeom prst="rect">
            <a:avLst/>
          </a:prstGeom>
          <a:noFill/>
          <a:ln>
            <a:noFill/>
          </a:ln>
        </p:spPr>
      </p:pic>
      <p:pic>
        <p:nvPicPr>
          <p:cNvPr id="136" name="Google Shape;136;p23"/>
          <p:cNvPicPr preferRelativeResize="0"/>
          <p:nvPr/>
        </p:nvPicPr>
        <p:blipFill>
          <a:blip r:embed="rId9">
            <a:alphaModFix/>
          </a:blip>
          <a:stretch>
            <a:fillRect/>
          </a:stretch>
        </p:blipFill>
        <p:spPr>
          <a:xfrm rot="4641979">
            <a:off x="5189639" y="3675458"/>
            <a:ext cx="443923" cy="985950"/>
          </a:xfrm>
          <a:prstGeom prst="rect">
            <a:avLst/>
          </a:prstGeom>
          <a:noFill/>
          <a:ln>
            <a:noFill/>
          </a:ln>
        </p:spPr>
      </p:pic>
      <p:sp>
        <p:nvSpPr>
          <p:cNvPr id="28" name="Text Box 8"/>
          <p:cNvSpPr txBox="1">
            <a:spLocks noChangeArrowheads="1"/>
          </p:cNvSpPr>
          <p:nvPr/>
        </p:nvSpPr>
        <p:spPr bwMode="auto">
          <a:xfrm>
            <a:off x="-18012" y="292796"/>
            <a:ext cx="9065936" cy="5280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a:solidFill>
                  <a:srgbClr val="0000FF"/>
                </a:solidFill>
                <a:latin typeface="Times New Roman" panose="02020603050405020304" pitchFamily="18" charset="0"/>
                <a:cs typeface="Times New Roman" panose="02020603050405020304" pitchFamily="18" charset="0"/>
              </a:rPr>
              <a:t>a. Ví dụ : Có 100 kg  gạo được  chia đều vào các bao. </a:t>
            </a:r>
          </a:p>
        </p:txBody>
      </p:sp>
      <p:graphicFrame>
        <p:nvGraphicFramePr>
          <p:cNvPr id="29" name="Group 36"/>
          <p:cNvGraphicFramePr>
            <a:graphicFrameLocks noGrp="1"/>
          </p:cNvGraphicFramePr>
          <p:nvPr>
            <p:extLst>
              <p:ext uri="{D42A27DB-BD31-4B8C-83A1-F6EECF244321}">
                <p14:modId xmlns:p14="http://schemas.microsoft.com/office/powerpoint/2010/main" val="3298889816"/>
              </p:ext>
            </p:extLst>
          </p:nvPr>
        </p:nvGraphicFramePr>
        <p:xfrm>
          <a:off x="92649" y="1054796"/>
          <a:ext cx="8853924" cy="1922314"/>
        </p:xfrm>
        <a:graphic>
          <a:graphicData uri="http://schemas.openxmlformats.org/drawingml/2006/table">
            <a:tbl>
              <a:tblPr/>
              <a:tblGrid>
                <a:gridCol w="3188028">
                  <a:extLst>
                    <a:ext uri="{9D8B030D-6E8A-4147-A177-3AD203B41FA5}">
                      <a16:colId xmlns:a16="http://schemas.microsoft.com/office/drawing/2014/main" val="4076857218"/>
                    </a:ext>
                  </a:extLst>
                </a:gridCol>
                <a:gridCol w="1858402">
                  <a:extLst>
                    <a:ext uri="{9D8B030D-6E8A-4147-A177-3AD203B41FA5}">
                      <a16:colId xmlns:a16="http://schemas.microsoft.com/office/drawing/2014/main" val="3536418346"/>
                    </a:ext>
                  </a:extLst>
                </a:gridCol>
                <a:gridCol w="2124327">
                  <a:extLst>
                    <a:ext uri="{9D8B030D-6E8A-4147-A177-3AD203B41FA5}">
                      <a16:colId xmlns:a16="http://schemas.microsoft.com/office/drawing/2014/main" val="2965838059"/>
                    </a:ext>
                  </a:extLst>
                </a:gridCol>
                <a:gridCol w="1683167">
                  <a:extLst>
                    <a:ext uri="{9D8B030D-6E8A-4147-A177-3AD203B41FA5}">
                      <a16:colId xmlns:a16="http://schemas.microsoft.com/office/drawing/2014/main" val="1333852724"/>
                    </a:ext>
                  </a:extLst>
                </a:gridCol>
              </a:tblGrid>
              <a:tr h="961157">
                <a:tc>
                  <a:txBody>
                    <a:bodyPr/>
                    <a:lstStyle>
                      <a:lvl1pPr>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rPr>
                        <a:t>Số ki-lô-gam gạo ở mỗi bao </a:t>
                      </a:r>
                    </a:p>
                  </a:txBody>
                  <a:tcPr marL="93021" marR="93021" marT="46483" marB="4648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rPr>
                        <a:t> </a:t>
                      </a:r>
                    </a:p>
                  </a:txBody>
                  <a:tcPr marL="93021" marR="93021" marT="46483" marB="4648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altLang="en-US" sz="2800" b="1" i="0"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endParaRPr>
                    </a:p>
                  </a:txBody>
                  <a:tcPr marL="93021" marR="93021" marT="46483" marB="4648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altLang="en-US" sz="2800" b="1" i="0"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endParaRPr>
                    </a:p>
                  </a:txBody>
                  <a:tcPr marL="93021" marR="93021" marT="46483" marB="4648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107452004"/>
                  </a:ext>
                </a:extLst>
              </a:tr>
              <a:tr h="961157">
                <a:tc>
                  <a:txBody>
                    <a:bodyPr/>
                    <a:lstStyle>
                      <a:lvl1pPr>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ctr" defTabSz="914400" rtl="0" eaLnBrk="1" fontAlgn="base" latinLnBrk="0" hangingPunct="1">
                        <a:lnSpc>
                          <a:spcPct val="200000"/>
                        </a:lnSpc>
                        <a:spcBef>
                          <a:spcPct val="20000"/>
                        </a:spcBef>
                        <a:spcAft>
                          <a:spcPct val="0"/>
                        </a:spcAft>
                        <a:buClrTx/>
                        <a:buSzTx/>
                        <a:buFontTx/>
                        <a:buNone/>
                        <a:tabLst/>
                      </a:pPr>
                      <a:r>
                        <a:rPr kumimoji="0" lang="en-US" altLang="en-US" sz="2800" b="0" i="0"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rPr>
                        <a:t>Số bao gạo </a:t>
                      </a:r>
                    </a:p>
                  </a:txBody>
                  <a:tcPr marL="93021" marR="93021" marT="46483" marB="4648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altLang="en-US" sz="2800" b="1" i="0"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endParaRPr>
                    </a:p>
                  </a:txBody>
                  <a:tcPr marL="93021" marR="93021" marT="46483" marB="4648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altLang="en-US" sz="2800" b="1" i="0"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endParaRPr>
                    </a:p>
                  </a:txBody>
                  <a:tcPr marL="93021" marR="93021" marT="46483" marB="4648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altLang="en-US" sz="2800" b="1" i="0"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endParaRPr>
                    </a:p>
                  </a:txBody>
                  <a:tcPr marL="93021" marR="93021" marT="46483" marB="4648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44661998"/>
                  </a:ext>
                </a:extLst>
              </a:tr>
            </a:tbl>
          </a:graphicData>
        </a:graphic>
      </p:graphicFrame>
      <p:sp>
        <p:nvSpPr>
          <p:cNvPr id="30" name="Text Box 57"/>
          <p:cNvSpPr txBox="1">
            <a:spLocks noChangeArrowheads="1"/>
          </p:cNvSpPr>
          <p:nvPr/>
        </p:nvSpPr>
        <p:spPr bwMode="auto">
          <a:xfrm>
            <a:off x="92649" y="3112196"/>
            <a:ext cx="8769512"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u="sng">
                <a:solidFill>
                  <a:srgbClr val="008000"/>
                </a:solidFill>
                <a:latin typeface="Times New Roman" panose="02020603050405020304" pitchFamily="18" charset="0"/>
                <a:cs typeface="Times New Roman" panose="02020603050405020304" pitchFamily="18" charset="0"/>
              </a:rPr>
              <a:t>*Nhận xét</a:t>
            </a:r>
            <a:r>
              <a:rPr lang="en-US" altLang="en-US" sz="2800" u="sng">
                <a:solidFill>
                  <a:srgbClr val="0000FF"/>
                </a:solidFill>
                <a:latin typeface="Times New Roman" panose="02020603050405020304" pitchFamily="18" charset="0"/>
                <a:cs typeface="Times New Roman" panose="02020603050405020304" pitchFamily="18" charset="0"/>
              </a:rPr>
              <a:t> </a:t>
            </a:r>
            <a:r>
              <a:rPr lang="en-US" altLang="en-US" sz="2800">
                <a:solidFill>
                  <a:srgbClr val="0000FF"/>
                </a:solidFill>
                <a:latin typeface="Times New Roman" panose="02020603050405020304" pitchFamily="18" charset="0"/>
                <a:cs typeface="Times New Roman" panose="02020603050405020304" pitchFamily="18" charset="0"/>
              </a:rPr>
              <a:t>: Khi số kg gạo ở mỗi bao gấp lên bao nhiêu lần</a:t>
            </a:r>
          </a:p>
          <a:p>
            <a:pPr eaLnBrk="1" hangingPunct="1"/>
            <a:r>
              <a:rPr lang="en-US" altLang="en-US" sz="2800">
                <a:solidFill>
                  <a:srgbClr val="0000FF"/>
                </a:solidFill>
                <a:latin typeface="Times New Roman" panose="02020603050405020304" pitchFamily="18" charset="0"/>
                <a:cs typeface="Times New Roman" panose="02020603050405020304" pitchFamily="18" charset="0"/>
              </a:rPr>
              <a:t> thì số bao gạo có được lại giảm đi bấy nhiêu lần. </a:t>
            </a:r>
          </a:p>
        </p:txBody>
      </p:sp>
      <p:sp>
        <p:nvSpPr>
          <p:cNvPr id="31" name="Text Box 59"/>
          <p:cNvSpPr txBox="1">
            <a:spLocks noChangeArrowheads="1"/>
          </p:cNvSpPr>
          <p:nvPr/>
        </p:nvSpPr>
        <p:spPr bwMode="auto">
          <a:xfrm>
            <a:off x="3687934" y="1283396"/>
            <a:ext cx="920610" cy="5894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200">
                <a:solidFill>
                  <a:srgbClr val="008000"/>
                </a:solidFill>
                <a:latin typeface="Times New Roman" panose="02020603050405020304" pitchFamily="18" charset="0"/>
                <a:cs typeface="Times New Roman" panose="02020603050405020304" pitchFamily="18" charset="0"/>
              </a:rPr>
              <a:t>5kg </a:t>
            </a:r>
          </a:p>
        </p:txBody>
      </p:sp>
      <p:sp>
        <p:nvSpPr>
          <p:cNvPr id="32" name="Text Box 60"/>
          <p:cNvSpPr txBox="1">
            <a:spLocks noChangeArrowheads="1"/>
          </p:cNvSpPr>
          <p:nvPr/>
        </p:nvSpPr>
        <p:spPr bwMode="auto">
          <a:xfrm>
            <a:off x="3604996" y="2121596"/>
            <a:ext cx="1317205" cy="5280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a:solidFill>
                  <a:srgbClr val="800000"/>
                </a:solidFill>
                <a:latin typeface="Times New Roman" panose="02020603050405020304" pitchFamily="18" charset="0"/>
                <a:cs typeface="Times New Roman" panose="02020603050405020304" pitchFamily="18" charset="0"/>
              </a:rPr>
              <a:t>20 bao</a:t>
            </a:r>
          </a:p>
        </p:txBody>
      </p:sp>
      <p:sp>
        <p:nvSpPr>
          <p:cNvPr id="33" name="Text Box 61"/>
          <p:cNvSpPr txBox="1">
            <a:spLocks noChangeArrowheads="1"/>
          </p:cNvSpPr>
          <p:nvPr/>
        </p:nvSpPr>
        <p:spPr bwMode="auto">
          <a:xfrm>
            <a:off x="5819802" y="1283396"/>
            <a:ext cx="1022546" cy="5894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200">
                <a:solidFill>
                  <a:srgbClr val="008000"/>
                </a:solidFill>
                <a:latin typeface="Times New Roman" panose="02020603050405020304" pitchFamily="18" charset="0"/>
                <a:cs typeface="Times New Roman" panose="02020603050405020304" pitchFamily="18" charset="0"/>
              </a:rPr>
              <a:t>10kg</a:t>
            </a:r>
          </a:p>
        </p:txBody>
      </p:sp>
      <p:sp>
        <p:nvSpPr>
          <p:cNvPr id="36" name="Text Box 62"/>
          <p:cNvSpPr txBox="1">
            <a:spLocks noChangeArrowheads="1"/>
          </p:cNvSpPr>
          <p:nvPr/>
        </p:nvSpPr>
        <p:spPr bwMode="auto">
          <a:xfrm>
            <a:off x="5738596" y="2121596"/>
            <a:ext cx="1317205" cy="5280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a:solidFill>
                  <a:srgbClr val="800000"/>
                </a:solidFill>
                <a:latin typeface="Times New Roman" panose="02020603050405020304" pitchFamily="18" charset="0"/>
                <a:cs typeface="Times New Roman" panose="02020603050405020304" pitchFamily="18" charset="0"/>
              </a:rPr>
              <a:t>10 bao</a:t>
            </a:r>
          </a:p>
        </p:txBody>
      </p:sp>
      <p:sp>
        <p:nvSpPr>
          <p:cNvPr id="38" name="Text Box 63"/>
          <p:cNvSpPr txBox="1">
            <a:spLocks noChangeArrowheads="1"/>
          </p:cNvSpPr>
          <p:nvPr/>
        </p:nvSpPr>
        <p:spPr bwMode="auto">
          <a:xfrm>
            <a:off x="7752510" y="1207196"/>
            <a:ext cx="1022546" cy="5894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200">
                <a:solidFill>
                  <a:srgbClr val="008000"/>
                </a:solidFill>
                <a:latin typeface="Times New Roman" panose="02020603050405020304" pitchFamily="18" charset="0"/>
                <a:cs typeface="Times New Roman" panose="02020603050405020304" pitchFamily="18" charset="0"/>
              </a:rPr>
              <a:t>20kg</a:t>
            </a:r>
          </a:p>
        </p:txBody>
      </p:sp>
      <p:sp>
        <p:nvSpPr>
          <p:cNvPr id="39" name="Text Box 64"/>
          <p:cNvSpPr txBox="1">
            <a:spLocks noChangeArrowheads="1"/>
          </p:cNvSpPr>
          <p:nvPr/>
        </p:nvSpPr>
        <p:spPr bwMode="auto">
          <a:xfrm>
            <a:off x="7645300" y="2121596"/>
            <a:ext cx="1216861" cy="5280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a:solidFill>
                  <a:srgbClr val="800000"/>
                </a:solidFill>
                <a:latin typeface="Times New Roman" panose="02020603050405020304" pitchFamily="18" charset="0"/>
                <a:cs typeface="Times New Roman" panose="02020603050405020304" pitchFamily="18" charset="0"/>
              </a:rPr>
              <a:t>5 bao </a:t>
            </a:r>
          </a:p>
        </p:txBody>
      </p:sp>
    </p:spTree>
    <p:extLst>
      <p:ext uri="{BB962C8B-B14F-4D97-AF65-F5344CB8AC3E}">
        <p14:creationId xmlns:p14="http://schemas.microsoft.com/office/powerpoint/2010/main" val="1682902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down)">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down)">
                                      <p:cBhvr>
                                        <p:cTn id="12" dur="5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wipe(down)">
                                      <p:cBhvr>
                                        <p:cTn id="17" dur="500"/>
                                        <p:tgtEl>
                                          <p:spTgt spid="3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wipe(down)">
                                      <p:cBhvr>
                                        <p:cTn id="22" dur="500"/>
                                        <p:tgtEl>
                                          <p:spTgt spid="3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wipe(down)">
                                      <p:cBhvr>
                                        <p:cTn id="27" dur="500"/>
                                        <p:tgtEl>
                                          <p:spTgt spid="3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down)">
                                      <p:cBhvr>
                                        <p:cTn id="32" dur="500"/>
                                        <p:tgtEl>
                                          <p:spTgt spid="3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wipe(down)">
                                      <p:cBhvr>
                                        <p:cTn id="3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33" grpId="0"/>
      <p:bldP spid="36" grpId="0"/>
      <p:bldP spid="38" grpId="0"/>
      <p:bldP spid="3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14"/>
        <p:cNvGrpSpPr/>
        <p:nvPr/>
      </p:nvGrpSpPr>
      <p:grpSpPr>
        <a:xfrm>
          <a:off x="0" y="0"/>
          <a:ext cx="0" cy="0"/>
          <a:chOff x="0" y="0"/>
          <a:chExt cx="0" cy="0"/>
        </a:xfrm>
      </p:grpSpPr>
      <p:sp>
        <p:nvSpPr>
          <p:cNvPr id="40" name="AutoShape 14"/>
          <p:cNvSpPr>
            <a:spLocks noChangeArrowheads="1"/>
          </p:cNvSpPr>
          <p:nvPr/>
        </p:nvSpPr>
        <p:spPr bwMode="auto">
          <a:xfrm rot="10800000">
            <a:off x="74045" y="3415131"/>
            <a:ext cx="2543175" cy="1447800"/>
          </a:xfrm>
          <a:prstGeom prst="wedgeRectCallout">
            <a:avLst>
              <a:gd name="adj1" fmla="val -104120"/>
              <a:gd name="adj2" fmla="val 80259"/>
            </a:avLst>
          </a:prstGeom>
          <a:solidFill>
            <a:sysClr val="window" lastClr="FFFFFF"/>
          </a:solidFill>
          <a:ln w="952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vi-VN"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pic>
        <p:nvPicPr>
          <p:cNvPr id="116" name="Google Shape;116;p23"/>
          <p:cNvPicPr preferRelativeResize="0"/>
          <p:nvPr/>
        </p:nvPicPr>
        <p:blipFill rotWithShape="1">
          <a:blip r:embed="rId3">
            <a:alphaModFix/>
          </a:blip>
          <a:srcRect r="19034" b="13703"/>
          <a:stretch/>
        </p:blipFill>
        <p:spPr>
          <a:xfrm>
            <a:off x="7789333" y="3765290"/>
            <a:ext cx="1354669" cy="1374881"/>
          </a:xfrm>
          <a:prstGeom prst="rect">
            <a:avLst/>
          </a:prstGeom>
          <a:noFill/>
          <a:ln>
            <a:noFill/>
          </a:ln>
        </p:spPr>
      </p:pic>
      <p:pic>
        <p:nvPicPr>
          <p:cNvPr id="117" name="Google Shape;117;p23"/>
          <p:cNvPicPr preferRelativeResize="0"/>
          <p:nvPr/>
        </p:nvPicPr>
        <p:blipFill rotWithShape="1">
          <a:blip r:embed="rId4">
            <a:alphaModFix/>
          </a:blip>
          <a:srcRect l="29918" t="-15946" b="43692"/>
          <a:stretch/>
        </p:blipFill>
        <p:spPr>
          <a:xfrm>
            <a:off x="0" y="4837378"/>
            <a:ext cx="1559155" cy="306122"/>
          </a:xfrm>
          <a:prstGeom prst="rect">
            <a:avLst/>
          </a:prstGeom>
          <a:noFill/>
          <a:ln>
            <a:noFill/>
          </a:ln>
        </p:spPr>
      </p:pic>
      <p:pic>
        <p:nvPicPr>
          <p:cNvPr id="118" name="Google Shape;118;p23"/>
          <p:cNvPicPr preferRelativeResize="0"/>
          <p:nvPr/>
        </p:nvPicPr>
        <p:blipFill rotWithShape="1">
          <a:blip r:embed="rId5">
            <a:alphaModFix/>
          </a:blip>
          <a:srcRect/>
          <a:stretch/>
        </p:blipFill>
        <p:spPr>
          <a:xfrm rot="10800000">
            <a:off x="92650" y="3525384"/>
            <a:ext cx="800298" cy="927346"/>
          </a:xfrm>
          <a:prstGeom prst="rect">
            <a:avLst/>
          </a:prstGeom>
          <a:noFill/>
          <a:ln>
            <a:noFill/>
          </a:ln>
        </p:spPr>
      </p:pic>
      <p:pic>
        <p:nvPicPr>
          <p:cNvPr id="127" name="Google Shape;127;p23"/>
          <p:cNvPicPr preferRelativeResize="0"/>
          <p:nvPr/>
        </p:nvPicPr>
        <p:blipFill rotWithShape="1">
          <a:blip r:embed="rId6">
            <a:alphaModFix/>
          </a:blip>
          <a:srcRect l="2426" r="2426"/>
          <a:stretch/>
        </p:blipFill>
        <p:spPr>
          <a:xfrm rot="1341193" flipH="1">
            <a:off x="-25967" y="4146701"/>
            <a:ext cx="1275432" cy="1004706"/>
          </a:xfrm>
          <a:prstGeom prst="rect">
            <a:avLst/>
          </a:prstGeom>
          <a:noFill/>
          <a:ln>
            <a:noFill/>
          </a:ln>
        </p:spPr>
      </p:pic>
      <p:pic>
        <p:nvPicPr>
          <p:cNvPr id="128" name="Google Shape;128;p23"/>
          <p:cNvPicPr preferRelativeResize="0"/>
          <p:nvPr/>
        </p:nvPicPr>
        <p:blipFill rotWithShape="1">
          <a:blip r:embed="rId7">
            <a:alphaModFix/>
          </a:blip>
          <a:srcRect l="-8262" t="-11440" r="-8274" b="-11440"/>
          <a:stretch/>
        </p:blipFill>
        <p:spPr>
          <a:xfrm rot="10800000">
            <a:off x="7652350" y="253325"/>
            <a:ext cx="998850" cy="615175"/>
          </a:xfrm>
          <a:prstGeom prst="rect">
            <a:avLst/>
          </a:prstGeom>
          <a:noFill/>
          <a:ln>
            <a:noFill/>
          </a:ln>
        </p:spPr>
      </p:pic>
      <p:pic>
        <p:nvPicPr>
          <p:cNvPr id="129" name="Google Shape;129;p23"/>
          <p:cNvPicPr preferRelativeResize="0"/>
          <p:nvPr/>
        </p:nvPicPr>
        <p:blipFill rotWithShape="1">
          <a:blip r:embed="rId7">
            <a:alphaModFix/>
          </a:blip>
          <a:srcRect l="-8262" t="-11440" r="-8274" b="-11440"/>
          <a:stretch/>
        </p:blipFill>
        <p:spPr>
          <a:xfrm rot="-668780">
            <a:off x="-6626" y="88755"/>
            <a:ext cx="998850" cy="615175"/>
          </a:xfrm>
          <a:prstGeom prst="rect">
            <a:avLst/>
          </a:prstGeom>
          <a:noFill/>
          <a:ln>
            <a:noFill/>
          </a:ln>
        </p:spPr>
      </p:pic>
      <p:pic>
        <p:nvPicPr>
          <p:cNvPr id="133" name="Google Shape;133;p23"/>
          <p:cNvPicPr preferRelativeResize="0"/>
          <p:nvPr/>
        </p:nvPicPr>
        <p:blipFill>
          <a:blip r:embed="rId8">
            <a:alphaModFix/>
          </a:blip>
          <a:stretch>
            <a:fillRect/>
          </a:stretch>
        </p:blipFill>
        <p:spPr>
          <a:xfrm>
            <a:off x="6506600" y="1243125"/>
            <a:ext cx="534450" cy="437450"/>
          </a:xfrm>
          <a:prstGeom prst="rect">
            <a:avLst/>
          </a:prstGeom>
          <a:noFill/>
          <a:ln>
            <a:noFill/>
          </a:ln>
        </p:spPr>
      </p:pic>
      <p:pic>
        <p:nvPicPr>
          <p:cNvPr id="136" name="Google Shape;136;p23"/>
          <p:cNvPicPr preferRelativeResize="0"/>
          <p:nvPr/>
        </p:nvPicPr>
        <p:blipFill>
          <a:blip r:embed="rId9">
            <a:alphaModFix/>
          </a:blip>
          <a:stretch>
            <a:fillRect/>
          </a:stretch>
        </p:blipFill>
        <p:spPr>
          <a:xfrm rot="4641979">
            <a:off x="5189639" y="3675458"/>
            <a:ext cx="443923" cy="985950"/>
          </a:xfrm>
          <a:prstGeom prst="rect">
            <a:avLst/>
          </a:prstGeom>
          <a:noFill/>
          <a:ln>
            <a:noFill/>
          </a:ln>
        </p:spPr>
      </p:pic>
      <p:sp>
        <p:nvSpPr>
          <p:cNvPr id="28" name="Text Box 7"/>
          <p:cNvSpPr txBox="1">
            <a:spLocks noChangeArrowheads="1"/>
          </p:cNvSpPr>
          <p:nvPr/>
        </p:nvSpPr>
        <p:spPr bwMode="auto">
          <a:xfrm>
            <a:off x="3200400" y="1288461"/>
            <a:ext cx="1433513" cy="4889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600">
                <a:solidFill>
                  <a:srgbClr val="C00000"/>
                </a:solidFill>
                <a:latin typeface="Times New Roman" panose="02020603050405020304" pitchFamily="18" charset="0"/>
                <a:cs typeface="Times New Roman" panose="02020603050405020304" pitchFamily="18" charset="0"/>
              </a:rPr>
              <a:t>Cách 1:</a:t>
            </a:r>
          </a:p>
        </p:txBody>
      </p:sp>
      <p:sp>
        <p:nvSpPr>
          <p:cNvPr id="29" name="Text Box 8"/>
          <p:cNvSpPr txBox="1">
            <a:spLocks noChangeArrowheads="1"/>
          </p:cNvSpPr>
          <p:nvPr/>
        </p:nvSpPr>
        <p:spPr bwMode="auto">
          <a:xfrm>
            <a:off x="609600" y="1669461"/>
            <a:ext cx="19812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600" u="sng">
                <a:solidFill>
                  <a:srgbClr val="008000"/>
                </a:solidFill>
                <a:latin typeface="Times New Roman" panose="02020603050405020304" pitchFamily="18" charset="0"/>
              </a:rPr>
              <a:t>Tóm tắt </a:t>
            </a:r>
          </a:p>
        </p:txBody>
      </p:sp>
      <p:cxnSp>
        <p:nvCxnSpPr>
          <p:cNvPr id="30" name="Straight Connector 29"/>
          <p:cNvCxnSpPr/>
          <p:nvPr/>
        </p:nvCxnSpPr>
        <p:spPr>
          <a:xfrm>
            <a:off x="2746663" y="1364661"/>
            <a:ext cx="0" cy="2286000"/>
          </a:xfrm>
          <a:prstGeom prst="line">
            <a:avLst/>
          </a:prstGeom>
        </p:spPr>
        <p:style>
          <a:lnRef idx="1">
            <a:schemeClr val="accent1"/>
          </a:lnRef>
          <a:fillRef idx="0">
            <a:schemeClr val="accent1"/>
          </a:fillRef>
          <a:effectRef idx="0">
            <a:schemeClr val="accent1"/>
          </a:effectRef>
          <a:fontRef idx="minor">
            <a:schemeClr val="tx1"/>
          </a:fontRef>
        </p:style>
      </p:cxnSp>
      <p:sp>
        <p:nvSpPr>
          <p:cNvPr id="31" name="TextBox 30"/>
          <p:cNvSpPr txBox="1">
            <a:spLocks noChangeArrowheads="1"/>
          </p:cNvSpPr>
          <p:nvPr/>
        </p:nvSpPr>
        <p:spPr bwMode="auto">
          <a:xfrm>
            <a:off x="5562600" y="1288461"/>
            <a:ext cx="16129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600" u="sng">
                <a:solidFill>
                  <a:srgbClr val="008000"/>
                </a:solidFill>
                <a:latin typeface="Times New Roman" panose="02020603050405020304" pitchFamily="18" charset="0"/>
              </a:rPr>
              <a:t>Bài giải:</a:t>
            </a:r>
          </a:p>
        </p:txBody>
      </p:sp>
      <p:sp>
        <p:nvSpPr>
          <p:cNvPr id="32" name="Text Box 15"/>
          <p:cNvSpPr txBox="1">
            <a:spLocks noChangeArrowheads="1"/>
          </p:cNvSpPr>
          <p:nvPr/>
        </p:nvSpPr>
        <p:spPr bwMode="auto">
          <a:xfrm>
            <a:off x="2895600" y="1898061"/>
            <a:ext cx="6248400" cy="289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600">
                <a:solidFill>
                  <a:srgbClr val="0000FF"/>
                </a:solidFill>
                <a:latin typeface="Times New Roman" panose="02020603050405020304" pitchFamily="18" charset="0"/>
                <a:cs typeface="Times New Roman" panose="02020603050405020304" pitchFamily="18" charset="0"/>
              </a:rPr>
              <a:t>Muốn đắp xong nền nhà trong 1 ngày cần số người là:</a:t>
            </a:r>
          </a:p>
          <a:p>
            <a:r>
              <a:rPr lang="en-US" altLang="en-US" sz="2600">
                <a:solidFill>
                  <a:srgbClr val="0000FF"/>
                </a:solidFill>
                <a:latin typeface="Times New Roman" panose="02020603050405020304" pitchFamily="18" charset="0"/>
                <a:cs typeface="Times New Roman" panose="02020603050405020304" pitchFamily="18" charset="0"/>
              </a:rPr>
              <a:t>	12 x 2 = 24 (người)</a:t>
            </a:r>
          </a:p>
          <a:p>
            <a:r>
              <a:rPr lang="en-US" altLang="en-US" sz="2600">
                <a:solidFill>
                  <a:srgbClr val="0000FF"/>
                </a:solidFill>
                <a:latin typeface="Times New Roman" panose="02020603050405020304" pitchFamily="18" charset="0"/>
                <a:cs typeface="Times New Roman" panose="02020603050405020304" pitchFamily="18" charset="0"/>
              </a:rPr>
              <a:t>Muốn đắp xong nền nhà trong 4 ngày cần số người là:</a:t>
            </a:r>
          </a:p>
          <a:p>
            <a:r>
              <a:rPr lang="en-US" altLang="en-US" sz="2600">
                <a:solidFill>
                  <a:srgbClr val="0000FF"/>
                </a:solidFill>
                <a:latin typeface="Times New Roman" panose="02020603050405020304" pitchFamily="18" charset="0"/>
                <a:cs typeface="Times New Roman" panose="02020603050405020304" pitchFamily="18" charset="0"/>
              </a:rPr>
              <a:t>	24 : 4 = 6 (người)</a:t>
            </a:r>
          </a:p>
          <a:p>
            <a:r>
              <a:rPr lang="en-US" altLang="en-US" sz="2600">
                <a:solidFill>
                  <a:srgbClr val="0000FF"/>
                </a:solidFill>
                <a:latin typeface="Times New Roman" panose="02020603050405020304" pitchFamily="18" charset="0"/>
                <a:cs typeface="Times New Roman" panose="02020603050405020304" pitchFamily="18" charset="0"/>
              </a:rPr>
              <a:t>		Đáp số: 6 người</a:t>
            </a:r>
          </a:p>
        </p:txBody>
      </p:sp>
      <p:sp>
        <p:nvSpPr>
          <p:cNvPr id="33" name="Text Box 16"/>
          <p:cNvSpPr txBox="1">
            <a:spLocks noChangeArrowheads="1"/>
          </p:cNvSpPr>
          <p:nvPr/>
        </p:nvSpPr>
        <p:spPr bwMode="auto">
          <a:xfrm>
            <a:off x="0" y="2202861"/>
            <a:ext cx="27432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600">
                <a:solidFill>
                  <a:srgbClr val="0000FF"/>
                </a:solidFill>
                <a:latin typeface="Times New Roman" panose="02020603050405020304" pitchFamily="18" charset="0"/>
                <a:cs typeface="Times New Roman" panose="02020603050405020304" pitchFamily="18" charset="0"/>
              </a:rPr>
              <a:t>2 ngày: 12 người</a:t>
            </a:r>
          </a:p>
        </p:txBody>
      </p:sp>
      <p:sp>
        <p:nvSpPr>
          <p:cNvPr id="36" name="Text Box 17"/>
          <p:cNvSpPr txBox="1">
            <a:spLocks noChangeArrowheads="1"/>
          </p:cNvSpPr>
          <p:nvPr/>
        </p:nvSpPr>
        <p:spPr bwMode="auto">
          <a:xfrm>
            <a:off x="0" y="2744199"/>
            <a:ext cx="28194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600">
                <a:solidFill>
                  <a:srgbClr val="0000FF"/>
                </a:solidFill>
                <a:latin typeface="Times New Roman" panose="02020603050405020304" pitchFamily="18" charset="0"/>
                <a:cs typeface="Times New Roman" panose="02020603050405020304" pitchFamily="18" charset="0"/>
              </a:rPr>
              <a:t>4 ngày: ...người ?</a:t>
            </a:r>
          </a:p>
        </p:txBody>
      </p:sp>
      <p:sp>
        <p:nvSpPr>
          <p:cNvPr id="38" name="Text Box 18"/>
          <p:cNvSpPr txBox="1">
            <a:spLocks noChangeArrowheads="1"/>
          </p:cNvSpPr>
          <p:nvPr/>
        </p:nvSpPr>
        <p:spPr bwMode="auto">
          <a:xfrm>
            <a:off x="0" y="3415131"/>
            <a:ext cx="2895598"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2600">
                <a:solidFill>
                  <a:srgbClr val="008000"/>
                </a:solidFill>
                <a:latin typeface="Times New Roman" panose="02020603050405020304" pitchFamily="18" charset="0"/>
                <a:cs typeface="Times New Roman" panose="02020603050405020304" pitchFamily="18" charset="0"/>
              </a:rPr>
              <a:t>    </a:t>
            </a:r>
            <a:r>
              <a:rPr lang="en-US" altLang="en-US" sz="2600" smtClean="0">
                <a:solidFill>
                  <a:srgbClr val="008000"/>
                </a:solidFill>
                <a:latin typeface="Times New Roman" panose="02020603050405020304" pitchFamily="18" charset="0"/>
                <a:cs typeface="Times New Roman" panose="02020603050405020304" pitchFamily="18" charset="0"/>
              </a:rPr>
              <a:t>Bước </a:t>
            </a:r>
            <a:r>
              <a:rPr lang="en-US" altLang="en-US" sz="2600">
                <a:solidFill>
                  <a:srgbClr val="008000"/>
                </a:solidFill>
                <a:latin typeface="Times New Roman" panose="02020603050405020304" pitchFamily="18" charset="0"/>
                <a:cs typeface="Times New Roman" panose="02020603050405020304" pitchFamily="18" charset="0"/>
              </a:rPr>
              <a:t>này là bước “rút về đơn vị”.</a:t>
            </a:r>
          </a:p>
        </p:txBody>
      </p:sp>
      <p:sp>
        <p:nvSpPr>
          <p:cNvPr id="39" name="Text Box 19"/>
          <p:cNvSpPr txBox="1">
            <a:spLocks noChangeArrowheads="1"/>
          </p:cNvSpPr>
          <p:nvPr/>
        </p:nvSpPr>
        <p:spPr bwMode="auto">
          <a:xfrm>
            <a:off x="0" y="-9"/>
            <a:ext cx="9144000" cy="129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600">
                <a:solidFill>
                  <a:srgbClr val="0000FF"/>
                </a:solidFill>
                <a:latin typeface="Times New Roman" panose="02020603050405020304" pitchFamily="18" charset="0"/>
                <a:cs typeface="Times New Roman" panose="02020603050405020304" pitchFamily="18" charset="0"/>
              </a:rPr>
              <a:t>b.</a:t>
            </a:r>
            <a:r>
              <a:rPr lang="en-US" altLang="en-US" sz="2600" u="sng">
                <a:solidFill>
                  <a:srgbClr val="0000FF"/>
                </a:solidFill>
                <a:latin typeface="Times New Roman" panose="02020603050405020304" pitchFamily="18" charset="0"/>
                <a:cs typeface="Times New Roman" panose="02020603050405020304" pitchFamily="18" charset="0"/>
              </a:rPr>
              <a:t> Bài toán:</a:t>
            </a:r>
            <a:r>
              <a:rPr lang="en-US" altLang="en-US" sz="2600">
                <a:solidFill>
                  <a:srgbClr val="0000FF"/>
                </a:solidFill>
                <a:latin typeface="Times New Roman" panose="02020603050405020304" pitchFamily="18" charset="0"/>
                <a:cs typeface="Times New Roman" panose="02020603050405020304" pitchFamily="18" charset="0"/>
              </a:rPr>
              <a:t> Muốn đắp xong nền nhà trong 2 ngày, cần có 12 người. Hỏi muốn đắp xong nền nhà đó trong 4 ngày thì cần có bao nhiêu người? (Mức làm của mỗi người như nhau). </a:t>
            </a:r>
          </a:p>
        </p:txBody>
      </p:sp>
    </p:spTree>
    <p:extLst>
      <p:ext uri="{BB962C8B-B14F-4D97-AF65-F5344CB8AC3E}">
        <p14:creationId xmlns:p14="http://schemas.microsoft.com/office/powerpoint/2010/main" val="1589069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500"/>
                                        <p:tgtEl>
                                          <p:spTgt spid="3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fade">
                                      <p:cBhvr>
                                        <p:cTn id="17" dur="500"/>
                                        <p:tgtEl>
                                          <p:spTgt spid="3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500"/>
                                        <p:tgtEl>
                                          <p:spTgt spid="3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2">
                                            <p:txEl>
                                              <p:pRg st="0" end="0"/>
                                            </p:txEl>
                                          </p:spTgt>
                                        </p:tgtEl>
                                        <p:attrNameLst>
                                          <p:attrName>style.visibility</p:attrName>
                                        </p:attrNameLst>
                                      </p:cBhvr>
                                      <p:to>
                                        <p:strVal val="visible"/>
                                      </p:to>
                                    </p:set>
                                    <p:animEffect transition="in" filter="fade">
                                      <p:cBhvr>
                                        <p:cTn id="27" dur="500"/>
                                        <p:tgtEl>
                                          <p:spTgt spid="32">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2">
                                            <p:txEl>
                                              <p:pRg st="1" end="1"/>
                                            </p:txEl>
                                          </p:spTgt>
                                        </p:tgtEl>
                                        <p:attrNameLst>
                                          <p:attrName>style.visibility</p:attrName>
                                        </p:attrNameLst>
                                      </p:cBhvr>
                                      <p:to>
                                        <p:strVal val="visible"/>
                                      </p:to>
                                    </p:set>
                                    <p:animEffect transition="in" filter="fade">
                                      <p:cBhvr>
                                        <p:cTn id="32" dur="500"/>
                                        <p:tgtEl>
                                          <p:spTgt spid="32">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2">
                                            <p:txEl>
                                              <p:pRg st="2" end="2"/>
                                            </p:txEl>
                                          </p:spTgt>
                                        </p:tgtEl>
                                        <p:attrNameLst>
                                          <p:attrName>style.visibility</p:attrName>
                                        </p:attrNameLst>
                                      </p:cBhvr>
                                      <p:to>
                                        <p:strVal val="visible"/>
                                      </p:to>
                                    </p:set>
                                    <p:animEffect transition="in" filter="fade">
                                      <p:cBhvr>
                                        <p:cTn id="37" dur="500"/>
                                        <p:tgtEl>
                                          <p:spTgt spid="32">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2">
                                            <p:txEl>
                                              <p:pRg st="3" end="3"/>
                                            </p:txEl>
                                          </p:spTgt>
                                        </p:tgtEl>
                                        <p:attrNameLst>
                                          <p:attrName>style.visibility</p:attrName>
                                        </p:attrNameLst>
                                      </p:cBhvr>
                                      <p:to>
                                        <p:strVal val="visible"/>
                                      </p:to>
                                    </p:set>
                                    <p:animEffect transition="in" filter="fade">
                                      <p:cBhvr>
                                        <p:cTn id="42" dur="500"/>
                                        <p:tgtEl>
                                          <p:spTgt spid="32">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2">
                                            <p:txEl>
                                              <p:pRg st="4" end="4"/>
                                            </p:txEl>
                                          </p:spTgt>
                                        </p:tgtEl>
                                        <p:attrNameLst>
                                          <p:attrName>style.visibility</p:attrName>
                                        </p:attrNameLst>
                                      </p:cBhvr>
                                      <p:to>
                                        <p:strVal val="visible"/>
                                      </p:to>
                                    </p:set>
                                    <p:animEffect transition="in" filter="fade">
                                      <p:cBhvr>
                                        <p:cTn id="47" dur="500"/>
                                        <p:tgtEl>
                                          <p:spTgt spid="32">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8"/>
                                        </p:tgtEl>
                                        <p:attrNameLst>
                                          <p:attrName>style.visibility</p:attrName>
                                        </p:attrNameLst>
                                      </p:cBhvr>
                                      <p:to>
                                        <p:strVal val="visible"/>
                                      </p:to>
                                    </p:set>
                                    <p:animEffect transition="in" filter="fade">
                                      <p:cBhvr>
                                        <p:cTn id="52" dur="500"/>
                                        <p:tgtEl>
                                          <p:spTgt spid="38"/>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40"/>
                                        </p:tgtEl>
                                        <p:attrNameLst>
                                          <p:attrName>style.visibility</p:attrName>
                                        </p:attrNameLst>
                                      </p:cBhvr>
                                      <p:to>
                                        <p:strVal val="visible"/>
                                      </p:to>
                                    </p:set>
                                    <p:animEffect transition="in" filter="fade">
                                      <p:cBhvr>
                                        <p:cTn id="55" dur="500"/>
                                        <p:tgtEl>
                                          <p:spTgt spid="40"/>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28"/>
                                        </p:tgtEl>
                                        <p:attrNameLst>
                                          <p:attrName>style.visibility</p:attrName>
                                        </p:attrNameLst>
                                      </p:cBhvr>
                                      <p:to>
                                        <p:strVal val="visible"/>
                                      </p:to>
                                    </p:set>
                                    <p:animEffect transition="in" filter="fade">
                                      <p:cBhvr>
                                        <p:cTn id="6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8" grpId="0" animBg="1"/>
      <p:bldP spid="29" grpId="0"/>
      <p:bldP spid="31" grpId="0"/>
      <p:bldP spid="33" grpId="0"/>
      <p:bldP spid="36" grpId="0"/>
      <p:bldP spid="3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140"/>
        <p:cNvGrpSpPr/>
        <p:nvPr/>
      </p:nvGrpSpPr>
      <p:grpSpPr>
        <a:xfrm>
          <a:off x="0" y="0"/>
          <a:ext cx="0" cy="0"/>
          <a:chOff x="0" y="0"/>
          <a:chExt cx="0" cy="0"/>
        </a:xfrm>
      </p:grpSpPr>
      <p:pic>
        <p:nvPicPr>
          <p:cNvPr id="141" name="Google Shape;141;p24"/>
          <p:cNvPicPr preferRelativeResize="0"/>
          <p:nvPr/>
        </p:nvPicPr>
        <p:blipFill rotWithShape="1">
          <a:blip r:embed="rId3">
            <a:alphaModFix/>
          </a:blip>
          <a:srcRect l="-6523" t="-7182" r="-6534" b="-7182"/>
          <a:stretch/>
        </p:blipFill>
        <p:spPr>
          <a:xfrm flipH="1">
            <a:off x="7961896" y="3188547"/>
            <a:ext cx="743292" cy="451907"/>
          </a:xfrm>
          <a:prstGeom prst="rect">
            <a:avLst/>
          </a:prstGeom>
          <a:noFill/>
          <a:ln>
            <a:noFill/>
          </a:ln>
        </p:spPr>
      </p:pic>
      <p:pic>
        <p:nvPicPr>
          <p:cNvPr id="144" name="Google Shape;144;p24"/>
          <p:cNvPicPr preferRelativeResize="0"/>
          <p:nvPr/>
        </p:nvPicPr>
        <p:blipFill rotWithShape="1">
          <a:blip r:embed="rId4">
            <a:alphaModFix/>
          </a:blip>
          <a:srcRect l="-9482" t="-16507" r="-9494" b="-16507"/>
          <a:stretch/>
        </p:blipFill>
        <p:spPr>
          <a:xfrm rot="-5400000">
            <a:off x="7605581" y="2803632"/>
            <a:ext cx="566825" cy="518625"/>
          </a:xfrm>
          <a:prstGeom prst="rect">
            <a:avLst/>
          </a:prstGeom>
          <a:noFill/>
          <a:ln>
            <a:noFill/>
          </a:ln>
        </p:spPr>
      </p:pic>
      <p:pic>
        <p:nvPicPr>
          <p:cNvPr id="145" name="Google Shape;145;p24"/>
          <p:cNvPicPr preferRelativeResize="0"/>
          <p:nvPr/>
        </p:nvPicPr>
        <p:blipFill rotWithShape="1">
          <a:blip r:embed="rId4">
            <a:alphaModFix/>
          </a:blip>
          <a:srcRect l="16195" t="-16508" r="-9487" b="58236"/>
          <a:stretch/>
        </p:blipFill>
        <p:spPr>
          <a:xfrm rot="-5400000">
            <a:off x="7713630" y="3009363"/>
            <a:ext cx="304575" cy="155674"/>
          </a:xfrm>
          <a:prstGeom prst="rect">
            <a:avLst/>
          </a:prstGeom>
          <a:noFill/>
          <a:ln>
            <a:noFill/>
          </a:ln>
        </p:spPr>
      </p:pic>
      <p:pic>
        <p:nvPicPr>
          <p:cNvPr id="146" name="Google Shape;146;p24"/>
          <p:cNvPicPr preferRelativeResize="0"/>
          <p:nvPr/>
        </p:nvPicPr>
        <p:blipFill rotWithShape="1">
          <a:blip r:embed="rId5">
            <a:alphaModFix/>
          </a:blip>
          <a:srcRect l="-3466" t="-15946" b="32717"/>
          <a:stretch/>
        </p:blipFill>
        <p:spPr>
          <a:xfrm>
            <a:off x="5473300" y="4642841"/>
            <a:ext cx="3268173" cy="500660"/>
          </a:xfrm>
          <a:prstGeom prst="rect">
            <a:avLst/>
          </a:prstGeom>
          <a:noFill/>
          <a:ln>
            <a:noFill/>
          </a:ln>
        </p:spPr>
      </p:pic>
      <p:pic>
        <p:nvPicPr>
          <p:cNvPr id="147" name="Google Shape;147;p24"/>
          <p:cNvPicPr preferRelativeResize="0"/>
          <p:nvPr/>
        </p:nvPicPr>
        <p:blipFill rotWithShape="1">
          <a:blip r:embed="rId6">
            <a:alphaModFix/>
          </a:blip>
          <a:srcRect/>
          <a:stretch/>
        </p:blipFill>
        <p:spPr>
          <a:xfrm>
            <a:off x="7665966" y="2976682"/>
            <a:ext cx="1039222" cy="1894961"/>
          </a:xfrm>
          <a:prstGeom prst="rect">
            <a:avLst/>
          </a:prstGeom>
          <a:noFill/>
          <a:ln>
            <a:noFill/>
          </a:ln>
        </p:spPr>
      </p:pic>
      <p:pic>
        <p:nvPicPr>
          <p:cNvPr id="148" name="Google Shape;148;p24"/>
          <p:cNvPicPr preferRelativeResize="0"/>
          <p:nvPr/>
        </p:nvPicPr>
        <p:blipFill rotWithShape="1">
          <a:blip r:embed="rId3">
            <a:alphaModFix/>
          </a:blip>
          <a:srcRect l="-6523" t="-7182" r="-6534" b="-7182"/>
          <a:stretch/>
        </p:blipFill>
        <p:spPr>
          <a:xfrm>
            <a:off x="2609000" y="4281432"/>
            <a:ext cx="1178645" cy="716590"/>
          </a:xfrm>
          <a:prstGeom prst="rect">
            <a:avLst/>
          </a:prstGeom>
          <a:noFill/>
          <a:ln>
            <a:noFill/>
          </a:ln>
        </p:spPr>
      </p:pic>
      <p:pic>
        <p:nvPicPr>
          <p:cNvPr id="149" name="Google Shape;149;p24"/>
          <p:cNvPicPr preferRelativeResize="0"/>
          <p:nvPr/>
        </p:nvPicPr>
        <p:blipFill rotWithShape="1">
          <a:blip r:embed="rId4">
            <a:alphaModFix/>
          </a:blip>
          <a:srcRect l="16195" t="-16508" r="-9487" b="58236"/>
          <a:stretch/>
        </p:blipFill>
        <p:spPr>
          <a:xfrm rot="5400000" flipH="1">
            <a:off x="2604825" y="3513675"/>
            <a:ext cx="304575" cy="155674"/>
          </a:xfrm>
          <a:prstGeom prst="rect">
            <a:avLst/>
          </a:prstGeom>
          <a:noFill/>
          <a:ln>
            <a:noFill/>
          </a:ln>
        </p:spPr>
      </p:pic>
      <p:pic>
        <p:nvPicPr>
          <p:cNvPr id="150" name="Google Shape;150;p24"/>
          <p:cNvPicPr preferRelativeResize="0"/>
          <p:nvPr/>
        </p:nvPicPr>
        <p:blipFill rotWithShape="1">
          <a:blip r:embed="rId7">
            <a:alphaModFix/>
          </a:blip>
          <a:srcRect/>
          <a:stretch/>
        </p:blipFill>
        <p:spPr>
          <a:xfrm rot="10800000">
            <a:off x="411409" y="1179034"/>
            <a:ext cx="1304600" cy="1511475"/>
          </a:xfrm>
          <a:prstGeom prst="rect">
            <a:avLst/>
          </a:prstGeom>
          <a:noFill/>
          <a:ln>
            <a:noFill/>
          </a:ln>
        </p:spPr>
      </p:pic>
      <p:pic>
        <p:nvPicPr>
          <p:cNvPr id="151" name="Google Shape;151;p24"/>
          <p:cNvPicPr preferRelativeResize="0"/>
          <p:nvPr/>
        </p:nvPicPr>
        <p:blipFill rotWithShape="1">
          <a:blip r:embed="rId8">
            <a:alphaModFix/>
          </a:blip>
          <a:srcRect l="-8262" t="-11440" r="-8274" b="-11440"/>
          <a:stretch/>
        </p:blipFill>
        <p:spPr>
          <a:xfrm rot="10800000">
            <a:off x="6758075" y="396650"/>
            <a:ext cx="998850" cy="615175"/>
          </a:xfrm>
          <a:prstGeom prst="rect">
            <a:avLst/>
          </a:prstGeom>
          <a:noFill/>
          <a:ln>
            <a:noFill/>
          </a:ln>
        </p:spPr>
      </p:pic>
      <p:pic>
        <p:nvPicPr>
          <p:cNvPr id="152" name="Google Shape;152;p24"/>
          <p:cNvPicPr preferRelativeResize="0"/>
          <p:nvPr/>
        </p:nvPicPr>
        <p:blipFill rotWithShape="1">
          <a:blip r:embed="rId9">
            <a:alphaModFix/>
          </a:blip>
          <a:srcRect l="-9339" t="-12878" r="-9327" b="-12891"/>
          <a:stretch/>
        </p:blipFill>
        <p:spPr>
          <a:xfrm rot="10800000">
            <a:off x="6982251" y="1449725"/>
            <a:ext cx="663599" cy="665775"/>
          </a:xfrm>
          <a:prstGeom prst="rect">
            <a:avLst/>
          </a:prstGeom>
          <a:noFill/>
          <a:ln>
            <a:noFill/>
          </a:ln>
        </p:spPr>
      </p:pic>
      <p:pic>
        <p:nvPicPr>
          <p:cNvPr id="153" name="Google Shape;153;p24"/>
          <p:cNvPicPr preferRelativeResize="0"/>
          <p:nvPr/>
        </p:nvPicPr>
        <p:blipFill rotWithShape="1">
          <a:blip r:embed="rId7">
            <a:alphaModFix/>
          </a:blip>
          <a:srcRect t="29062" r="59483"/>
          <a:stretch/>
        </p:blipFill>
        <p:spPr>
          <a:xfrm rot="6035288">
            <a:off x="4343787" y="3467705"/>
            <a:ext cx="528575" cy="1072200"/>
          </a:xfrm>
          <a:prstGeom prst="rect">
            <a:avLst/>
          </a:prstGeom>
          <a:noFill/>
          <a:ln>
            <a:noFill/>
          </a:ln>
        </p:spPr>
      </p:pic>
      <p:sp>
        <p:nvSpPr>
          <p:cNvPr id="26" name="Text Box 13"/>
          <p:cNvSpPr txBox="1">
            <a:spLocks noChangeArrowheads="1"/>
          </p:cNvSpPr>
          <p:nvPr/>
        </p:nvSpPr>
        <p:spPr bwMode="auto">
          <a:xfrm>
            <a:off x="3429000" y="1423543"/>
            <a:ext cx="1524000" cy="519113"/>
          </a:xfrm>
          <a:prstGeom prst="rect">
            <a:avLst/>
          </a:prstGeom>
          <a:noFill/>
          <a:ln>
            <a:noFill/>
          </a:ln>
          <a:effectLs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800">
                <a:solidFill>
                  <a:srgbClr val="800000"/>
                </a:solidFill>
                <a:latin typeface="Times New Roman" panose="02020603050405020304" pitchFamily="18" charset="0"/>
                <a:cs typeface="Times New Roman" panose="02020603050405020304" pitchFamily="18" charset="0"/>
              </a:rPr>
              <a:t>Cách 2:</a:t>
            </a:r>
          </a:p>
        </p:txBody>
      </p:sp>
      <p:sp>
        <p:nvSpPr>
          <p:cNvPr id="27" name="Text Box 16"/>
          <p:cNvSpPr txBox="1">
            <a:spLocks noChangeArrowheads="1"/>
          </p:cNvSpPr>
          <p:nvPr/>
        </p:nvSpPr>
        <p:spPr bwMode="auto">
          <a:xfrm>
            <a:off x="5334000" y="1194943"/>
            <a:ext cx="2286000" cy="51911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2800" u="sng">
                <a:solidFill>
                  <a:srgbClr val="008000"/>
                </a:solidFill>
                <a:latin typeface="Times New Roman" panose="02020603050405020304" pitchFamily="18" charset="0"/>
                <a:cs typeface="Times New Roman" panose="02020603050405020304" pitchFamily="18" charset="0"/>
              </a:rPr>
              <a:t>Bài giải:</a:t>
            </a:r>
            <a:endParaRPr lang="en-US" altLang="en-US" sz="2800">
              <a:solidFill>
                <a:srgbClr val="008000"/>
              </a:solidFill>
              <a:latin typeface="Times New Roman" panose="02020603050405020304" pitchFamily="18" charset="0"/>
              <a:cs typeface="Times New Roman" panose="02020603050405020304" pitchFamily="18" charset="0"/>
            </a:endParaRPr>
          </a:p>
        </p:txBody>
      </p:sp>
      <p:sp>
        <p:nvSpPr>
          <p:cNvPr id="28" name="AutoShape 18"/>
          <p:cNvSpPr>
            <a:spLocks noChangeArrowheads="1"/>
          </p:cNvSpPr>
          <p:nvPr/>
        </p:nvSpPr>
        <p:spPr bwMode="auto">
          <a:xfrm rot="10800000">
            <a:off x="20638" y="2970983"/>
            <a:ext cx="2743200" cy="1143000"/>
          </a:xfrm>
          <a:prstGeom prst="wedgeRectCallout">
            <a:avLst>
              <a:gd name="adj1" fmla="val -94796"/>
              <a:gd name="adj2" fmla="val 77634"/>
            </a:avLst>
          </a:prstGeom>
          <a:noFill/>
          <a:ln w="9525">
            <a:solidFill>
              <a:schemeClr val="tx1"/>
            </a:solidFill>
            <a:miter lim="800000"/>
            <a:headEnd/>
            <a:tailEnd/>
          </a:ln>
          <a:effectLst/>
          <a:extLst/>
        </p:spPr>
        <p:txBody>
          <a:bodyPr rot="1080000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vi-VN" altLang="en-US">
              <a:solidFill>
                <a:srgbClr val="000000"/>
              </a:solidFill>
            </a:endParaRPr>
          </a:p>
        </p:txBody>
      </p:sp>
      <p:sp>
        <p:nvSpPr>
          <p:cNvPr id="29" name="Text Box 11"/>
          <p:cNvSpPr txBox="1">
            <a:spLocks noChangeArrowheads="1"/>
          </p:cNvSpPr>
          <p:nvPr/>
        </p:nvSpPr>
        <p:spPr bwMode="auto">
          <a:xfrm>
            <a:off x="2971800" y="1916883"/>
            <a:ext cx="6172200" cy="265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800">
                <a:solidFill>
                  <a:srgbClr val="0000FF"/>
                </a:solidFill>
                <a:latin typeface="Times New Roman" panose="02020603050405020304" pitchFamily="18" charset="0"/>
                <a:cs typeface="Times New Roman" panose="02020603050405020304" pitchFamily="18" charset="0"/>
              </a:rPr>
              <a:t>4 ngày gấp 2 ngày số lần là:</a:t>
            </a:r>
          </a:p>
          <a:p>
            <a:r>
              <a:rPr lang="en-US" altLang="en-US" sz="2800">
                <a:solidFill>
                  <a:srgbClr val="0000FF"/>
                </a:solidFill>
                <a:latin typeface="Times New Roman" panose="02020603050405020304" pitchFamily="18" charset="0"/>
                <a:cs typeface="Times New Roman" panose="02020603050405020304" pitchFamily="18" charset="0"/>
              </a:rPr>
              <a:t>	4 : 2 = 2 (lần)</a:t>
            </a:r>
          </a:p>
          <a:p>
            <a:r>
              <a:rPr lang="en-US" altLang="en-US" sz="2800">
                <a:solidFill>
                  <a:srgbClr val="0000FF"/>
                </a:solidFill>
                <a:latin typeface="Times New Roman" panose="02020603050405020304" pitchFamily="18" charset="0"/>
                <a:cs typeface="Times New Roman" panose="02020603050405020304" pitchFamily="18" charset="0"/>
              </a:rPr>
              <a:t>Muốn đắp xong nền nhà trong 4 ngày, cần số người là:</a:t>
            </a:r>
          </a:p>
          <a:p>
            <a:r>
              <a:rPr lang="en-US" altLang="en-US" sz="2800">
                <a:solidFill>
                  <a:srgbClr val="0000FF"/>
                </a:solidFill>
                <a:latin typeface="Times New Roman" panose="02020603050405020304" pitchFamily="18" charset="0"/>
                <a:cs typeface="Times New Roman" panose="02020603050405020304" pitchFamily="18" charset="0"/>
              </a:rPr>
              <a:t>	12 : 2 = 6 (người)</a:t>
            </a:r>
          </a:p>
          <a:p>
            <a:r>
              <a:rPr lang="en-US" altLang="en-US" sz="2800">
                <a:solidFill>
                  <a:srgbClr val="0000FF"/>
                </a:solidFill>
                <a:latin typeface="Times New Roman" panose="02020603050405020304" pitchFamily="18" charset="0"/>
                <a:cs typeface="Times New Roman" panose="02020603050405020304" pitchFamily="18" charset="0"/>
              </a:rPr>
              <a:t>		Đáp số: 6 người</a:t>
            </a:r>
          </a:p>
        </p:txBody>
      </p:sp>
      <p:sp>
        <p:nvSpPr>
          <p:cNvPr id="30" name="Text Box 12"/>
          <p:cNvSpPr txBox="1">
            <a:spLocks noChangeArrowheads="1"/>
          </p:cNvSpPr>
          <p:nvPr/>
        </p:nvSpPr>
        <p:spPr bwMode="auto">
          <a:xfrm>
            <a:off x="0" y="2970983"/>
            <a:ext cx="2743200" cy="946150"/>
          </a:xfrm>
          <a:prstGeom prst="rect">
            <a:avLst/>
          </a:prstGeom>
          <a:noFill/>
          <a:ln>
            <a:noFill/>
          </a:ln>
          <a:effectLst/>
          <a:extLst/>
        </p:spPr>
        <p:txBody>
          <a:bodyPr>
            <a:spAutoFit/>
          </a:bodyPr>
          <a:lstStyle/>
          <a:p>
            <a:r>
              <a:rPr lang="en-US" altLang="en-US" sz="2800">
                <a:solidFill>
                  <a:srgbClr val="800000"/>
                </a:solidFill>
                <a:latin typeface="Times New Roman" panose="02020603050405020304" pitchFamily="18" charset="0"/>
                <a:cs typeface="Times New Roman" panose="02020603050405020304" pitchFamily="18" charset="0"/>
              </a:rPr>
              <a:t>   Bước này là bước “tìm tỉ số”.</a:t>
            </a:r>
          </a:p>
        </p:txBody>
      </p:sp>
      <p:sp>
        <p:nvSpPr>
          <p:cNvPr id="31" name="Text Box 8"/>
          <p:cNvSpPr txBox="1">
            <a:spLocks noChangeArrowheads="1"/>
          </p:cNvSpPr>
          <p:nvPr/>
        </p:nvSpPr>
        <p:spPr bwMode="auto">
          <a:xfrm>
            <a:off x="609600" y="1154682"/>
            <a:ext cx="19812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800" u="sng">
                <a:solidFill>
                  <a:srgbClr val="008000"/>
                </a:solidFill>
                <a:latin typeface="Times New Roman" panose="02020603050405020304" pitchFamily="18" charset="0"/>
              </a:rPr>
              <a:t>Tóm tắt </a:t>
            </a:r>
          </a:p>
        </p:txBody>
      </p:sp>
      <p:sp>
        <p:nvSpPr>
          <p:cNvPr id="32" name="Text Box 14"/>
          <p:cNvSpPr txBox="1">
            <a:spLocks noChangeArrowheads="1"/>
          </p:cNvSpPr>
          <p:nvPr/>
        </p:nvSpPr>
        <p:spPr bwMode="auto">
          <a:xfrm>
            <a:off x="0" y="1713482"/>
            <a:ext cx="27432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800">
                <a:solidFill>
                  <a:srgbClr val="0000FF"/>
                </a:solidFill>
                <a:latin typeface="Times New Roman" panose="02020603050405020304" pitchFamily="18" charset="0"/>
                <a:cs typeface="Times New Roman" panose="02020603050405020304" pitchFamily="18" charset="0"/>
              </a:rPr>
              <a:t>2 ngày: 12 người</a:t>
            </a:r>
          </a:p>
        </p:txBody>
      </p:sp>
      <p:sp>
        <p:nvSpPr>
          <p:cNvPr id="33" name="Text Box 15"/>
          <p:cNvSpPr txBox="1">
            <a:spLocks noChangeArrowheads="1"/>
          </p:cNvSpPr>
          <p:nvPr/>
        </p:nvSpPr>
        <p:spPr bwMode="auto">
          <a:xfrm>
            <a:off x="0" y="2178619"/>
            <a:ext cx="2819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800">
                <a:solidFill>
                  <a:srgbClr val="0000FF"/>
                </a:solidFill>
                <a:latin typeface="Times New Roman" panose="02020603050405020304" pitchFamily="18" charset="0"/>
                <a:cs typeface="Times New Roman" panose="02020603050405020304" pitchFamily="18" charset="0"/>
              </a:rPr>
              <a:t>4 ngày: ...người ?</a:t>
            </a:r>
          </a:p>
        </p:txBody>
      </p:sp>
      <p:sp>
        <p:nvSpPr>
          <p:cNvPr id="34" name="Text Box 16"/>
          <p:cNvSpPr txBox="1">
            <a:spLocks noChangeArrowheads="1"/>
          </p:cNvSpPr>
          <p:nvPr/>
        </p:nvSpPr>
        <p:spPr bwMode="auto">
          <a:xfrm>
            <a:off x="0" y="-3471"/>
            <a:ext cx="9144000" cy="128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600">
                <a:solidFill>
                  <a:srgbClr val="0000FF"/>
                </a:solidFill>
                <a:latin typeface="Times New Roman" panose="02020603050405020304" pitchFamily="18" charset="0"/>
                <a:cs typeface="Times New Roman" panose="02020603050405020304" pitchFamily="18" charset="0"/>
              </a:rPr>
              <a:t>b.</a:t>
            </a:r>
            <a:r>
              <a:rPr lang="en-US" altLang="en-US" sz="2600" u="sng">
                <a:solidFill>
                  <a:srgbClr val="0000FF"/>
                </a:solidFill>
                <a:latin typeface="Times New Roman" panose="02020603050405020304" pitchFamily="18" charset="0"/>
                <a:cs typeface="Times New Roman" panose="02020603050405020304" pitchFamily="18" charset="0"/>
              </a:rPr>
              <a:t> Bài toán:</a:t>
            </a:r>
            <a:r>
              <a:rPr lang="en-US" altLang="en-US" sz="2600">
                <a:solidFill>
                  <a:srgbClr val="0000FF"/>
                </a:solidFill>
                <a:latin typeface="Times New Roman" panose="02020603050405020304" pitchFamily="18" charset="0"/>
                <a:cs typeface="Times New Roman" panose="02020603050405020304" pitchFamily="18" charset="0"/>
              </a:rPr>
              <a:t> Muốn đắp xong nền nhà trong 2 ngày, cần có 12 người. Hỏi muốn đắp xong nền nhà đó trong 4 ngày thì cần có bao nhiêu người? (Mức làm của mỗi người như nhau). </a:t>
            </a:r>
          </a:p>
        </p:txBody>
      </p:sp>
    </p:spTree>
    <p:extLst>
      <p:ext uri="{BB962C8B-B14F-4D97-AF65-F5344CB8AC3E}">
        <p14:creationId xmlns:p14="http://schemas.microsoft.com/office/powerpoint/2010/main" val="3011888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9">
                                            <p:txEl>
                                              <p:pRg st="0" end="0"/>
                                            </p:txEl>
                                          </p:spTgt>
                                        </p:tgtEl>
                                        <p:attrNameLst>
                                          <p:attrName>style.visibility</p:attrName>
                                        </p:attrNameLst>
                                      </p:cBhvr>
                                      <p:to>
                                        <p:strVal val="visible"/>
                                      </p:to>
                                    </p:set>
                                    <p:animEffect transition="in" filter="fade">
                                      <p:cBhvr>
                                        <p:cTn id="17" dur="500"/>
                                        <p:tgtEl>
                                          <p:spTgt spid="2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9">
                                            <p:txEl>
                                              <p:pRg st="1" end="1"/>
                                            </p:txEl>
                                          </p:spTgt>
                                        </p:tgtEl>
                                        <p:attrNameLst>
                                          <p:attrName>style.visibility</p:attrName>
                                        </p:attrNameLst>
                                      </p:cBhvr>
                                      <p:to>
                                        <p:strVal val="visible"/>
                                      </p:to>
                                    </p:set>
                                    <p:animEffect transition="in" filter="fade">
                                      <p:cBhvr>
                                        <p:cTn id="22" dur="500"/>
                                        <p:tgtEl>
                                          <p:spTgt spid="29">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9">
                                            <p:txEl>
                                              <p:pRg st="2" end="2"/>
                                            </p:txEl>
                                          </p:spTgt>
                                        </p:tgtEl>
                                        <p:attrNameLst>
                                          <p:attrName>style.visibility</p:attrName>
                                        </p:attrNameLst>
                                      </p:cBhvr>
                                      <p:to>
                                        <p:strVal val="visible"/>
                                      </p:to>
                                    </p:set>
                                    <p:animEffect transition="in" filter="fade">
                                      <p:cBhvr>
                                        <p:cTn id="27" dur="500"/>
                                        <p:tgtEl>
                                          <p:spTgt spid="29">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9">
                                            <p:txEl>
                                              <p:pRg st="3" end="3"/>
                                            </p:txEl>
                                          </p:spTgt>
                                        </p:tgtEl>
                                        <p:attrNameLst>
                                          <p:attrName>style.visibility</p:attrName>
                                        </p:attrNameLst>
                                      </p:cBhvr>
                                      <p:to>
                                        <p:strVal val="visible"/>
                                      </p:to>
                                    </p:set>
                                    <p:animEffect transition="in" filter="fade">
                                      <p:cBhvr>
                                        <p:cTn id="32" dur="500"/>
                                        <p:tgtEl>
                                          <p:spTgt spid="29">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9">
                                            <p:txEl>
                                              <p:pRg st="4" end="4"/>
                                            </p:txEl>
                                          </p:spTgt>
                                        </p:tgtEl>
                                        <p:attrNameLst>
                                          <p:attrName>style.visibility</p:attrName>
                                        </p:attrNameLst>
                                      </p:cBhvr>
                                      <p:to>
                                        <p:strVal val="visible"/>
                                      </p:to>
                                    </p:set>
                                    <p:animEffect transition="in" filter="fade">
                                      <p:cBhvr>
                                        <p:cTn id="37" dur="500"/>
                                        <p:tgtEl>
                                          <p:spTgt spid="29">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fade">
                                      <p:cBhvr>
                                        <p:cTn id="42" dur="500"/>
                                        <p:tgtEl>
                                          <p:spTgt spid="30"/>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fade">
                                      <p:cBhvr>
                                        <p:cTn id="45"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animBg="1"/>
      <p:bldP spid="3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14"/>
        <p:cNvGrpSpPr/>
        <p:nvPr/>
      </p:nvGrpSpPr>
      <p:grpSpPr>
        <a:xfrm>
          <a:off x="0" y="0"/>
          <a:ext cx="0" cy="0"/>
          <a:chOff x="0" y="0"/>
          <a:chExt cx="0" cy="0"/>
        </a:xfrm>
      </p:grpSpPr>
      <p:pic>
        <p:nvPicPr>
          <p:cNvPr id="116" name="Google Shape;116;p23"/>
          <p:cNvPicPr preferRelativeResize="0"/>
          <p:nvPr/>
        </p:nvPicPr>
        <p:blipFill rotWithShape="1">
          <a:blip r:embed="rId3">
            <a:alphaModFix/>
          </a:blip>
          <a:srcRect r="19034" b="13703"/>
          <a:stretch/>
        </p:blipFill>
        <p:spPr>
          <a:xfrm>
            <a:off x="7789333" y="3765290"/>
            <a:ext cx="1354669" cy="1374881"/>
          </a:xfrm>
          <a:prstGeom prst="rect">
            <a:avLst/>
          </a:prstGeom>
          <a:noFill/>
          <a:ln>
            <a:noFill/>
          </a:ln>
        </p:spPr>
      </p:pic>
      <p:pic>
        <p:nvPicPr>
          <p:cNvPr id="117" name="Google Shape;117;p23"/>
          <p:cNvPicPr preferRelativeResize="0"/>
          <p:nvPr/>
        </p:nvPicPr>
        <p:blipFill rotWithShape="1">
          <a:blip r:embed="rId4">
            <a:alphaModFix/>
          </a:blip>
          <a:srcRect l="29918" t="-15946" b="43692"/>
          <a:stretch/>
        </p:blipFill>
        <p:spPr>
          <a:xfrm>
            <a:off x="0" y="4837378"/>
            <a:ext cx="1559155" cy="306122"/>
          </a:xfrm>
          <a:prstGeom prst="rect">
            <a:avLst/>
          </a:prstGeom>
          <a:noFill/>
          <a:ln>
            <a:noFill/>
          </a:ln>
        </p:spPr>
      </p:pic>
      <p:pic>
        <p:nvPicPr>
          <p:cNvPr id="118" name="Google Shape;118;p23"/>
          <p:cNvPicPr preferRelativeResize="0"/>
          <p:nvPr/>
        </p:nvPicPr>
        <p:blipFill rotWithShape="1">
          <a:blip r:embed="rId5">
            <a:alphaModFix/>
          </a:blip>
          <a:srcRect/>
          <a:stretch/>
        </p:blipFill>
        <p:spPr>
          <a:xfrm rot="10800000">
            <a:off x="92650" y="3525384"/>
            <a:ext cx="800298" cy="927346"/>
          </a:xfrm>
          <a:prstGeom prst="rect">
            <a:avLst/>
          </a:prstGeom>
          <a:noFill/>
          <a:ln>
            <a:noFill/>
          </a:ln>
        </p:spPr>
      </p:pic>
      <p:pic>
        <p:nvPicPr>
          <p:cNvPr id="127" name="Google Shape;127;p23"/>
          <p:cNvPicPr preferRelativeResize="0"/>
          <p:nvPr/>
        </p:nvPicPr>
        <p:blipFill rotWithShape="1">
          <a:blip r:embed="rId6">
            <a:alphaModFix/>
          </a:blip>
          <a:srcRect l="2426" r="2426"/>
          <a:stretch/>
        </p:blipFill>
        <p:spPr>
          <a:xfrm rot="1341193" flipH="1">
            <a:off x="-25967" y="4146701"/>
            <a:ext cx="1275432" cy="1004706"/>
          </a:xfrm>
          <a:prstGeom prst="rect">
            <a:avLst/>
          </a:prstGeom>
          <a:noFill/>
          <a:ln>
            <a:noFill/>
          </a:ln>
        </p:spPr>
      </p:pic>
      <p:pic>
        <p:nvPicPr>
          <p:cNvPr id="128" name="Google Shape;128;p23"/>
          <p:cNvPicPr preferRelativeResize="0"/>
          <p:nvPr/>
        </p:nvPicPr>
        <p:blipFill rotWithShape="1">
          <a:blip r:embed="rId7">
            <a:alphaModFix/>
          </a:blip>
          <a:srcRect l="-8262" t="-11440" r="-8274" b="-11440"/>
          <a:stretch/>
        </p:blipFill>
        <p:spPr>
          <a:xfrm rot="10800000">
            <a:off x="7652350" y="253325"/>
            <a:ext cx="998850" cy="615175"/>
          </a:xfrm>
          <a:prstGeom prst="rect">
            <a:avLst/>
          </a:prstGeom>
          <a:noFill/>
          <a:ln>
            <a:noFill/>
          </a:ln>
        </p:spPr>
      </p:pic>
      <p:pic>
        <p:nvPicPr>
          <p:cNvPr id="129" name="Google Shape;129;p23"/>
          <p:cNvPicPr preferRelativeResize="0"/>
          <p:nvPr/>
        </p:nvPicPr>
        <p:blipFill rotWithShape="1">
          <a:blip r:embed="rId7">
            <a:alphaModFix/>
          </a:blip>
          <a:srcRect l="-8262" t="-11440" r="-8274" b="-11440"/>
          <a:stretch/>
        </p:blipFill>
        <p:spPr>
          <a:xfrm rot="-668780">
            <a:off x="-6626" y="88755"/>
            <a:ext cx="998850" cy="615175"/>
          </a:xfrm>
          <a:prstGeom prst="rect">
            <a:avLst/>
          </a:prstGeom>
          <a:noFill/>
          <a:ln>
            <a:noFill/>
          </a:ln>
        </p:spPr>
      </p:pic>
      <p:pic>
        <p:nvPicPr>
          <p:cNvPr id="133" name="Google Shape;133;p23"/>
          <p:cNvPicPr preferRelativeResize="0"/>
          <p:nvPr/>
        </p:nvPicPr>
        <p:blipFill>
          <a:blip r:embed="rId8">
            <a:alphaModFix/>
          </a:blip>
          <a:stretch>
            <a:fillRect/>
          </a:stretch>
        </p:blipFill>
        <p:spPr>
          <a:xfrm>
            <a:off x="6506600" y="1243125"/>
            <a:ext cx="534450" cy="437450"/>
          </a:xfrm>
          <a:prstGeom prst="rect">
            <a:avLst/>
          </a:prstGeom>
          <a:noFill/>
          <a:ln>
            <a:noFill/>
          </a:ln>
        </p:spPr>
      </p:pic>
      <p:pic>
        <p:nvPicPr>
          <p:cNvPr id="136" name="Google Shape;136;p23"/>
          <p:cNvPicPr preferRelativeResize="0"/>
          <p:nvPr/>
        </p:nvPicPr>
        <p:blipFill>
          <a:blip r:embed="rId9">
            <a:alphaModFix/>
          </a:blip>
          <a:stretch>
            <a:fillRect/>
          </a:stretch>
        </p:blipFill>
        <p:spPr>
          <a:xfrm rot="4641979">
            <a:off x="5189639" y="3675458"/>
            <a:ext cx="443923" cy="985950"/>
          </a:xfrm>
          <a:prstGeom prst="rect">
            <a:avLst/>
          </a:prstGeom>
          <a:noFill/>
          <a:ln>
            <a:noFill/>
          </a:ln>
        </p:spPr>
      </p:pic>
      <p:sp>
        <p:nvSpPr>
          <p:cNvPr id="34" name="Oval 33">
            <a:extLst>
              <a:ext uri="{FF2B5EF4-FFF2-40B4-BE49-F238E27FC236}">
                <a16:creationId xmlns:a16="http://schemas.microsoft.com/office/drawing/2014/main" id="{B5EAF688-7934-5044-A735-581D4E80FE70}"/>
              </a:ext>
            </a:extLst>
          </p:cNvPr>
          <p:cNvSpPr/>
          <p:nvPr/>
        </p:nvSpPr>
        <p:spPr>
          <a:xfrm>
            <a:off x="321014" y="260345"/>
            <a:ext cx="397933" cy="397933"/>
          </a:xfrm>
          <a:prstGeom prst="ellipse">
            <a:avLst/>
          </a:prstGeom>
          <a:solidFill>
            <a:schemeClr val="accent5"/>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000" b="1">
                <a:latin typeface="Times New Roman" panose="02020603050405020304" pitchFamily="18" charset="0"/>
                <a:cs typeface="Times New Roman" panose="02020603050405020304" pitchFamily="18" charset="0"/>
              </a:rPr>
              <a:t>1</a:t>
            </a:r>
          </a:p>
        </p:txBody>
      </p:sp>
      <p:sp>
        <p:nvSpPr>
          <p:cNvPr id="28" name="Text Box 3"/>
          <p:cNvSpPr txBox="1">
            <a:spLocks noChangeArrowheads="1"/>
          </p:cNvSpPr>
          <p:nvPr/>
        </p:nvSpPr>
        <p:spPr bwMode="auto">
          <a:xfrm>
            <a:off x="-458074" y="188522"/>
            <a:ext cx="914400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800">
                <a:solidFill>
                  <a:srgbClr val="0000FF"/>
                </a:solidFill>
                <a:latin typeface="Times New Roman" panose="02020603050405020304" pitchFamily="18" charset="0"/>
              </a:rPr>
              <a:t> </a:t>
            </a:r>
            <a:r>
              <a:rPr lang="en-US" altLang="en-US" sz="2800" smtClean="0">
                <a:solidFill>
                  <a:srgbClr val="0000FF"/>
                </a:solidFill>
                <a:latin typeface="Times New Roman" panose="02020603050405020304" pitchFamily="18" charset="0"/>
              </a:rPr>
              <a:t>            </a:t>
            </a:r>
            <a:r>
              <a:rPr lang="en-US" altLang="en-US" sz="2800">
                <a:solidFill>
                  <a:schemeClr val="accent5">
                    <a:lumMod val="50000"/>
                  </a:schemeClr>
                </a:solidFill>
                <a:latin typeface="Times New Roman" panose="02020603050405020304" pitchFamily="18" charset="0"/>
              </a:rPr>
              <a:t>10 người làm xong một công việc phải hết 7 ngày.   Nay muốn làm xong công việc đó trong 5 ngày thì cần bao nhiêu người ? (Mức làm của mỗi người như nhau)</a:t>
            </a:r>
          </a:p>
        </p:txBody>
      </p:sp>
      <p:sp>
        <p:nvSpPr>
          <p:cNvPr id="29" name="Text Box 5"/>
          <p:cNvSpPr txBox="1">
            <a:spLocks noChangeArrowheads="1"/>
          </p:cNvSpPr>
          <p:nvPr/>
        </p:nvSpPr>
        <p:spPr bwMode="auto">
          <a:xfrm>
            <a:off x="457200" y="1485908"/>
            <a:ext cx="1600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800" u="sng">
                <a:solidFill>
                  <a:srgbClr val="800000"/>
                </a:solidFill>
                <a:latin typeface="Times New Roman" panose="02020603050405020304" pitchFamily="18" charset="0"/>
                <a:cs typeface="Times New Roman" panose="02020603050405020304" pitchFamily="18" charset="0"/>
              </a:rPr>
              <a:t>Tóm tắt </a:t>
            </a:r>
          </a:p>
        </p:txBody>
      </p:sp>
      <p:sp>
        <p:nvSpPr>
          <p:cNvPr id="30" name="Text Box 6"/>
          <p:cNvSpPr txBox="1">
            <a:spLocks noChangeArrowheads="1"/>
          </p:cNvSpPr>
          <p:nvPr/>
        </p:nvSpPr>
        <p:spPr bwMode="auto">
          <a:xfrm>
            <a:off x="0" y="1981207"/>
            <a:ext cx="29019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800">
                <a:solidFill>
                  <a:srgbClr val="008000"/>
                </a:solidFill>
                <a:latin typeface="Times New Roman" panose="02020603050405020304" pitchFamily="18" charset="0"/>
                <a:cs typeface="Times New Roman" panose="02020603050405020304" pitchFamily="18" charset="0"/>
              </a:rPr>
              <a:t>7 ngày:  10 người</a:t>
            </a:r>
          </a:p>
        </p:txBody>
      </p:sp>
      <p:sp>
        <p:nvSpPr>
          <p:cNvPr id="31" name="Text Box 7"/>
          <p:cNvSpPr txBox="1">
            <a:spLocks noChangeArrowheads="1"/>
          </p:cNvSpPr>
          <p:nvPr/>
        </p:nvSpPr>
        <p:spPr bwMode="auto">
          <a:xfrm>
            <a:off x="5181600" y="1485908"/>
            <a:ext cx="2286000" cy="51911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2800" u="sng">
                <a:solidFill>
                  <a:srgbClr val="800000"/>
                </a:solidFill>
                <a:latin typeface="Times New Roman" panose="02020603050405020304" pitchFamily="18" charset="0"/>
                <a:cs typeface="Times New Roman" panose="02020603050405020304" pitchFamily="18" charset="0"/>
              </a:rPr>
              <a:t>Bài giải</a:t>
            </a:r>
          </a:p>
        </p:txBody>
      </p:sp>
      <p:sp>
        <p:nvSpPr>
          <p:cNvPr id="32" name="Text Box 11"/>
          <p:cNvSpPr txBox="1">
            <a:spLocks noChangeArrowheads="1"/>
          </p:cNvSpPr>
          <p:nvPr/>
        </p:nvSpPr>
        <p:spPr bwMode="auto">
          <a:xfrm>
            <a:off x="0" y="2590807"/>
            <a:ext cx="2895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solidFill>
                  <a:srgbClr val="008000"/>
                </a:solidFill>
                <a:latin typeface="Times New Roman" panose="02020603050405020304" pitchFamily="18" charset="0"/>
                <a:cs typeface="Times New Roman" panose="02020603050405020304" pitchFamily="18" charset="0"/>
              </a:rPr>
              <a:t>5 ngày: ... người?</a:t>
            </a:r>
          </a:p>
        </p:txBody>
      </p:sp>
      <p:sp>
        <p:nvSpPr>
          <p:cNvPr id="33" name="Text Box 12"/>
          <p:cNvSpPr txBox="1">
            <a:spLocks noChangeArrowheads="1"/>
          </p:cNvSpPr>
          <p:nvPr/>
        </p:nvSpPr>
        <p:spPr bwMode="auto">
          <a:xfrm>
            <a:off x="3048000" y="1981207"/>
            <a:ext cx="6096000" cy="308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800">
                <a:solidFill>
                  <a:srgbClr val="0000FF"/>
                </a:solidFill>
                <a:latin typeface="Times New Roman" panose="02020603050405020304" pitchFamily="18" charset="0"/>
                <a:cs typeface="Times New Roman" panose="02020603050405020304" pitchFamily="18" charset="0"/>
              </a:rPr>
              <a:t>Muốn làm xong công việc trong 1 ngày cần số người làm là:</a:t>
            </a:r>
          </a:p>
          <a:p>
            <a:r>
              <a:rPr lang="en-US" altLang="en-US" sz="2800">
                <a:solidFill>
                  <a:srgbClr val="0000FF"/>
                </a:solidFill>
                <a:latin typeface="Times New Roman" panose="02020603050405020304" pitchFamily="18" charset="0"/>
                <a:cs typeface="Times New Roman" panose="02020603050405020304" pitchFamily="18" charset="0"/>
              </a:rPr>
              <a:t>	10 x 7 = 70 (người)</a:t>
            </a:r>
          </a:p>
          <a:p>
            <a:r>
              <a:rPr lang="en-US" altLang="en-US" sz="2800">
                <a:solidFill>
                  <a:srgbClr val="0000FF"/>
                </a:solidFill>
                <a:latin typeface="Times New Roman" panose="02020603050405020304" pitchFamily="18" charset="0"/>
                <a:cs typeface="Times New Roman" panose="02020603050405020304" pitchFamily="18" charset="0"/>
              </a:rPr>
              <a:t>Muốn đắp xong nền nhà trong 5 ngày cần số người là:</a:t>
            </a:r>
          </a:p>
          <a:p>
            <a:r>
              <a:rPr lang="en-US" altLang="en-US" sz="2800">
                <a:solidFill>
                  <a:srgbClr val="0000FF"/>
                </a:solidFill>
                <a:latin typeface="Times New Roman" panose="02020603050405020304" pitchFamily="18" charset="0"/>
                <a:cs typeface="Times New Roman" panose="02020603050405020304" pitchFamily="18" charset="0"/>
              </a:rPr>
              <a:t>	70 : 5 = 14 (người)</a:t>
            </a:r>
          </a:p>
          <a:p>
            <a:r>
              <a:rPr lang="en-US" altLang="en-US" sz="2800">
                <a:solidFill>
                  <a:srgbClr val="0000FF"/>
                </a:solidFill>
                <a:latin typeface="Times New Roman" panose="02020603050405020304" pitchFamily="18" charset="0"/>
                <a:cs typeface="Times New Roman" panose="02020603050405020304" pitchFamily="18" charset="0"/>
              </a:rPr>
              <a:t>		Đáp số: 14 người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fade">
                                      <p:cBhvr>
                                        <p:cTn id="17" dur="500"/>
                                        <p:tgtEl>
                                          <p:spTgt spid="3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500"/>
                                        <p:tgtEl>
                                          <p:spTgt spid="3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3">
                                            <p:txEl>
                                              <p:pRg st="0" end="0"/>
                                            </p:txEl>
                                          </p:spTgt>
                                        </p:tgtEl>
                                        <p:attrNameLst>
                                          <p:attrName>style.visibility</p:attrName>
                                        </p:attrNameLst>
                                      </p:cBhvr>
                                      <p:to>
                                        <p:strVal val="visible"/>
                                      </p:to>
                                    </p:set>
                                    <p:animEffect transition="in" filter="fade">
                                      <p:cBhvr>
                                        <p:cTn id="27" dur="500"/>
                                        <p:tgtEl>
                                          <p:spTgt spid="33">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3">
                                            <p:txEl>
                                              <p:pRg st="1" end="1"/>
                                            </p:txEl>
                                          </p:spTgt>
                                        </p:tgtEl>
                                        <p:attrNameLst>
                                          <p:attrName>style.visibility</p:attrName>
                                        </p:attrNameLst>
                                      </p:cBhvr>
                                      <p:to>
                                        <p:strVal val="visible"/>
                                      </p:to>
                                    </p:set>
                                    <p:animEffect transition="in" filter="fade">
                                      <p:cBhvr>
                                        <p:cTn id="32" dur="500"/>
                                        <p:tgtEl>
                                          <p:spTgt spid="33">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3">
                                            <p:txEl>
                                              <p:pRg st="2" end="2"/>
                                            </p:txEl>
                                          </p:spTgt>
                                        </p:tgtEl>
                                        <p:attrNameLst>
                                          <p:attrName>style.visibility</p:attrName>
                                        </p:attrNameLst>
                                      </p:cBhvr>
                                      <p:to>
                                        <p:strVal val="visible"/>
                                      </p:to>
                                    </p:set>
                                    <p:animEffect transition="in" filter="fade">
                                      <p:cBhvr>
                                        <p:cTn id="37" dur="500"/>
                                        <p:tgtEl>
                                          <p:spTgt spid="33">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3">
                                            <p:txEl>
                                              <p:pRg st="3" end="3"/>
                                            </p:txEl>
                                          </p:spTgt>
                                        </p:tgtEl>
                                        <p:attrNameLst>
                                          <p:attrName>style.visibility</p:attrName>
                                        </p:attrNameLst>
                                      </p:cBhvr>
                                      <p:to>
                                        <p:strVal val="visible"/>
                                      </p:to>
                                    </p:set>
                                    <p:animEffect transition="in" filter="fade">
                                      <p:cBhvr>
                                        <p:cTn id="42" dur="500"/>
                                        <p:tgtEl>
                                          <p:spTgt spid="33">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3">
                                            <p:txEl>
                                              <p:pRg st="4" end="4"/>
                                            </p:txEl>
                                          </p:spTgt>
                                        </p:tgtEl>
                                        <p:attrNameLst>
                                          <p:attrName>style.visibility</p:attrName>
                                        </p:attrNameLst>
                                      </p:cBhvr>
                                      <p:to>
                                        <p:strVal val="visible"/>
                                      </p:to>
                                    </p:set>
                                    <p:animEffect transition="in" filter="fade">
                                      <p:cBhvr>
                                        <p:cTn id="47" dur="500"/>
                                        <p:tgtEl>
                                          <p:spTgt spid="3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140"/>
        <p:cNvGrpSpPr/>
        <p:nvPr/>
      </p:nvGrpSpPr>
      <p:grpSpPr>
        <a:xfrm>
          <a:off x="0" y="0"/>
          <a:ext cx="0" cy="0"/>
          <a:chOff x="0" y="0"/>
          <a:chExt cx="0" cy="0"/>
        </a:xfrm>
      </p:grpSpPr>
      <p:pic>
        <p:nvPicPr>
          <p:cNvPr id="141" name="Google Shape;141;p24"/>
          <p:cNvPicPr preferRelativeResize="0"/>
          <p:nvPr/>
        </p:nvPicPr>
        <p:blipFill rotWithShape="1">
          <a:blip r:embed="rId3">
            <a:alphaModFix/>
          </a:blip>
          <a:srcRect l="-6523" t="-7182" r="-6534" b="-7182"/>
          <a:stretch/>
        </p:blipFill>
        <p:spPr>
          <a:xfrm flipH="1">
            <a:off x="7961896" y="3188547"/>
            <a:ext cx="743292" cy="451907"/>
          </a:xfrm>
          <a:prstGeom prst="rect">
            <a:avLst/>
          </a:prstGeom>
          <a:noFill/>
          <a:ln>
            <a:noFill/>
          </a:ln>
        </p:spPr>
      </p:pic>
      <p:pic>
        <p:nvPicPr>
          <p:cNvPr id="144" name="Google Shape;144;p24"/>
          <p:cNvPicPr preferRelativeResize="0"/>
          <p:nvPr/>
        </p:nvPicPr>
        <p:blipFill rotWithShape="1">
          <a:blip r:embed="rId4">
            <a:alphaModFix/>
          </a:blip>
          <a:srcRect l="-9482" t="-16507" r="-9494" b="-16507"/>
          <a:stretch/>
        </p:blipFill>
        <p:spPr>
          <a:xfrm rot="-5400000">
            <a:off x="7605581" y="2803632"/>
            <a:ext cx="566825" cy="518625"/>
          </a:xfrm>
          <a:prstGeom prst="rect">
            <a:avLst/>
          </a:prstGeom>
          <a:noFill/>
          <a:ln>
            <a:noFill/>
          </a:ln>
        </p:spPr>
      </p:pic>
      <p:pic>
        <p:nvPicPr>
          <p:cNvPr id="145" name="Google Shape;145;p24"/>
          <p:cNvPicPr preferRelativeResize="0"/>
          <p:nvPr/>
        </p:nvPicPr>
        <p:blipFill rotWithShape="1">
          <a:blip r:embed="rId4">
            <a:alphaModFix/>
          </a:blip>
          <a:srcRect l="16195" t="-16508" r="-9487" b="58236"/>
          <a:stretch/>
        </p:blipFill>
        <p:spPr>
          <a:xfrm rot="-5400000">
            <a:off x="7713630" y="3009363"/>
            <a:ext cx="304575" cy="155674"/>
          </a:xfrm>
          <a:prstGeom prst="rect">
            <a:avLst/>
          </a:prstGeom>
          <a:noFill/>
          <a:ln>
            <a:noFill/>
          </a:ln>
        </p:spPr>
      </p:pic>
      <p:pic>
        <p:nvPicPr>
          <p:cNvPr id="146" name="Google Shape;146;p24"/>
          <p:cNvPicPr preferRelativeResize="0"/>
          <p:nvPr/>
        </p:nvPicPr>
        <p:blipFill rotWithShape="1">
          <a:blip r:embed="rId5">
            <a:alphaModFix/>
          </a:blip>
          <a:srcRect l="-3466" t="-15946" b="32717"/>
          <a:stretch/>
        </p:blipFill>
        <p:spPr>
          <a:xfrm>
            <a:off x="5473300" y="4642841"/>
            <a:ext cx="3268173" cy="500660"/>
          </a:xfrm>
          <a:prstGeom prst="rect">
            <a:avLst/>
          </a:prstGeom>
          <a:noFill/>
          <a:ln>
            <a:noFill/>
          </a:ln>
        </p:spPr>
      </p:pic>
      <p:pic>
        <p:nvPicPr>
          <p:cNvPr id="147" name="Google Shape;147;p24"/>
          <p:cNvPicPr preferRelativeResize="0"/>
          <p:nvPr/>
        </p:nvPicPr>
        <p:blipFill rotWithShape="1">
          <a:blip r:embed="rId6">
            <a:alphaModFix/>
          </a:blip>
          <a:srcRect/>
          <a:stretch/>
        </p:blipFill>
        <p:spPr>
          <a:xfrm>
            <a:off x="7665966" y="2976682"/>
            <a:ext cx="1039222" cy="1894961"/>
          </a:xfrm>
          <a:prstGeom prst="rect">
            <a:avLst/>
          </a:prstGeom>
          <a:noFill/>
          <a:ln>
            <a:noFill/>
          </a:ln>
        </p:spPr>
      </p:pic>
      <p:pic>
        <p:nvPicPr>
          <p:cNvPr id="148" name="Google Shape;148;p24"/>
          <p:cNvPicPr preferRelativeResize="0"/>
          <p:nvPr/>
        </p:nvPicPr>
        <p:blipFill rotWithShape="1">
          <a:blip r:embed="rId3">
            <a:alphaModFix/>
          </a:blip>
          <a:srcRect l="-6523" t="-7182" r="-6534" b="-7182"/>
          <a:stretch/>
        </p:blipFill>
        <p:spPr>
          <a:xfrm>
            <a:off x="237425" y="4153163"/>
            <a:ext cx="1178645" cy="716590"/>
          </a:xfrm>
          <a:prstGeom prst="rect">
            <a:avLst/>
          </a:prstGeom>
          <a:noFill/>
          <a:ln>
            <a:noFill/>
          </a:ln>
        </p:spPr>
      </p:pic>
      <p:pic>
        <p:nvPicPr>
          <p:cNvPr id="149" name="Google Shape;149;p24"/>
          <p:cNvPicPr preferRelativeResize="0"/>
          <p:nvPr/>
        </p:nvPicPr>
        <p:blipFill rotWithShape="1">
          <a:blip r:embed="rId4">
            <a:alphaModFix/>
          </a:blip>
          <a:srcRect l="16195" t="-16508" r="-9487" b="58236"/>
          <a:stretch/>
        </p:blipFill>
        <p:spPr>
          <a:xfrm rot="5400000" flipH="1">
            <a:off x="2604825" y="3513675"/>
            <a:ext cx="304575" cy="155674"/>
          </a:xfrm>
          <a:prstGeom prst="rect">
            <a:avLst/>
          </a:prstGeom>
          <a:noFill/>
          <a:ln>
            <a:noFill/>
          </a:ln>
        </p:spPr>
      </p:pic>
      <p:pic>
        <p:nvPicPr>
          <p:cNvPr id="150" name="Google Shape;150;p24"/>
          <p:cNvPicPr preferRelativeResize="0"/>
          <p:nvPr/>
        </p:nvPicPr>
        <p:blipFill rotWithShape="1">
          <a:blip r:embed="rId7">
            <a:alphaModFix/>
          </a:blip>
          <a:srcRect/>
          <a:stretch/>
        </p:blipFill>
        <p:spPr>
          <a:xfrm rot="10800000">
            <a:off x="411409" y="1179034"/>
            <a:ext cx="1304600" cy="1511475"/>
          </a:xfrm>
          <a:prstGeom prst="rect">
            <a:avLst/>
          </a:prstGeom>
          <a:noFill/>
          <a:ln>
            <a:noFill/>
          </a:ln>
        </p:spPr>
      </p:pic>
      <p:pic>
        <p:nvPicPr>
          <p:cNvPr id="151" name="Google Shape;151;p24"/>
          <p:cNvPicPr preferRelativeResize="0"/>
          <p:nvPr/>
        </p:nvPicPr>
        <p:blipFill rotWithShape="1">
          <a:blip r:embed="rId8">
            <a:alphaModFix/>
          </a:blip>
          <a:srcRect l="-8262" t="-11440" r="-8274" b="-11440"/>
          <a:stretch/>
        </p:blipFill>
        <p:spPr>
          <a:xfrm rot="10800000">
            <a:off x="6758075" y="396650"/>
            <a:ext cx="998850" cy="615175"/>
          </a:xfrm>
          <a:prstGeom prst="rect">
            <a:avLst/>
          </a:prstGeom>
          <a:noFill/>
          <a:ln>
            <a:noFill/>
          </a:ln>
        </p:spPr>
      </p:pic>
      <p:pic>
        <p:nvPicPr>
          <p:cNvPr id="152" name="Google Shape;152;p24"/>
          <p:cNvPicPr preferRelativeResize="0"/>
          <p:nvPr/>
        </p:nvPicPr>
        <p:blipFill rotWithShape="1">
          <a:blip r:embed="rId9">
            <a:alphaModFix/>
          </a:blip>
          <a:srcRect l="-9339" t="-12878" r="-9327" b="-12891"/>
          <a:stretch/>
        </p:blipFill>
        <p:spPr>
          <a:xfrm rot="10800000">
            <a:off x="6982251" y="1449725"/>
            <a:ext cx="663599" cy="665775"/>
          </a:xfrm>
          <a:prstGeom prst="rect">
            <a:avLst/>
          </a:prstGeom>
          <a:noFill/>
          <a:ln>
            <a:noFill/>
          </a:ln>
        </p:spPr>
      </p:pic>
      <p:pic>
        <p:nvPicPr>
          <p:cNvPr id="153" name="Google Shape;153;p24"/>
          <p:cNvPicPr preferRelativeResize="0"/>
          <p:nvPr/>
        </p:nvPicPr>
        <p:blipFill rotWithShape="1">
          <a:blip r:embed="rId7">
            <a:alphaModFix/>
          </a:blip>
          <a:srcRect t="29062" r="59483"/>
          <a:stretch/>
        </p:blipFill>
        <p:spPr>
          <a:xfrm rot="6035288">
            <a:off x="4343787" y="3467705"/>
            <a:ext cx="528575" cy="1072200"/>
          </a:xfrm>
          <a:prstGeom prst="rect">
            <a:avLst/>
          </a:prstGeom>
          <a:noFill/>
          <a:ln>
            <a:noFill/>
          </a:ln>
        </p:spPr>
      </p:pic>
      <p:sp>
        <p:nvSpPr>
          <p:cNvPr id="19" name="Oval 18">
            <a:extLst>
              <a:ext uri="{FF2B5EF4-FFF2-40B4-BE49-F238E27FC236}">
                <a16:creationId xmlns:a16="http://schemas.microsoft.com/office/drawing/2014/main" id="{79C7145D-08E5-EA42-98D4-EFFA374AFBFD}"/>
              </a:ext>
            </a:extLst>
          </p:cNvPr>
          <p:cNvSpPr/>
          <p:nvPr/>
        </p:nvSpPr>
        <p:spPr>
          <a:xfrm>
            <a:off x="369507" y="260345"/>
            <a:ext cx="397933" cy="397933"/>
          </a:xfrm>
          <a:prstGeom prst="ellipse">
            <a:avLst/>
          </a:prstGeom>
          <a:solidFill>
            <a:schemeClr val="accent5"/>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000" b="1">
                <a:latin typeface="Times New Roman" panose="02020603050405020304" pitchFamily="18" charset="0"/>
                <a:cs typeface="Times New Roman" panose="02020603050405020304" pitchFamily="18" charset="0"/>
              </a:rPr>
              <a:t>2</a:t>
            </a:r>
          </a:p>
        </p:txBody>
      </p:sp>
      <p:sp>
        <p:nvSpPr>
          <p:cNvPr id="26" name="Text Box 4"/>
          <p:cNvSpPr txBox="1">
            <a:spLocks noChangeArrowheads="1"/>
          </p:cNvSpPr>
          <p:nvPr/>
        </p:nvSpPr>
        <p:spPr bwMode="auto">
          <a:xfrm>
            <a:off x="304800" y="1614044"/>
            <a:ext cx="1617357"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800" u="sng">
                <a:solidFill>
                  <a:srgbClr val="800000"/>
                </a:solidFill>
                <a:latin typeface="Times New Roman" panose="02020603050405020304" pitchFamily="18" charset="0"/>
                <a:cs typeface="Times New Roman" panose="02020603050405020304" pitchFamily="18" charset="0"/>
              </a:rPr>
              <a:t>Tóm tắt </a:t>
            </a:r>
          </a:p>
        </p:txBody>
      </p:sp>
      <p:sp>
        <p:nvSpPr>
          <p:cNvPr id="27" name="Text Box 5"/>
          <p:cNvSpPr txBox="1">
            <a:spLocks noChangeArrowheads="1"/>
          </p:cNvSpPr>
          <p:nvPr/>
        </p:nvSpPr>
        <p:spPr bwMode="auto">
          <a:xfrm>
            <a:off x="0" y="2147444"/>
            <a:ext cx="302375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800">
                <a:solidFill>
                  <a:srgbClr val="0000FF"/>
                </a:solidFill>
                <a:latin typeface="Times New Roman" panose="02020603050405020304" pitchFamily="18" charset="0"/>
                <a:cs typeface="Times New Roman" panose="02020603050405020304" pitchFamily="18" charset="0"/>
              </a:rPr>
              <a:t>120 người: 20 ngày</a:t>
            </a:r>
          </a:p>
        </p:txBody>
      </p:sp>
      <p:sp>
        <p:nvSpPr>
          <p:cNvPr id="28" name="Text Box 6"/>
          <p:cNvSpPr txBox="1">
            <a:spLocks noChangeArrowheads="1"/>
          </p:cNvSpPr>
          <p:nvPr/>
        </p:nvSpPr>
        <p:spPr bwMode="auto">
          <a:xfrm>
            <a:off x="4876800" y="1461644"/>
            <a:ext cx="2953435" cy="51911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2800" u="sng">
                <a:solidFill>
                  <a:srgbClr val="800000"/>
                </a:solidFill>
                <a:latin typeface="Times New Roman" panose="02020603050405020304" pitchFamily="18" charset="0"/>
              </a:rPr>
              <a:t>Bài giải:</a:t>
            </a:r>
          </a:p>
        </p:txBody>
      </p:sp>
      <p:sp>
        <p:nvSpPr>
          <p:cNvPr id="29" name="Text Box 8"/>
          <p:cNvSpPr txBox="1">
            <a:spLocks noChangeArrowheads="1"/>
          </p:cNvSpPr>
          <p:nvPr/>
        </p:nvSpPr>
        <p:spPr bwMode="auto">
          <a:xfrm>
            <a:off x="0" y="2774507"/>
            <a:ext cx="309407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800">
                <a:solidFill>
                  <a:srgbClr val="0000FF"/>
                </a:solidFill>
                <a:latin typeface="Times New Roman" panose="02020603050405020304" pitchFamily="18" charset="0"/>
                <a:cs typeface="Times New Roman" panose="02020603050405020304" pitchFamily="18" charset="0"/>
              </a:rPr>
              <a:t>150 người: ... ngày?</a:t>
            </a:r>
          </a:p>
        </p:txBody>
      </p:sp>
      <p:sp>
        <p:nvSpPr>
          <p:cNvPr id="30" name="Text Box 9"/>
          <p:cNvSpPr txBox="1">
            <a:spLocks noChangeArrowheads="1"/>
          </p:cNvSpPr>
          <p:nvPr/>
        </p:nvSpPr>
        <p:spPr bwMode="auto">
          <a:xfrm>
            <a:off x="3130362" y="1946552"/>
            <a:ext cx="5844825"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2800">
                <a:solidFill>
                  <a:srgbClr val="008000"/>
                </a:solidFill>
                <a:latin typeface="Times New Roman" panose="02020603050405020304" pitchFamily="18" charset="0"/>
                <a:cs typeface="Times New Roman" panose="02020603050405020304" pitchFamily="18" charset="0"/>
              </a:rPr>
              <a:t>Nếu chỉ 1 người ăn thì được số ngày là:</a:t>
            </a:r>
          </a:p>
          <a:p>
            <a:r>
              <a:rPr lang="en-US" altLang="en-US" sz="2800">
                <a:solidFill>
                  <a:srgbClr val="008000"/>
                </a:solidFill>
                <a:latin typeface="Times New Roman" panose="02020603050405020304" pitchFamily="18" charset="0"/>
                <a:cs typeface="Times New Roman" panose="02020603050405020304" pitchFamily="18" charset="0"/>
              </a:rPr>
              <a:t>	120 x 20 = 2400 (ngày)</a:t>
            </a:r>
          </a:p>
          <a:p>
            <a:r>
              <a:rPr lang="en-US" altLang="en-US" sz="2800">
                <a:solidFill>
                  <a:srgbClr val="008000"/>
                </a:solidFill>
                <a:latin typeface="Times New Roman" panose="02020603050405020304" pitchFamily="18" charset="0"/>
                <a:cs typeface="Times New Roman" panose="02020603050405020304" pitchFamily="18" charset="0"/>
              </a:rPr>
              <a:t>150 người ăn hết số gạo đó trong số ngày là:</a:t>
            </a:r>
          </a:p>
          <a:p>
            <a:r>
              <a:rPr lang="en-US" altLang="en-US" sz="2800">
                <a:solidFill>
                  <a:srgbClr val="008000"/>
                </a:solidFill>
                <a:latin typeface="Times New Roman" panose="02020603050405020304" pitchFamily="18" charset="0"/>
                <a:cs typeface="Times New Roman" panose="02020603050405020304" pitchFamily="18" charset="0"/>
              </a:rPr>
              <a:t>	2400 : 150 = 16 (ngày)</a:t>
            </a:r>
          </a:p>
          <a:p>
            <a:r>
              <a:rPr lang="en-US" altLang="en-US" sz="2800">
                <a:solidFill>
                  <a:srgbClr val="008000"/>
                </a:solidFill>
                <a:latin typeface="Times New Roman" panose="02020603050405020304" pitchFamily="18" charset="0"/>
                <a:cs typeface="Times New Roman" panose="02020603050405020304" pitchFamily="18" charset="0"/>
              </a:rPr>
              <a:t>		Đáp số: 16 ngày</a:t>
            </a:r>
          </a:p>
        </p:txBody>
      </p:sp>
      <p:sp>
        <p:nvSpPr>
          <p:cNvPr id="31" name="Text Box 10"/>
          <p:cNvSpPr txBox="1">
            <a:spLocks noChangeArrowheads="1"/>
          </p:cNvSpPr>
          <p:nvPr/>
        </p:nvSpPr>
        <p:spPr bwMode="auto">
          <a:xfrm>
            <a:off x="0" y="197421"/>
            <a:ext cx="91440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smtClean="0">
                <a:solidFill>
                  <a:srgbClr val="008000"/>
                </a:solidFill>
                <a:latin typeface="Times New Roman" panose="02020603050405020304" pitchFamily="18" charset="0"/>
                <a:cs typeface="Times New Roman" panose="02020603050405020304" pitchFamily="18" charset="0"/>
              </a:rPr>
              <a:t>         </a:t>
            </a:r>
            <a:r>
              <a:rPr lang="en-US" altLang="en-US" sz="2800" smtClean="0">
                <a:solidFill>
                  <a:srgbClr val="006699"/>
                </a:solidFill>
                <a:latin typeface="Times New Roman" panose="02020603050405020304" pitchFamily="18" charset="0"/>
                <a:cs typeface="Times New Roman" panose="02020603050405020304" pitchFamily="18" charset="0"/>
              </a:rPr>
              <a:t>Một </a:t>
            </a:r>
            <a:r>
              <a:rPr lang="en-US" altLang="en-US" sz="2800">
                <a:solidFill>
                  <a:srgbClr val="006699"/>
                </a:solidFill>
                <a:latin typeface="Times New Roman" panose="02020603050405020304" pitchFamily="18" charset="0"/>
                <a:cs typeface="Times New Roman" panose="02020603050405020304" pitchFamily="18" charset="0"/>
              </a:rPr>
              <a:t>bếp ăn dự trữ gạo đủ cho 120 người ăn trong 20 ngày, thực tế đã có 150 người ăn. Hỏi số gạo dự trữ đó đủ ăn trong bao nhiêu ngày ? (Mức ăn của mỗi người như nhau)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500"/>
                                        <p:tgtEl>
                                          <p:spTgt spid="2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0">
                                            <p:txEl>
                                              <p:pRg st="0" end="0"/>
                                            </p:txEl>
                                          </p:spTgt>
                                        </p:tgtEl>
                                        <p:attrNameLst>
                                          <p:attrName>style.visibility</p:attrName>
                                        </p:attrNameLst>
                                      </p:cBhvr>
                                      <p:to>
                                        <p:strVal val="visible"/>
                                      </p:to>
                                    </p:set>
                                    <p:animEffect transition="in" filter="fade">
                                      <p:cBhvr>
                                        <p:cTn id="27" dur="500"/>
                                        <p:tgtEl>
                                          <p:spTgt spid="30">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0">
                                            <p:txEl>
                                              <p:pRg st="1" end="1"/>
                                            </p:txEl>
                                          </p:spTgt>
                                        </p:tgtEl>
                                        <p:attrNameLst>
                                          <p:attrName>style.visibility</p:attrName>
                                        </p:attrNameLst>
                                      </p:cBhvr>
                                      <p:to>
                                        <p:strVal val="visible"/>
                                      </p:to>
                                    </p:set>
                                    <p:animEffect transition="in" filter="fade">
                                      <p:cBhvr>
                                        <p:cTn id="32" dur="500"/>
                                        <p:tgtEl>
                                          <p:spTgt spid="30">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0">
                                            <p:txEl>
                                              <p:pRg st="2" end="2"/>
                                            </p:txEl>
                                          </p:spTgt>
                                        </p:tgtEl>
                                        <p:attrNameLst>
                                          <p:attrName>style.visibility</p:attrName>
                                        </p:attrNameLst>
                                      </p:cBhvr>
                                      <p:to>
                                        <p:strVal val="visible"/>
                                      </p:to>
                                    </p:set>
                                    <p:animEffect transition="in" filter="fade">
                                      <p:cBhvr>
                                        <p:cTn id="37" dur="500"/>
                                        <p:tgtEl>
                                          <p:spTgt spid="30">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0">
                                            <p:txEl>
                                              <p:pRg st="3" end="3"/>
                                            </p:txEl>
                                          </p:spTgt>
                                        </p:tgtEl>
                                        <p:attrNameLst>
                                          <p:attrName>style.visibility</p:attrName>
                                        </p:attrNameLst>
                                      </p:cBhvr>
                                      <p:to>
                                        <p:strVal val="visible"/>
                                      </p:to>
                                    </p:set>
                                    <p:animEffect transition="in" filter="fade">
                                      <p:cBhvr>
                                        <p:cTn id="42" dur="500"/>
                                        <p:tgtEl>
                                          <p:spTgt spid="30">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0">
                                            <p:txEl>
                                              <p:pRg st="4" end="4"/>
                                            </p:txEl>
                                          </p:spTgt>
                                        </p:tgtEl>
                                        <p:attrNameLst>
                                          <p:attrName>style.visibility</p:attrName>
                                        </p:attrNameLst>
                                      </p:cBhvr>
                                      <p:to>
                                        <p:strVal val="visible"/>
                                      </p:to>
                                    </p:set>
                                    <p:animEffect transition="in" filter="fade">
                                      <p:cBhvr>
                                        <p:cTn id="47" dur="500"/>
                                        <p:tgtEl>
                                          <p:spTgt spid="3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P spid="2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Google Shape;236;p29">
            <a:extLst>
              <a:ext uri="{FF2B5EF4-FFF2-40B4-BE49-F238E27FC236}">
                <a16:creationId xmlns:a16="http://schemas.microsoft.com/office/drawing/2014/main" id="{95DFE3E4-5460-434D-9462-4E1E564FC6D1}"/>
              </a:ext>
            </a:extLst>
          </p:cNvPr>
          <p:cNvPicPr preferRelativeResize="0"/>
          <p:nvPr/>
        </p:nvPicPr>
        <p:blipFill>
          <a:blip r:embed="rId2">
            <a:alphaModFix/>
          </a:blip>
          <a:stretch>
            <a:fillRect/>
          </a:stretch>
        </p:blipFill>
        <p:spPr>
          <a:xfrm>
            <a:off x="7477031" y="4554706"/>
            <a:ext cx="450508" cy="296770"/>
          </a:xfrm>
          <a:prstGeom prst="rect">
            <a:avLst/>
          </a:prstGeom>
          <a:noFill/>
          <a:ln>
            <a:noFill/>
          </a:ln>
        </p:spPr>
      </p:pic>
      <p:pic>
        <p:nvPicPr>
          <p:cNvPr id="10" name="Google Shape;144;p24">
            <a:extLst>
              <a:ext uri="{FF2B5EF4-FFF2-40B4-BE49-F238E27FC236}">
                <a16:creationId xmlns:a16="http://schemas.microsoft.com/office/drawing/2014/main" id="{20B3D1E9-FCC2-3F43-A885-2105B8627643}"/>
              </a:ext>
            </a:extLst>
          </p:cNvPr>
          <p:cNvPicPr preferRelativeResize="0"/>
          <p:nvPr/>
        </p:nvPicPr>
        <p:blipFill rotWithShape="1">
          <a:blip r:embed="rId3">
            <a:alphaModFix/>
          </a:blip>
          <a:srcRect l="-9482" t="-16507" r="-9494" b="-16507"/>
          <a:stretch/>
        </p:blipFill>
        <p:spPr>
          <a:xfrm rot="-5400000">
            <a:off x="7605581" y="2803632"/>
            <a:ext cx="566825" cy="518625"/>
          </a:xfrm>
          <a:prstGeom prst="rect">
            <a:avLst/>
          </a:prstGeom>
          <a:noFill/>
          <a:ln>
            <a:noFill/>
          </a:ln>
        </p:spPr>
      </p:pic>
      <p:pic>
        <p:nvPicPr>
          <p:cNvPr id="11" name="Google Shape;145;p24">
            <a:extLst>
              <a:ext uri="{FF2B5EF4-FFF2-40B4-BE49-F238E27FC236}">
                <a16:creationId xmlns:a16="http://schemas.microsoft.com/office/drawing/2014/main" id="{2B546558-7F2B-E04F-A629-C41FCBBCB76B}"/>
              </a:ext>
            </a:extLst>
          </p:cNvPr>
          <p:cNvPicPr preferRelativeResize="0"/>
          <p:nvPr/>
        </p:nvPicPr>
        <p:blipFill rotWithShape="1">
          <a:blip r:embed="rId3">
            <a:alphaModFix/>
          </a:blip>
          <a:srcRect l="16195" t="-16508" r="-9487" b="58236"/>
          <a:stretch/>
        </p:blipFill>
        <p:spPr>
          <a:xfrm rot="-5400000">
            <a:off x="7713630" y="3009363"/>
            <a:ext cx="304575" cy="155674"/>
          </a:xfrm>
          <a:prstGeom prst="rect">
            <a:avLst/>
          </a:prstGeom>
          <a:noFill/>
          <a:ln>
            <a:noFill/>
          </a:ln>
        </p:spPr>
      </p:pic>
      <p:pic>
        <p:nvPicPr>
          <p:cNvPr id="15" name="Google Shape;149;p24">
            <a:extLst>
              <a:ext uri="{FF2B5EF4-FFF2-40B4-BE49-F238E27FC236}">
                <a16:creationId xmlns:a16="http://schemas.microsoft.com/office/drawing/2014/main" id="{27769B2B-7BFD-424B-BB4B-83C32509338B}"/>
              </a:ext>
            </a:extLst>
          </p:cNvPr>
          <p:cNvPicPr preferRelativeResize="0"/>
          <p:nvPr/>
        </p:nvPicPr>
        <p:blipFill rotWithShape="1">
          <a:blip r:embed="rId3">
            <a:alphaModFix/>
          </a:blip>
          <a:srcRect l="16195" t="-16508" r="-9487" b="58236"/>
          <a:stretch/>
        </p:blipFill>
        <p:spPr>
          <a:xfrm rot="5400000" flipH="1">
            <a:off x="2604825" y="3513675"/>
            <a:ext cx="304575" cy="155674"/>
          </a:xfrm>
          <a:prstGeom prst="rect">
            <a:avLst/>
          </a:prstGeom>
          <a:noFill/>
          <a:ln>
            <a:noFill/>
          </a:ln>
        </p:spPr>
      </p:pic>
      <p:pic>
        <p:nvPicPr>
          <p:cNvPr id="16" name="Google Shape;150;p24">
            <a:extLst>
              <a:ext uri="{FF2B5EF4-FFF2-40B4-BE49-F238E27FC236}">
                <a16:creationId xmlns:a16="http://schemas.microsoft.com/office/drawing/2014/main" id="{A6CC40D6-104E-F649-A039-039A39B2AA89}"/>
              </a:ext>
            </a:extLst>
          </p:cNvPr>
          <p:cNvPicPr preferRelativeResize="0"/>
          <p:nvPr/>
        </p:nvPicPr>
        <p:blipFill rotWithShape="1">
          <a:blip r:embed="rId4">
            <a:alphaModFix/>
          </a:blip>
          <a:srcRect/>
          <a:stretch/>
        </p:blipFill>
        <p:spPr>
          <a:xfrm rot="10800000">
            <a:off x="273801" y="2290111"/>
            <a:ext cx="876649" cy="1015662"/>
          </a:xfrm>
          <a:prstGeom prst="rect">
            <a:avLst/>
          </a:prstGeom>
          <a:noFill/>
          <a:ln>
            <a:noFill/>
          </a:ln>
        </p:spPr>
      </p:pic>
      <p:pic>
        <p:nvPicPr>
          <p:cNvPr id="17" name="Google Shape;151;p24">
            <a:extLst>
              <a:ext uri="{FF2B5EF4-FFF2-40B4-BE49-F238E27FC236}">
                <a16:creationId xmlns:a16="http://schemas.microsoft.com/office/drawing/2014/main" id="{992995AB-A182-1548-A6C6-FAA0CADFB996}"/>
              </a:ext>
            </a:extLst>
          </p:cNvPr>
          <p:cNvPicPr preferRelativeResize="0"/>
          <p:nvPr/>
        </p:nvPicPr>
        <p:blipFill rotWithShape="1">
          <a:blip r:embed="rId5">
            <a:alphaModFix/>
          </a:blip>
          <a:srcRect l="-8262" t="-11440" r="-8274" b="-11440"/>
          <a:stretch/>
        </p:blipFill>
        <p:spPr>
          <a:xfrm rot="10800000">
            <a:off x="6758075" y="396650"/>
            <a:ext cx="998850" cy="615175"/>
          </a:xfrm>
          <a:prstGeom prst="rect">
            <a:avLst/>
          </a:prstGeom>
          <a:noFill/>
          <a:ln>
            <a:noFill/>
          </a:ln>
        </p:spPr>
      </p:pic>
      <p:pic>
        <p:nvPicPr>
          <p:cNvPr id="18" name="Google Shape;152;p24">
            <a:extLst>
              <a:ext uri="{FF2B5EF4-FFF2-40B4-BE49-F238E27FC236}">
                <a16:creationId xmlns:a16="http://schemas.microsoft.com/office/drawing/2014/main" id="{EC048476-66B6-C949-AC8D-F3D1D74C5E46}"/>
              </a:ext>
            </a:extLst>
          </p:cNvPr>
          <p:cNvPicPr preferRelativeResize="0"/>
          <p:nvPr/>
        </p:nvPicPr>
        <p:blipFill rotWithShape="1">
          <a:blip r:embed="rId6">
            <a:alphaModFix/>
          </a:blip>
          <a:srcRect l="-9339" t="-12878" r="-9327" b="-12891"/>
          <a:stretch/>
        </p:blipFill>
        <p:spPr>
          <a:xfrm rot="10800000">
            <a:off x="7233718" y="1702017"/>
            <a:ext cx="412131" cy="413482"/>
          </a:xfrm>
          <a:prstGeom prst="rect">
            <a:avLst/>
          </a:prstGeom>
          <a:noFill/>
          <a:ln>
            <a:noFill/>
          </a:ln>
        </p:spPr>
      </p:pic>
      <p:pic>
        <p:nvPicPr>
          <p:cNvPr id="19" name="Google Shape;153;p24">
            <a:extLst>
              <a:ext uri="{FF2B5EF4-FFF2-40B4-BE49-F238E27FC236}">
                <a16:creationId xmlns:a16="http://schemas.microsoft.com/office/drawing/2014/main" id="{26812F47-98E7-8141-9980-3FC76C2E0A47}"/>
              </a:ext>
            </a:extLst>
          </p:cNvPr>
          <p:cNvPicPr preferRelativeResize="0"/>
          <p:nvPr/>
        </p:nvPicPr>
        <p:blipFill rotWithShape="1">
          <a:blip r:embed="rId4">
            <a:alphaModFix/>
          </a:blip>
          <a:srcRect t="29062" r="59483"/>
          <a:stretch/>
        </p:blipFill>
        <p:spPr>
          <a:xfrm rot="6035288">
            <a:off x="4343787" y="3467705"/>
            <a:ext cx="528575" cy="1072200"/>
          </a:xfrm>
          <a:prstGeom prst="rect">
            <a:avLst/>
          </a:prstGeom>
          <a:noFill/>
          <a:ln>
            <a:noFill/>
          </a:ln>
        </p:spPr>
      </p:pic>
      <p:sp>
        <p:nvSpPr>
          <p:cNvPr id="20" name="Oval 19">
            <a:extLst>
              <a:ext uri="{FF2B5EF4-FFF2-40B4-BE49-F238E27FC236}">
                <a16:creationId xmlns:a16="http://schemas.microsoft.com/office/drawing/2014/main" id="{B5D677D5-E787-6A42-9F94-2FEB33C364B3}"/>
              </a:ext>
            </a:extLst>
          </p:cNvPr>
          <p:cNvSpPr/>
          <p:nvPr/>
        </p:nvSpPr>
        <p:spPr>
          <a:xfrm>
            <a:off x="369507" y="260345"/>
            <a:ext cx="397933" cy="397933"/>
          </a:xfrm>
          <a:prstGeom prst="ellipse">
            <a:avLst/>
          </a:prstGeom>
          <a:solidFill>
            <a:schemeClr val="accent5"/>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000" b="1">
                <a:latin typeface="Times New Roman" panose="02020603050405020304" pitchFamily="18" charset="0"/>
                <a:cs typeface="Times New Roman" panose="02020603050405020304" pitchFamily="18" charset="0"/>
              </a:rPr>
              <a:t>3</a:t>
            </a:r>
          </a:p>
        </p:txBody>
      </p:sp>
      <p:pic>
        <p:nvPicPr>
          <p:cNvPr id="27" name="Google Shape;244;p29">
            <a:extLst>
              <a:ext uri="{FF2B5EF4-FFF2-40B4-BE49-F238E27FC236}">
                <a16:creationId xmlns:a16="http://schemas.microsoft.com/office/drawing/2014/main" id="{EF960B38-37E3-A044-A594-6A9F2F21CDCE}"/>
              </a:ext>
            </a:extLst>
          </p:cNvPr>
          <p:cNvPicPr preferRelativeResize="0"/>
          <p:nvPr/>
        </p:nvPicPr>
        <p:blipFill rotWithShape="1">
          <a:blip r:embed="rId7">
            <a:alphaModFix/>
          </a:blip>
          <a:srcRect l="35769" t="-15946" b="32717"/>
          <a:stretch/>
        </p:blipFill>
        <p:spPr>
          <a:xfrm flipH="1">
            <a:off x="7904326" y="4837600"/>
            <a:ext cx="1239673" cy="305899"/>
          </a:xfrm>
          <a:prstGeom prst="rect">
            <a:avLst/>
          </a:prstGeom>
          <a:noFill/>
          <a:ln>
            <a:noFill/>
          </a:ln>
        </p:spPr>
      </p:pic>
      <p:pic>
        <p:nvPicPr>
          <p:cNvPr id="28" name="Google Shape;245;p29">
            <a:extLst>
              <a:ext uri="{FF2B5EF4-FFF2-40B4-BE49-F238E27FC236}">
                <a16:creationId xmlns:a16="http://schemas.microsoft.com/office/drawing/2014/main" id="{2BF7509B-7C0E-5A42-917C-D755199FFE52}"/>
              </a:ext>
            </a:extLst>
          </p:cNvPr>
          <p:cNvPicPr preferRelativeResize="0"/>
          <p:nvPr/>
        </p:nvPicPr>
        <p:blipFill rotWithShape="1">
          <a:blip r:embed="rId8">
            <a:alphaModFix/>
          </a:blip>
          <a:srcRect l="-5604" t="-5890" r="-5604" b="-5879"/>
          <a:stretch/>
        </p:blipFill>
        <p:spPr>
          <a:xfrm rot="1498642">
            <a:off x="7837421" y="3414005"/>
            <a:ext cx="1524740" cy="1459114"/>
          </a:xfrm>
          <a:prstGeom prst="rect">
            <a:avLst/>
          </a:prstGeom>
          <a:noFill/>
          <a:ln>
            <a:noFill/>
          </a:ln>
        </p:spPr>
      </p:pic>
      <p:pic>
        <p:nvPicPr>
          <p:cNvPr id="30" name="Google Shape;178;p26">
            <a:extLst>
              <a:ext uri="{FF2B5EF4-FFF2-40B4-BE49-F238E27FC236}">
                <a16:creationId xmlns:a16="http://schemas.microsoft.com/office/drawing/2014/main" id="{4C734899-9035-044B-90EE-A9208F93C00A}"/>
              </a:ext>
            </a:extLst>
          </p:cNvPr>
          <p:cNvPicPr preferRelativeResize="0"/>
          <p:nvPr/>
        </p:nvPicPr>
        <p:blipFill rotWithShape="1">
          <a:blip r:embed="rId9">
            <a:alphaModFix/>
          </a:blip>
          <a:srcRect l="-14051" t="-6192" r="-14038" b="-6192"/>
          <a:stretch/>
        </p:blipFill>
        <p:spPr>
          <a:xfrm rot="161681">
            <a:off x="504926" y="4062981"/>
            <a:ext cx="415377" cy="703309"/>
          </a:xfrm>
          <a:prstGeom prst="rect">
            <a:avLst/>
          </a:prstGeom>
          <a:noFill/>
          <a:ln>
            <a:noFill/>
          </a:ln>
        </p:spPr>
      </p:pic>
      <p:pic>
        <p:nvPicPr>
          <p:cNvPr id="31" name="Google Shape;179;p26">
            <a:extLst>
              <a:ext uri="{FF2B5EF4-FFF2-40B4-BE49-F238E27FC236}">
                <a16:creationId xmlns:a16="http://schemas.microsoft.com/office/drawing/2014/main" id="{55383611-93D3-2D45-BE93-DD97ECC152DF}"/>
              </a:ext>
            </a:extLst>
          </p:cNvPr>
          <p:cNvPicPr preferRelativeResize="0"/>
          <p:nvPr/>
        </p:nvPicPr>
        <p:blipFill rotWithShape="1">
          <a:blip r:embed="rId10">
            <a:alphaModFix/>
          </a:blip>
          <a:srcRect t="4111" b="4102"/>
          <a:stretch/>
        </p:blipFill>
        <p:spPr>
          <a:xfrm>
            <a:off x="13470" y="4314704"/>
            <a:ext cx="1239671" cy="852791"/>
          </a:xfrm>
          <a:prstGeom prst="rect">
            <a:avLst/>
          </a:prstGeom>
          <a:noFill/>
          <a:ln>
            <a:noFill/>
          </a:ln>
        </p:spPr>
      </p:pic>
      <p:pic>
        <p:nvPicPr>
          <p:cNvPr id="32" name="Google Shape;180;p26">
            <a:extLst>
              <a:ext uri="{FF2B5EF4-FFF2-40B4-BE49-F238E27FC236}">
                <a16:creationId xmlns:a16="http://schemas.microsoft.com/office/drawing/2014/main" id="{D61B830B-3246-8F4C-B90F-0B4DD8507307}"/>
              </a:ext>
            </a:extLst>
          </p:cNvPr>
          <p:cNvPicPr preferRelativeResize="0"/>
          <p:nvPr/>
        </p:nvPicPr>
        <p:blipFill rotWithShape="1">
          <a:blip r:embed="rId11">
            <a:alphaModFix/>
          </a:blip>
          <a:srcRect l="-49" t="-3429" r="219" b="-3419"/>
          <a:stretch/>
        </p:blipFill>
        <p:spPr>
          <a:xfrm rot="176343" flipH="1">
            <a:off x="946444" y="3818480"/>
            <a:ext cx="255602" cy="370852"/>
          </a:xfrm>
          <a:prstGeom prst="rect">
            <a:avLst/>
          </a:prstGeom>
          <a:noFill/>
          <a:ln>
            <a:noFill/>
          </a:ln>
        </p:spPr>
      </p:pic>
      <p:pic>
        <p:nvPicPr>
          <p:cNvPr id="33" name="Google Shape;183;p26">
            <a:extLst>
              <a:ext uri="{FF2B5EF4-FFF2-40B4-BE49-F238E27FC236}">
                <a16:creationId xmlns:a16="http://schemas.microsoft.com/office/drawing/2014/main" id="{19A1EF19-7884-884C-8243-28FEE4F62898}"/>
              </a:ext>
            </a:extLst>
          </p:cNvPr>
          <p:cNvPicPr preferRelativeResize="0"/>
          <p:nvPr/>
        </p:nvPicPr>
        <p:blipFill rotWithShape="1">
          <a:blip r:embed="rId4">
            <a:alphaModFix/>
          </a:blip>
          <a:srcRect/>
          <a:stretch/>
        </p:blipFill>
        <p:spPr>
          <a:xfrm rot="10800000">
            <a:off x="872268" y="3562730"/>
            <a:ext cx="235989" cy="273414"/>
          </a:xfrm>
          <a:prstGeom prst="rect">
            <a:avLst/>
          </a:prstGeom>
          <a:noFill/>
          <a:ln>
            <a:noFill/>
          </a:ln>
        </p:spPr>
      </p:pic>
      <p:pic>
        <p:nvPicPr>
          <p:cNvPr id="34" name="Google Shape;184;p26">
            <a:extLst>
              <a:ext uri="{FF2B5EF4-FFF2-40B4-BE49-F238E27FC236}">
                <a16:creationId xmlns:a16="http://schemas.microsoft.com/office/drawing/2014/main" id="{DA1A5C88-0F8A-424D-B619-55D72F37FCF3}"/>
              </a:ext>
            </a:extLst>
          </p:cNvPr>
          <p:cNvPicPr preferRelativeResize="0"/>
          <p:nvPr/>
        </p:nvPicPr>
        <p:blipFill rotWithShape="1">
          <a:blip r:embed="rId4">
            <a:alphaModFix/>
          </a:blip>
          <a:srcRect t="29062" r="59483"/>
          <a:stretch/>
        </p:blipFill>
        <p:spPr>
          <a:xfrm rot="-1726845">
            <a:off x="418215" y="3831818"/>
            <a:ext cx="200883" cy="407485"/>
          </a:xfrm>
          <a:prstGeom prst="rect">
            <a:avLst/>
          </a:prstGeom>
          <a:noFill/>
          <a:ln>
            <a:noFill/>
          </a:ln>
        </p:spPr>
      </p:pic>
      <p:sp>
        <p:nvSpPr>
          <p:cNvPr id="26" name="Text Box 3"/>
          <p:cNvSpPr txBox="1">
            <a:spLocks noChangeArrowheads="1"/>
          </p:cNvSpPr>
          <p:nvPr/>
        </p:nvSpPr>
        <p:spPr bwMode="auto">
          <a:xfrm>
            <a:off x="0" y="187040"/>
            <a:ext cx="9178925" cy="167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spcBef>
                <a:spcPct val="50000"/>
              </a:spcBef>
            </a:pPr>
            <a:r>
              <a:rPr lang="en-US" altLang="en-US" sz="2600" smtClean="0">
                <a:solidFill>
                  <a:srgbClr val="0000FF"/>
                </a:solidFill>
                <a:latin typeface="Times New Roman" panose="02020603050405020304" pitchFamily="18" charset="0"/>
              </a:rPr>
              <a:t>         </a:t>
            </a:r>
            <a:r>
              <a:rPr lang="en-US" altLang="en-US" sz="2600" smtClean="0">
                <a:solidFill>
                  <a:srgbClr val="006699"/>
                </a:solidFill>
                <a:latin typeface="Times New Roman" panose="02020603050405020304" pitchFamily="18" charset="0"/>
              </a:rPr>
              <a:t>Để </a:t>
            </a:r>
            <a:r>
              <a:rPr lang="en-US" altLang="en-US" sz="2600">
                <a:solidFill>
                  <a:srgbClr val="006699"/>
                </a:solidFill>
                <a:latin typeface="Times New Roman" panose="02020603050405020304" pitchFamily="18" charset="0"/>
              </a:rPr>
              <a:t>hút hết nước ở một cái hồ, phải dùng 3 máy bơm làm việc liên tục trong 4 giờ. Vì muốn công việc hoàn thành sớm hơn nên người ta đã dùng 6 máy bơm như thế. Hỏi sau mấy giờ sẽ hút hết nước ở hồ ?</a:t>
            </a:r>
          </a:p>
        </p:txBody>
      </p:sp>
      <p:sp>
        <p:nvSpPr>
          <p:cNvPr id="36" name="Text Box 4"/>
          <p:cNvSpPr txBox="1">
            <a:spLocks noChangeArrowheads="1"/>
          </p:cNvSpPr>
          <p:nvPr/>
        </p:nvSpPr>
        <p:spPr bwMode="auto">
          <a:xfrm>
            <a:off x="381000" y="1738748"/>
            <a:ext cx="15240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2600" u="sng">
                <a:solidFill>
                  <a:srgbClr val="800000"/>
                </a:solidFill>
                <a:latin typeface="Times New Roman" panose="02020603050405020304" pitchFamily="18" charset="0"/>
              </a:rPr>
              <a:t>Tóm tắt </a:t>
            </a:r>
          </a:p>
        </p:txBody>
      </p:sp>
      <p:sp>
        <p:nvSpPr>
          <p:cNvPr id="37" name="Text Box 5"/>
          <p:cNvSpPr txBox="1">
            <a:spLocks noChangeArrowheads="1"/>
          </p:cNvSpPr>
          <p:nvPr/>
        </p:nvSpPr>
        <p:spPr bwMode="auto">
          <a:xfrm>
            <a:off x="0" y="2348348"/>
            <a:ext cx="24384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600">
                <a:solidFill>
                  <a:srgbClr val="008000"/>
                </a:solidFill>
                <a:latin typeface="Times New Roman" panose="02020603050405020304" pitchFamily="18" charset="0"/>
                <a:cs typeface="Times New Roman" panose="02020603050405020304" pitchFamily="18" charset="0"/>
              </a:rPr>
              <a:t>3 máy : 4 giờ</a:t>
            </a:r>
          </a:p>
        </p:txBody>
      </p:sp>
      <p:sp>
        <p:nvSpPr>
          <p:cNvPr id="38" name="Text Box 6"/>
          <p:cNvSpPr txBox="1">
            <a:spLocks noChangeArrowheads="1"/>
          </p:cNvSpPr>
          <p:nvPr/>
        </p:nvSpPr>
        <p:spPr bwMode="auto">
          <a:xfrm>
            <a:off x="5029200" y="1724886"/>
            <a:ext cx="2743200" cy="49244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2600" u="sng">
                <a:solidFill>
                  <a:srgbClr val="800000"/>
                </a:solidFill>
                <a:latin typeface="Times New Roman" panose="02020603050405020304" pitchFamily="18" charset="0"/>
                <a:cs typeface="Times New Roman" panose="02020603050405020304" pitchFamily="18" charset="0"/>
              </a:rPr>
              <a:t>Bài giải</a:t>
            </a:r>
            <a:endParaRPr lang="en-US" altLang="en-US" sz="2600">
              <a:solidFill>
                <a:srgbClr val="800000"/>
              </a:solidFill>
              <a:latin typeface="Times New Roman" panose="02020603050405020304" pitchFamily="18" charset="0"/>
              <a:cs typeface="Times New Roman" panose="02020603050405020304" pitchFamily="18" charset="0"/>
            </a:endParaRPr>
          </a:p>
        </p:txBody>
      </p:sp>
      <p:sp>
        <p:nvSpPr>
          <p:cNvPr id="39" name="Text Box 8"/>
          <p:cNvSpPr txBox="1">
            <a:spLocks noChangeArrowheads="1"/>
          </p:cNvSpPr>
          <p:nvPr/>
        </p:nvSpPr>
        <p:spPr bwMode="auto">
          <a:xfrm>
            <a:off x="2286000" y="2410686"/>
            <a:ext cx="6858000" cy="2092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600">
                <a:solidFill>
                  <a:srgbClr val="0000FF"/>
                </a:solidFill>
                <a:latin typeface="Times New Roman" panose="02020603050405020304" pitchFamily="18" charset="0"/>
                <a:cs typeface="Times New Roman" panose="02020603050405020304" pitchFamily="18" charset="0"/>
              </a:rPr>
              <a:t>Nếu chỉ dùng 1 máy, cần thời gian bơm là:</a:t>
            </a:r>
          </a:p>
          <a:p>
            <a:r>
              <a:rPr lang="en-US" altLang="en-US" sz="2600">
                <a:solidFill>
                  <a:srgbClr val="0000FF"/>
                </a:solidFill>
                <a:latin typeface="Times New Roman" panose="02020603050405020304" pitchFamily="18" charset="0"/>
                <a:cs typeface="Times New Roman" panose="02020603050405020304" pitchFamily="18" charset="0"/>
              </a:rPr>
              <a:t>	3 x 4 = 12 (giờ)</a:t>
            </a:r>
          </a:p>
          <a:p>
            <a:r>
              <a:rPr lang="en-US" altLang="en-US" sz="2600">
                <a:solidFill>
                  <a:srgbClr val="0000FF"/>
                </a:solidFill>
                <a:latin typeface="Times New Roman" panose="02020603050405020304" pitchFamily="18" charset="0"/>
                <a:cs typeface="Times New Roman" panose="02020603050405020304" pitchFamily="18" charset="0"/>
              </a:rPr>
              <a:t>Thời gian để 6 máy bơm hút hết nước trong hồ là:  	12 : 6 = 2 (giờ)</a:t>
            </a:r>
          </a:p>
          <a:p>
            <a:r>
              <a:rPr lang="en-US" altLang="en-US" sz="2600">
                <a:solidFill>
                  <a:srgbClr val="0000FF"/>
                </a:solidFill>
                <a:latin typeface="Times New Roman" panose="02020603050405020304" pitchFamily="18" charset="0"/>
                <a:cs typeface="Times New Roman" panose="02020603050405020304" pitchFamily="18" charset="0"/>
              </a:rPr>
              <a:t>		                Đáp số: 2 giờ</a:t>
            </a:r>
          </a:p>
        </p:txBody>
      </p:sp>
      <p:sp>
        <p:nvSpPr>
          <p:cNvPr id="40" name="Text Box 9"/>
          <p:cNvSpPr txBox="1">
            <a:spLocks noChangeArrowheads="1"/>
          </p:cNvSpPr>
          <p:nvPr/>
        </p:nvSpPr>
        <p:spPr bwMode="auto">
          <a:xfrm>
            <a:off x="2819400" y="1953486"/>
            <a:ext cx="19812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600">
                <a:solidFill>
                  <a:srgbClr val="800000"/>
                </a:solidFill>
                <a:latin typeface="Times New Roman" panose="02020603050405020304" pitchFamily="18" charset="0"/>
                <a:cs typeface="Times New Roman" panose="02020603050405020304" pitchFamily="18" charset="0"/>
                <a:sym typeface="Wingdings" panose="05000000000000000000" pitchFamily="2" charset="2"/>
              </a:rPr>
              <a:t>(Cách 1)</a:t>
            </a:r>
            <a:endParaRPr lang="en-US" altLang="en-US" sz="2600">
              <a:solidFill>
                <a:srgbClr val="800000"/>
              </a:solidFill>
              <a:latin typeface="Times New Roman" panose="02020603050405020304" pitchFamily="18" charset="0"/>
              <a:cs typeface="Times New Roman" panose="02020603050405020304" pitchFamily="18" charset="0"/>
            </a:endParaRPr>
          </a:p>
        </p:txBody>
      </p:sp>
      <p:sp>
        <p:nvSpPr>
          <p:cNvPr id="41" name="Text Box 10"/>
          <p:cNvSpPr txBox="1">
            <a:spLocks noChangeArrowheads="1"/>
          </p:cNvSpPr>
          <p:nvPr/>
        </p:nvSpPr>
        <p:spPr bwMode="auto">
          <a:xfrm>
            <a:off x="0" y="2957948"/>
            <a:ext cx="2590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600">
                <a:solidFill>
                  <a:srgbClr val="008000"/>
                </a:solidFill>
                <a:latin typeface="Times New Roman" panose="02020603050405020304" pitchFamily="18" charset="0"/>
                <a:cs typeface="Times New Roman" panose="02020603050405020304" pitchFamily="18" charset="0"/>
              </a:rPr>
              <a:t>6 máy : ...giờ ?</a:t>
            </a:r>
          </a:p>
        </p:txBody>
      </p:sp>
    </p:spTree>
    <p:extLst>
      <p:ext uri="{BB962C8B-B14F-4D97-AF65-F5344CB8AC3E}">
        <p14:creationId xmlns:p14="http://schemas.microsoft.com/office/powerpoint/2010/main" val="2616052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500"/>
                                        <p:tgtEl>
                                          <p:spTgt spid="3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fade">
                                      <p:cBhvr>
                                        <p:cTn id="17" dur="500"/>
                                        <p:tgtEl>
                                          <p:spTgt spid="4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fade">
                                      <p:cBhvr>
                                        <p:cTn id="22" dur="500"/>
                                        <p:tgtEl>
                                          <p:spTgt spid="3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fade">
                                      <p:cBhvr>
                                        <p:cTn id="27" dur="500"/>
                                        <p:tgtEl>
                                          <p:spTgt spid="4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9">
                                            <p:txEl>
                                              <p:pRg st="0" end="0"/>
                                            </p:txEl>
                                          </p:spTgt>
                                        </p:tgtEl>
                                        <p:attrNameLst>
                                          <p:attrName>style.visibility</p:attrName>
                                        </p:attrNameLst>
                                      </p:cBhvr>
                                      <p:to>
                                        <p:strVal val="visible"/>
                                      </p:to>
                                    </p:set>
                                    <p:animEffect transition="in" filter="fade">
                                      <p:cBhvr>
                                        <p:cTn id="32" dur="500"/>
                                        <p:tgtEl>
                                          <p:spTgt spid="39">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9">
                                            <p:txEl>
                                              <p:pRg st="1" end="1"/>
                                            </p:txEl>
                                          </p:spTgt>
                                        </p:tgtEl>
                                        <p:attrNameLst>
                                          <p:attrName>style.visibility</p:attrName>
                                        </p:attrNameLst>
                                      </p:cBhvr>
                                      <p:to>
                                        <p:strVal val="visible"/>
                                      </p:to>
                                    </p:set>
                                    <p:animEffect transition="in" filter="fade">
                                      <p:cBhvr>
                                        <p:cTn id="37" dur="500"/>
                                        <p:tgtEl>
                                          <p:spTgt spid="39">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9">
                                            <p:txEl>
                                              <p:pRg st="2" end="2"/>
                                            </p:txEl>
                                          </p:spTgt>
                                        </p:tgtEl>
                                        <p:attrNameLst>
                                          <p:attrName>style.visibility</p:attrName>
                                        </p:attrNameLst>
                                      </p:cBhvr>
                                      <p:to>
                                        <p:strVal val="visible"/>
                                      </p:to>
                                    </p:set>
                                    <p:animEffect transition="in" filter="fade">
                                      <p:cBhvr>
                                        <p:cTn id="42" dur="500"/>
                                        <p:tgtEl>
                                          <p:spTgt spid="39">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9">
                                            <p:txEl>
                                              <p:pRg st="3" end="3"/>
                                            </p:txEl>
                                          </p:spTgt>
                                        </p:tgtEl>
                                        <p:attrNameLst>
                                          <p:attrName>style.visibility</p:attrName>
                                        </p:attrNameLst>
                                      </p:cBhvr>
                                      <p:to>
                                        <p:strVal val="visible"/>
                                      </p:to>
                                    </p:set>
                                    <p:animEffect transition="in" filter="fade">
                                      <p:cBhvr>
                                        <p:cTn id="47" dur="500"/>
                                        <p:tgtEl>
                                          <p:spTgt spid="3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40" grpId="0"/>
      <p:bldP spid="4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257"/>
        <p:cNvGrpSpPr/>
        <p:nvPr/>
      </p:nvGrpSpPr>
      <p:grpSpPr>
        <a:xfrm>
          <a:off x="0" y="0"/>
          <a:ext cx="0" cy="0"/>
          <a:chOff x="0" y="0"/>
          <a:chExt cx="0" cy="0"/>
        </a:xfrm>
      </p:grpSpPr>
      <p:pic>
        <p:nvPicPr>
          <p:cNvPr id="258" name="Google Shape;258;p30"/>
          <p:cNvPicPr preferRelativeResize="0"/>
          <p:nvPr/>
        </p:nvPicPr>
        <p:blipFill rotWithShape="1">
          <a:blip r:embed="rId3">
            <a:alphaModFix/>
          </a:blip>
          <a:srcRect l="35769" t="-15946" b="32717"/>
          <a:stretch/>
        </p:blipFill>
        <p:spPr>
          <a:xfrm>
            <a:off x="-1" y="4741100"/>
            <a:ext cx="1630751" cy="402400"/>
          </a:xfrm>
          <a:prstGeom prst="rect">
            <a:avLst/>
          </a:prstGeom>
          <a:noFill/>
          <a:ln>
            <a:noFill/>
          </a:ln>
        </p:spPr>
      </p:pic>
      <p:pic>
        <p:nvPicPr>
          <p:cNvPr id="260" name="Google Shape;260;p30"/>
          <p:cNvPicPr preferRelativeResize="0"/>
          <p:nvPr/>
        </p:nvPicPr>
        <p:blipFill rotWithShape="1">
          <a:blip r:embed="rId4">
            <a:alphaModFix/>
          </a:blip>
          <a:srcRect l="1133" r="1133"/>
          <a:stretch/>
        </p:blipFill>
        <p:spPr>
          <a:xfrm>
            <a:off x="111725" y="2779639"/>
            <a:ext cx="1092803" cy="2180184"/>
          </a:xfrm>
          <a:prstGeom prst="rect">
            <a:avLst/>
          </a:prstGeom>
          <a:noFill/>
          <a:ln>
            <a:noFill/>
          </a:ln>
        </p:spPr>
      </p:pic>
      <p:pic>
        <p:nvPicPr>
          <p:cNvPr id="261" name="Google Shape;261;p30"/>
          <p:cNvPicPr preferRelativeResize="0"/>
          <p:nvPr/>
        </p:nvPicPr>
        <p:blipFill rotWithShape="1">
          <a:blip r:embed="rId5">
            <a:alphaModFix/>
          </a:blip>
          <a:srcRect l="-7134" t="-10663" r="-4174" b="-4491"/>
          <a:stretch/>
        </p:blipFill>
        <p:spPr>
          <a:xfrm>
            <a:off x="7545642" y="916014"/>
            <a:ext cx="1399750" cy="1087899"/>
          </a:xfrm>
          <a:prstGeom prst="rect">
            <a:avLst/>
          </a:prstGeom>
          <a:noFill/>
          <a:ln>
            <a:noFill/>
          </a:ln>
        </p:spPr>
      </p:pic>
      <p:pic>
        <p:nvPicPr>
          <p:cNvPr id="263" name="Google Shape;263;p30"/>
          <p:cNvPicPr preferRelativeResize="0"/>
          <p:nvPr/>
        </p:nvPicPr>
        <p:blipFill rotWithShape="1">
          <a:blip r:embed="rId6">
            <a:alphaModFix/>
          </a:blip>
          <a:srcRect t="29062" r="59483"/>
          <a:stretch/>
        </p:blipFill>
        <p:spPr>
          <a:xfrm rot="402176" flipH="1">
            <a:off x="7930501" y="2846551"/>
            <a:ext cx="1011439" cy="2051668"/>
          </a:xfrm>
          <a:prstGeom prst="rect">
            <a:avLst/>
          </a:prstGeom>
          <a:noFill/>
          <a:ln>
            <a:noFill/>
          </a:ln>
        </p:spPr>
      </p:pic>
      <p:pic>
        <p:nvPicPr>
          <p:cNvPr id="266" name="Google Shape;266;p30"/>
          <p:cNvPicPr preferRelativeResize="0"/>
          <p:nvPr/>
        </p:nvPicPr>
        <p:blipFill rotWithShape="1">
          <a:blip r:embed="rId6">
            <a:alphaModFix/>
          </a:blip>
          <a:srcRect t="29062" r="59483"/>
          <a:stretch/>
        </p:blipFill>
        <p:spPr>
          <a:xfrm rot="-1744687">
            <a:off x="6014536" y="2291331"/>
            <a:ext cx="528576" cy="1072200"/>
          </a:xfrm>
          <a:prstGeom prst="rect">
            <a:avLst/>
          </a:prstGeom>
          <a:noFill/>
          <a:ln>
            <a:noFill/>
          </a:ln>
        </p:spPr>
      </p:pic>
      <p:pic>
        <p:nvPicPr>
          <p:cNvPr id="297" name="Google Shape;297;p30"/>
          <p:cNvPicPr preferRelativeResize="0"/>
          <p:nvPr/>
        </p:nvPicPr>
        <p:blipFill rotWithShape="1">
          <a:blip r:embed="rId6">
            <a:alphaModFix/>
          </a:blip>
          <a:srcRect t="29062" r="59483"/>
          <a:stretch/>
        </p:blipFill>
        <p:spPr>
          <a:xfrm rot="2210489">
            <a:off x="3836561" y="2080783"/>
            <a:ext cx="311794" cy="632462"/>
          </a:xfrm>
          <a:prstGeom prst="rect">
            <a:avLst/>
          </a:prstGeom>
          <a:noFill/>
          <a:ln>
            <a:noFill/>
          </a:ln>
        </p:spPr>
      </p:pic>
      <p:pic>
        <p:nvPicPr>
          <p:cNvPr id="298" name="Google Shape;298;p30"/>
          <p:cNvPicPr preferRelativeResize="0"/>
          <p:nvPr/>
        </p:nvPicPr>
        <p:blipFill rotWithShape="1">
          <a:blip r:embed="rId6">
            <a:alphaModFix/>
          </a:blip>
          <a:srcRect t="29062" r="59483"/>
          <a:stretch/>
        </p:blipFill>
        <p:spPr>
          <a:xfrm rot="8717353">
            <a:off x="2550462" y="2036409"/>
            <a:ext cx="311794" cy="632462"/>
          </a:xfrm>
          <a:prstGeom prst="rect">
            <a:avLst/>
          </a:prstGeom>
          <a:noFill/>
          <a:ln>
            <a:noFill/>
          </a:ln>
        </p:spPr>
      </p:pic>
      <p:pic>
        <p:nvPicPr>
          <p:cNvPr id="300" name="Google Shape;300;p30"/>
          <p:cNvPicPr preferRelativeResize="0"/>
          <p:nvPr/>
        </p:nvPicPr>
        <p:blipFill rotWithShape="1">
          <a:blip r:embed="rId6">
            <a:alphaModFix/>
          </a:blip>
          <a:srcRect t="29062" r="59483"/>
          <a:stretch/>
        </p:blipFill>
        <p:spPr>
          <a:xfrm rot="6035288">
            <a:off x="1734937" y="1496430"/>
            <a:ext cx="528575" cy="1072200"/>
          </a:xfrm>
          <a:prstGeom prst="rect">
            <a:avLst/>
          </a:prstGeom>
          <a:noFill/>
          <a:ln>
            <a:noFill/>
          </a:ln>
        </p:spPr>
      </p:pic>
      <p:sp>
        <p:nvSpPr>
          <p:cNvPr id="23" name="Text Box 4"/>
          <p:cNvSpPr txBox="1">
            <a:spLocks noChangeArrowheads="1"/>
          </p:cNvSpPr>
          <p:nvPr/>
        </p:nvSpPr>
        <p:spPr bwMode="auto">
          <a:xfrm>
            <a:off x="0" y="170126"/>
            <a:ext cx="152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
                <a:srgbClr val="000000"/>
              </a:buClr>
              <a:buSzTx/>
              <a:buFont typeface="Arial"/>
              <a:buNone/>
              <a:tabLst/>
              <a:defRPr/>
            </a:pPr>
            <a:r>
              <a:rPr kumimoji="0" lang="en-US" altLang="en-US" sz="2800" b="0" i="0" u="sng" strike="noStrike" kern="0" cap="none" spc="0" normalizeH="0" baseline="0" noProof="0">
                <a:ln>
                  <a:noFill/>
                </a:ln>
                <a:solidFill>
                  <a:srgbClr val="800000"/>
                </a:solidFill>
                <a:effectLst/>
                <a:uLnTx/>
                <a:uFillTx/>
                <a:latin typeface="Times New Roman" panose="02020603050405020304" pitchFamily="18" charset="0"/>
                <a:cs typeface="Arial"/>
                <a:sym typeface="Arial"/>
              </a:rPr>
              <a:t>Tóm tắt </a:t>
            </a:r>
          </a:p>
        </p:txBody>
      </p:sp>
      <p:sp>
        <p:nvSpPr>
          <p:cNvPr id="24" name="Text Box 5"/>
          <p:cNvSpPr txBox="1">
            <a:spLocks noChangeArrowheads="1"/>
          </p:cNvSpPr>
          <p:nvPr/>
        </p:nvSpPr>
        <p:spPr bwMode="auto">
          <a:xfrm>
            <a:off x="0" y="779726"/>
            <a:ext cx="2438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
                <a:srgbClr val="000000"/>
              </a:buClr>
              <a:buSzTx/>
              <a:buFont typeface="Arial"/>
              <a:buNone/>
              <a:tabLst/>
              <a:defRPr/>
            </a:pPr>
            <a:r>
              <a:rPr kumimoji="0" lang="en-US" altLang="en-US" sz="2800" b="0" i="0" u="none" strike="noStrike" kern="0" cap="none" spc="0" normalizeH="0" baseline="0" noProof="0">
                <a:ln>
                  <a:noFill/>
                </a:ln>
                <a:solidFill>
                  <a:srgbClr val="008000"/>
                </a:solidFill>
                <a:effectLst/>
                <a:uLnTx/>
                <a:uFillTx/>
                <a:latin typeface="Times New Roman" panose="02020603050405020304" pitchFamily="18" charset="0"/>
                <a:cs typeface="Times New Roman" panose="02020603050405020304" pitchFamily="18" charset="0"/>
                <a:sym typeface="Arial"/>
              </a:rPr>
              <a:t>3 máy : 4 giờ</a:t>
            </a:r>
          </a:p>
        </p:txBody>
      </p:sp>
      <p:sp>
        <p:nvSpPr>
          <p:cNvPr id="25" name="Text Box 6"/>
          <p:cNvSpPr txBox="1">
            <a:spLocks noChangeArrowheads="1"/>
          </p:cNvSpPr>
          <p:nvPr/>
        </p:nvSpPr>
        <p:spPr bwMode="auto">
          <a:xfrm>
            <a:off x="5029200" y="1070239"/>
            <a:ext cx="2743200" cy="51911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
                <a:srgbClr val="000000"/>
              </a:buClr>
              <a:buSzTx/>
              <a:buFont typeface="Arial"/>
              <a:buNone/>
              <a:tabLst/>
              <a:defRPr/>
            </a:pPr>
            <a:r>
              <a:rPr kumimoji="0" lang="en-US" altLang="en-US" sz="2800" b="0" i="0" u="sng" strike="noStrike" kern="0" cap="none" spc="0" normalizeH="0" baseline="0" noProof="0">
                <a:ln>
                  <a:noFill/>
                </a:ln>
                <a:solidFill>
                  <a:srgbClr val="800000"/>
                </a:solidFill>
                <a:effectLst/>
                <a:uLnTx/>
                <a:uFillTx/>
                <a:latin typeface="Times New Roman" panose="02020603050405020304" pitchFamily="18" charset="0"/>
                <a:cs typeface="Times New Roman" panose="02020603050405020304" pitchFamily="18" charset="0"/>
                <a:sym typeface="Arial"/>
              </a:rPr>
              <a:t>Bài giải</a:t>
            </a:r>
            <a:endParaRPr kumimoji="0" lang="en-US" altLang="en-US" sz="2800" b="0" i="0" u="none" strike="noStrike" kern="0" cap="none" spc="0" normalizeH="0" baseline="0" noProof="0">
              <a:ln>
                <a:noFill/>
              </a:ln>
              <a:solidFill>
                <a:srgbClr val="800000"/>
              </a:solidFill>
              <a:effectLst/>
              <a:uLnTx/>
              <a:uFillTx/>
              <a:latin typeface="Times New Roman" panose="02020603050405020304" pitchFamily="18" charset="0"/>
              <a:cs typeface="Times New Roman" panose="02020603050405020304" pitchFamily="18" charset="0"/>
              <a:sym typeface="Arial"/>
            </a:endParaRPr>
          </a:p>
        </p:txBody>
      </p:sp>
      <p:sp>
        <p:nvSpPr>
          <p:cNvPr id="26" name="Text Box 6"/>
          <p:cNvSpPr txBox="1">
            <a:spLocks noChangeArrowheads="1"/>
          </p:cNvSpPr>
          <p:nvPr/>
        </p:nvSpPr>
        <p:spPr bwMode="auto">
          <a:xfrm>
            <a:off x="1814732" y="1756039"/>
            <a:ext cx="7329268" cy="2227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en-US" sz="2800" b="0" i="0" u="none" strike="noStrike" kern="0" cap="none" spc="0" normalizeH="0" baseline="0" noProof="0">
                <a:ln>
                  <a:noFill/>
                </a:ln>
                <a:solidFill>
                  <a:srgbClr val="0000FF"/>
                </a:solidFill>
                <a:effectLst/>
                <a:uLnTx/>
                <a:uFillTx/>
                <a:latin typeface="Times New Roman" panose="02020603050405020304" pitchFamily="18" charset="0"/>
                <a:cs typeface="Times New Roman" panose="02020603050405020304" pitchFamily="18" charset="0"/>
                <a:sym typeface="Arial"/>
              </a:rPr>
              <a:t>6 máy gấp 3 máy số lần là:</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en-US" sz="2800" b="0" i="0" u="none" strike="noStrike" kern="0" cap="none" spc="0" normalizeH="0" baseline="0" noProof="0">
                <a:ln>
                  <a:noFill/>
                </a:ln>
                <a:solidFill>
                  <a:srgbClr val="0000FF"/>
                </a:solidFill>
                <a:effectLst/>
                <a:uLnTx/>
                <a:uFillTx/>
                <a:latin typeface="Times New Roman" panose="02020603050405020304" pitchFamily="18" charset="0"/>
                <a:cs typeface="Times New Roman" panose="02020603050405020304" pitchFamily="18" charset="0"/>
                <a:sym typeface="Arial"/>
              </a:rPr>
              <a:t>	6 : 3 = 2 (lần)</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en-US" sz="2800" b="0" i="0" u="none" strike="noStrike" kern="0" cap="none" spc="0" normalizeH="0" baseline="0" noProof="0">
                <a:ln>
                  <a:noFill/>
                </a:ln>
                <a:solidFill>
                  <a:srgbClr val="0000FF"/>
                </a:solidFill>
                <a:effectLst/>
                <a:uLnTx/>
                <a:uFillTx/>
                <a:latin typeface="Times New Roman" panose="02020603050405020304" pitchFamily="18" charset="0"/>
                <a:cs typeface="Times New Roman" panose="02020603050405020304" pitchFamily="18" charset="0"/>
                <a:sym typeface="Arial"/>
              </a:rPr>
              <a:t>Thời gian để 6 máy bơm hút hết nước trong hồ là:  	         4 : 2 = 2 (giờ)</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en-US" sz="2800" b="0" i="0" u="none" strike="noStrike" kern="0" cap="none" spc="0" normalizeH="0" baseline="0" noProof="0">
                <a:ln>
                  <a:noFill/>
                </a:ln>
                <a:solidFill>
                  <a:srgbClr val="0000FF"/>
                </a:solidFill>
                <a:effectLst/>
                <a:uLnTx/>
                <a:uFillTx/>
                <a:latin typeface="Times New Roman" panose="02020603050405020304" pitchFamily="18" charset="0"/>
                <a:cs typeface="Times New Roman" panose="02020603050405020304" pitchFamily="18" charset="0"/>
                <a:sym typeface="Arial"/>
              </a:rPr>
              <a:t>		                  Đáp số: 2 giờ</a:t>
            </a:r>
          </a:p>
        </p:txBody>
      </p:sp>
      <p:sp>
        <p:nvSpPr>
          <p:cNvPr id="27" name="Text Box 7"/>
          <p:cNvSpPr txBox="1">
            <a:spLocks noChangeArrowheads="1"/>
          </p:cNvSpPr>
          <p:nvPr/>
        </p:nvSpPr>
        <p:spPr bwMode="auto">
          <a:xfrm>
            <a:off x="2819400" y="1236926"/>
            <a:ext cx="1981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en-US" sz="2800" b="0" i="0" u="none" strike="noStrike" kern="0" cap="none" spc="0" normalizeH="0" baseline="0" noProof="0">
                <a:ln>
                  <a:noFill/>
                </a:ln>
                <a:solidFill>
                  <a:srgbClr val="800000"/>
                </a:solidFill>
                <a:effectLst/>
                <a:uLnTx/>
                <a:uFillTx/>
                <a:latin typeface="Times New Roman" panose="02020603050405020304" pitchFamily="18" charset="0"/>
                <a:cs typeface="Times New Roman" panose="02020603050405020304" pitchFamily="18" charset="0"/>
                <a:sym typeface="Wingdings" panose="05000000000000000000" pitchFamily="2" charset="2"/>
              </a:rPr>
              <a:t>(Cách 2)</a:t>
            </a:r>
            <a:endParaRPr kumimoji="0" lang="en-US" altLang="en-US" sz="2800" b="0" i="0" u="none" strike="noStrike" kern="0" cap="none" spc="0" normalizeH="0" baseline="0" noProof="0">
              <a:ln>
                <a:noFill/>
              </a:ln>
              <a:solidFill>
                <a:srgbClr val="800000"/>
              </a:solidFill>
              <a:effectLst/>
              <a:uLnTx/>
              <a:uFillTx/>
              <a:latin typeface="Times New Roman" panose="02020603050405020304" pitchFamily="18" charset="0"/>
              <a:cs typeface="Times New Roman" panose="02020603050405020304" pitchFamily="18" charset="0"/>
              <a:sym typeface="Arial"/>
            </a:endParaRPr>
          </a:p>
        </p:txBody>
      </p:sp>
      <p:sp>
        <p:nvSpPr>
          <p:cNvPr id="28" name="Text Box 8"/>
          <p:cNvSpPr txBox="1">
            <a:spLocks noChangeArrowheads="1"/>
          </p:cNvSpPr>
          <p:nvPr/>
        </p:nvSpPr>
        <p:spPr bwMode="auto">
          <a:xfrm>
            <a:off x="0" y="1389326"/>
            <a:ext cx="2590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auto" latinLnBrk="0" hangingPunct="1">
              <a:lnSpc>
                <a:spcPct val="100000"/>
              </a:lnSpc>
              <a:spcBef>
                <a:spcPct val="50000"/>
              </a:spcBef>
              <a:spcAft>
                <a:spcPts val="0"/>
              </a:spcAft>
              <a:buClr>
                <a:srgbClr val="000000"/>
              </a:buClr>
              <a:buSzTx/>
              <a:buFont typeface="Arial"/>
              <a:buNone/>
              <a:tabLst/>
              <a:defRPr/>
            </a:pPr>
            <a:r>
              <a:rPr kumimoji="0" lang="en-US" altLang="en-US" sz="2800" b="0" i="0" u="none" strike="noStrike" kern="0" cap="none" spc="0" normalizeH="0" baseline="0" noProof="0">
                <a:ln>
                  <a:noFill/>
                </a:ln>
                <a:solidFill>
                  <a:srgbClr val="008000"/>
                </a:solidFill>
                <a:effectLst/>
                <a:uLnTx/>
                <a:uFillTx/>
                <a:latin typeface="Times New Roman" panose="02020603050405020304" pitchFamily="18" charset="0"/>
                <a:cs typeface="Times New Roman" panose="02020603050405020304" pitchFamily="18" charset="0"/>
                <a:sym typeface="Arial"/>
              </a:rPr>
              <a:t>6 máy : ...giờ ?</a:t>
            </a:r>
          </a:p>
        </p:txBody>
      </p:sp>
    </p:spTree>
    <p:extLst>
      <p:ext uri="{BB962C8B-B14F-4D97-AF65-F5344CB8AC3E}">
        <p14:creationId xmlns:p14="http://schemas.microsoft.com/office/powerpoint/2010/main" val="1534795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animEffect transition="in" filter="fade">
                                      <p:cBhvr>
                                        <p:cTn id="7" dur="500"/>
                                        <p:tgtEl>
                                          <p:spTgt spid="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
                                            <p:txEl>
                                              <p:pRg st="1" end="1"/>
                                            </p:txEl>
                                          </p:spTgt>
                                        </p:tgtEl>
                                        <p:attrNameLst>
                                          <p:attrName>style.visibility</p:attrName>
                                        </p:attrNameLst>
                                      </p:cBhvr>
                                      <p:to>
                                        <p:strVal val="visible"/>
                                      </p:to>
                                    </p:set>
                                    <p:animEffect transition="in" filter="fade">
                                      <p:cBhvr>
                                        <p:cTn id="12" dur="500"/>
                                        <p:tgtEl>
                                          <p:spTgt spid="2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6">
                                            <p:txEl>
                                              <p:pRg st="2" end="2"/>
                                            </p:txEl>
                                          </p:spTgt>
                                        </p:tgtEl>
                                        <p:attrNameLst>
                                          <p:attrName>style.visibility</p:attrName>
                                        </p:attrNameLst>
                                      </p:cBhvr>
                                      <p:to>
                                        <p:strVal val="visible"/>
                                      </p:to>
                                    </p:set>
                                    <p:animEffect transition="in" filter="fade">
                                      <p:cBhvr>
                                        <p:cTn id="17" dur="500"/>
                                        <p:tgtEl>
                                          <p:spTgt spid="2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6">
                                            <p:txEl>
                                              <p:pRg st="3" end="3"/>
                                            </p:txEl>
                                          </p:spTgt>
                                        </p:tgtEl>
                                        <p:attrNameLst>
                                          <p:attrName>style.visibility</p:attrName>
                                        </p:attrNameLst>
                                      </p:cBhvr>
                                      <p:to>
                                        <p:strVal val="visible"/>
                                      </p:to>
                                    </p:set>
                                    <p:animEffect transition="in" filter="fade">
                                      <p:cBhvr>
                                        <p:cTn id="22" dur="500"/>
                                        <p:tgtEl>
                                          <p:spTgt spid="2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590"/>
        <p:cNvGrpSpPr/>
        <p:nvPr/>
      </p:nvGrpSpPr>
      <p:grpSpPr>
        <a:xfrm>
          <a:off x="0" y="0"/>
          <a:ext cx="0" cy="0"/>
          <a:chOff x="0" y="0"/>
          <a:chExt cx="0" cy="0"/>
        </a:xfrm>
      </p:grpSpPr>
      <p:pic>
        <p:nvPicPr>
          <p:cNvPr id="591" name="Google Shape;591;p38"/>
          <p:cNvPicPr preferRelativeResize="0"/>
          <p:nvPr/>
        </p:nvPicPr>
        <p:blipFill>
          <a:blip r:embed="rId3">
            <a:alphaModFix/>
          </a:blip>
          <a:stretch>
            <a:fillRect/>
          </a:stretch>
        </p:blipFill>
        <p:spPr>
          <a:xfrm>
            <a:off x="4119950" y="1411100"/>
            <a:ext cx="1045150" cy="2321300"/>
          </a:xfrm>
          <a:prstGeom prst="rect">
            <a:avLst/>
          </a:prstGeom>
          <a:noFill/>
          <a:ln>
            <a:noFill/>
          </a:ln>
        </p:spPr>
      </p:pic>
      <p:sp>
        <p:nvSpPr>
          <p:cNvPr id="593" name="Google Shape;593;p38"/>
          <p:cNvSpPr txBox="1">
            <a:spLocks noGrp="1"/>
          </p:cNvSpPr>
          <p:nvPr>
            <p:ph type="ctrTitle"/>
          </p:nvPr>
        </p:nvSpPr>
        <p:spPr>
          <a:xfrm>
            <a:off x="109775" y="1712025"/>
            <a:ext cx="5888700" cy="1183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a:solidFill>
                  <a:srgbClr val="466269"/>
                </a:solidFill>
              </a:rPr>
              <a:t>THANKS!</a:t>
            </a:r>
            <a:endParaRPr>
              <a:solidFill>
                <a:srgbClr val="466269"/>
              </a:solidFill>
            </a:endParaRPr>
          </a:p>
        </p:txBody>
      </p:sp>
      <p:pic>
        <p:nvPicPr>
          <p:cNvPr id="594" name="Google Shape;594;p38"/>
          <p:cNvPicPr preferRelativeResize="0"/>
          <p:nvPr/>
        </p:nvPicPr>
        <p:blipFill rotWithShape="1">
          <a:blip r:embed="rId4">
            <a:alphaModFix/>
          </a:blip>
          <a:srcRect l="-6763" t="-9700" r="11634" b="9700"/>
          <a:stretch/>
        </p:blipFill>
        <p:spPr>
          <a:xfrm>
            <a:off x="4700533" y="986551"/>
            <a:ext cx="4450523" cy="4156949"/>
          </a:xfrm>
          <a:prstGeom prst="rect">
            <a:avLst/>
          </a:prstGeom>
          <a:noFill/>
          <a:ln>
            <a:noFill/>
          </a:ln>
        </p:spPr>
      </p:pic>
      <p:pic>
        <p:nvPicPr>
          <p:cNvPr id="595" name="Google Shape;595;p38"/>
          <p:cNvPicPr preferRelativeResize="0"/>
          <p:nvPr/>
        </p:nvPicPr>
        <p:blipFill>
          <a:blip r:embed="rId5">
            <a:alphaModFix/>
          </a:blip>
          <a:stretch>
            <a:fillRect/>
          </a:stretch>
        </p:blipFill>
        <p:spPr>
          <a:xfrm>
            <a:off x="451550" y="761975"/>
            <a:ext cx="1693350" cy="1961900"/>
          </a:xfrm>
          <a:prstGeom prst="rect">
            <a:avLst/>
          </a:prstGeom>
          <a:noFill/>
          <a:ln>
            <a:noFill/>
          </a:ln>
        </p:spPr>
      </p:pic>
      <p:pic>
        <p:nvPicPr>
          <p:cNvPr id="596" name="Google Shape;596;p38"/>
          <p:cNvPicPr preferRelativeResize="0"/>
          <p:nvPr/>
        </p:nvPicPr>
        <p:blipFill>
          <a:blip r:embed="rId6">
            <a:alphaModFix/>
          </a:blip>
          <a:stretch>
            <a:fillRect/>
          </a:stretch>
        </p:blipFill>
        <p:spPr>
          <a:xfrm>
            <a:off x="413450" y="4106346"/>
            <a:ext cx="761650" cy="444875"/>
          </a:xfrm>
          <a:prstGeom prst="rect">
            <a:avLst/>
          </a:prstGeom>
          <a:noFill/>
          <a:ln>
            <a:noFill/>
          </a:ln>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1736820627"/>
</p:tagLst>
</file>

<file path=ppt/theme/theme1.xml><?xml version="1.0" encoding="utf-8"?>
<a:theme xmlns:a="http://schemas.openxmlformats.org/drawingml/2006/main" name="Biology Lesson by SlidesGo">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alendar &amp; Weather Subject for Pre-K: Months of The Year By Slidesgo">
  <a:themeElements>
    <a:clrScheme name="Simple Light">
      <a:dk1>
        <a:srgbClr val="3D878F"/>
      </a:dk1>
      <a:lt1>
        <a:srgbClr val="F4F2E1"/>
      </a:lt1>
      <a:dk2>
        <a:srgbClr val="2F2D26"/>
      </a:dk2>
      <a:lt2>
        <a:srgbClr val="BBB9B6"/>
      </a:lt2>
      <a:accent1>
        <a:srgbClr val="85C7BA"/>
      </a:accent1>
      <a:accent2>
        <a:srgbClr val="E19F96"/>
      </a:accent2>
      <a:accent3>
        <a:srgbClr val="E99158"/>
      </a:accent3>
      <a:accent4>
        <a:srgbClr val="F5D153"/>
      </a:accent4>
      <a:accent5>
        <a:srgbClr val="FFFFFF"/>
      </a:accent5>
      <a:accent6>
        <a:srgbClr val="FFFFFF"/>
      </a:accent6>
      <a:hlink>
        <a:srgbClr val="2F2D2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TotalTime>
  <Words>503</Words>
  <Application>Microsoft Office PowerPoint</Application>
  <PresentationFormat>On-screen Show (16:9)</PresentationFormat>
  <Paragraphs>82</Paragraphs>
  <Slides>9</Slides>
  <Notes>8</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9</vt:i4>
      </vt:variant>
    </vt:vector>
  </HeadingPairs>
  <TitlesOfParts>
    <vt:vector size="20" baseType="lpstr">
      <vt:lpstr>Manjari</vt:lpstr>
      <vt:lpstr>Fira Sans Extra Condensed Medium</vt:lpstr>
      <vt:lpstr>Abel</vt:lpstr>
      <vt:lpstr>Wingdings</vt:lpstr>
      <vt:lpstr>Denk One</vt:lpstr>
      <vt:lpstr>Nunito Black</vt:lpstr>
      <vt:lpstr>Bebas Neue</vt:lpstr>
      <vt:lpstr>Times New Roman</vt:lpstr>
      <vt:lpstr>Arial</vt:lpstr>
      <vt:lpstr>Biology Lesson by SlidesGo</vt:lpstr>
      <vt:lpstr>Calendar &amp; Weather Subject for Pre-K: Months of The Year By Slidesgo</vt:lpstr>
      <vt:lpstr>Ôn tập và bổ sung  về giải toán (tiếp theo)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TOÁN HỖN SỐ (tiếp theo)</dc:title>
  <cp:lastModifiedBy>Trang</cp:lastModifiedBy>
  <cp:revision>13</cp:revision>
  <dcterms:modified xsi:type="dcterms:W3CDTF">2021-09-23T01:29:26Z</dcterms:modified>
</cp:coreProperties>
</file>