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914116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</a:rPr>
                <a:t>Bài</a:t>
              </a:r>
              <a:r>
                <a:rPr lang="en-US" sz="4800" dirty="0" smtClean="0">
                  <a:solidFill>
                    <a:schemeClr val="tx1"/>
                  </a:solidFill>
                </a:rPr>
                <a:t> 7</a:t>
              </a:r>
            </a:p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VUÔNG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TRÒN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</a:p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TAM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GIÁC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CHỮ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NHẬT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00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2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145550" y="457200"/>
            <a:ext cx="58294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LÀM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QUEN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VỚI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endParaRPr lang="en-US" sz="44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</a:t>
            </a:r>
            <a:r>
              <a:rPr lang="en-US" sz="4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PHẲNG</a:t>
            </a:r>
            <a:endParaRPr lang="vi-VN" sz="4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6344" r="62206" b="73763"/>
          <a:stretch/>
        </p:blipFill>
        <p:spPr>
          <a:xfrm>
            <a:off x="29497" y="0"/>
            <a:ext cx="3856703" cy="1756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t="33333" r="45646" b="54409"/>
          <a:stretch/>
        </p:blipFill>
        <p:spPr>
          <a:xfrm>
            <a:off x="0" y="1828800"/>
            <a:ext cx="4604083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1" t="33333" r="6065" b="54409"/>
          <a:stretch/>
        </p:blipFill>
        <p:spPr>
          <a:xfrm>
            <a:off x="4355700" y="1815510"/>
            <a:ext cx="4604083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44941" r="45891" b="42801"/>
          <a:stretch/>
        </p:blipFill>
        <p:spPr>
          <a:xfrm>
            <a:off x="-1" y="4280490"/>
            <a:ext cx="4604083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6" t="44941" r="5330" b="42801"/>
          <a:stretch/>
        </p:blipFill>
        <p:spPr>
          <a:xfrm>
            <a:off x="4488431" y="4267200"/>
            <a:ext cx="460408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5486400" cy="2286000"/>
            <a:chOff x="0" y="0"/>
            <a:chExt cx="5074920" cy="19314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6973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9456" y="112272"/>
            <a:ext cx="891144" cy="9545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76872" y="245026"/>
            <a:ext cx="7943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Mỗi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đồ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vật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có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dạng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hình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gì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67957" r="5215" b="5591"/>
          <a:stretch/>
        </p:blipFill>
        <p:spPr>
          <a:xfrm>
            <a:off x="152400" y="1295400"/>
            <a:ext cx="8790877" cy="5029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524000" y="1981200"/>
            <a:ext cx="289560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1877" y="4495800"/>
            <a:ext cx="2895600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11231" y="4495800"/>
            <a:ext cx="2686246" cy="1066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7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456" y="11227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t="7527" r="6883" b="80430"/>
          <a:stretch/>
        </p:blipFill>
        <p:spPr>
          <a:xfrm>
            <a:off x="-152400" y="1905000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19200"/>
            <a:ext cx="6313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tròn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47530"/>
            <a:ext cx="713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b)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</a:rPr>
              <a:t>giác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22086" r="6356" b="65871"/>
          <a:stretch/>
        </p:blipFill>
        <p:spPr>
          <a:xfrm>
            <a:off x="-164690" y="4686870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590800" y="312420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5867400" y="3092245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861456" y="61346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5776452" y="6087967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7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37957" r="7015" b="50000"/>
          <a:stretch/>
        </p:blipFill>
        <p:spPr>
          <a:xfrm>
            <a:off x="0" y="1265903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56303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284633"/>
            <a:ext cx="7244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chữ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nhật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55204" r="4821" b="32753"/>
          <a:stretch/>
        </p:blipFill>
        <p:spPr>
          <a:xfrm>
            <a:off x="-12290" y="4123973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743200" y="2561303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7696200" y="2713703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4267200" y="55250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914400" y="55250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4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456" y="11227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8025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sau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t="78280" r="31078" b="6236"/>
          <a:stretch/>
        </p:blipFill>
        <p:spPr>
          <a:xfrm>
            <a:off x="821222" y="3389392"/>
            <a:ext cx="7255978" cy="339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6919" y="1074003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52" y="1905000"/>
            <a:ext cx="4797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tròn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80650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51" y="2666861"/>
            <a:ext cx="5013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</a:rPr>
              <a:t>giác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5146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100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</cp:revision>
  <dcterms:created xsi:type="dcterms:W3CDTF">2006-08-16T00:00:00Z</dcterms:created>
  <dcterms:modified xsi:type="dcterms:W3CDTF">2020-08-20T11:23:51Z</dcterms:modified>
</cp:coreProperties>
</file>