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0"/>
  </p:notesMasterIdLst>
  <p:handoutMasterIdLst>
    <p:handoutMasterId r:id="rId21"/>
  </p:handoutMasterIdLst>
  <p:sldIdLst>
    <p:sldId id="2007577095" r:id="rId4"/>
    <p:sldId id="2007577096" r:id="rId5"/>
    <p:sldId id="2007577099" r:id="rId6"/>
    <p:sldId id="257" r:id="rId7"/>
    <p:sldId id="2007577110" r:id="rId8"/>
    <p:sldId id="2007577111" r:id="rId9"/>
    <p:sldId id="2007577116" r:id="rId10"/>
    <p:sldId id="2007577114" r:id="rId11"/>
    <p:sldId id="2007577115" r:id="rId12"/>
    <p:sldId id="2007577117" r:id="rId13"/>
    <p:sldId id="2007577118" r:id="rId14"/>
    <p:sldId id="2007577119" r:id="rId15"/>
    <p:sldId id="2007577112" r:id="rId16"/>
    <p:sldId id="2007577120" r:id="rId17"/>
    <p:sldId id="2007577113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slide" Target="slide16.xml"/><Relationship Id="rId2" Type="http://schemas.openxmlformats.org/officeDocument/2006/relationships/slide" Target="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83" y="1642638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210</Words>
  <Application>Microsoft Office PowerPoint</Application>
  <PresentationFormat>Widescreen</PresentationFormat>
  <Paragraphs>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Lato</vt:lpstr>
      <vt:lpstr>微软雅黑</vt:lpstr>
      <vt:lpstr>微软雅黑</vt:lpstr>
      <vt:lpstr>Arial</vt:lpstr>
      <vt:lpstr>Arial-Rounded</vt:lpstr>
      <vt:lpstr>Calibri</vt:lpstr>
      <vt:lpstr>UTM Avo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29</cp:revision>
  <dcterms:created xsi:type="dcterms:W3CDTF">2021-07-24T01:07:49Z</dcterms:created>
  <dcterms:modified xsi:type="dcterms:W3CDTF">2021-08-22T02:03:52Z</dcterms:modified>
</cp:coreProperties>
</file>