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7" r:id="rId2"/>
    <p:sldId id="258" r:id="rId3"/>
    <p:sldId id="272" r:id="rId4"/>
    <p:sldId id="259" r:id="rId5"/>
    <p:sldId id="257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393" r:id="rId14"/>
    <p:sldId id="290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A94A-E0BC-42C6-A4A6-9C7905A75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C503-2E6A-4C00-A8BE-8210FC805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9BFB-DF6F-4BA7-A481-FCF9CDFB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7ABD-FD52-4E0C-9FC6-07164D998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CC24-9D7A-4F7C-B1B0-5B88437C4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772C-91D5-4198-89CD-CAFDB9C0E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9930-1E44-4C3B-90B5-F8036109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3D34-D91F-46ED-AB58-EED1E596C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7797-6BD6-4437-8B95-D080D3773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F0F2-3F2E-4239-A2F4-A2CF82CAF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42D6-9357-4DB9-87FE-1EB755BC3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92E5-B78A-4E37-BE3B-45533FA61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28F7-EE8D-407F-908E-73E2A3AF2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E1DEA0-393E-4780-A94C-F14957022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8D8554-117B-44A2-804A-46D21EAA7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84E380-B75B-429F-8240-67C5B292B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web">
            <a:extLst>
              <a:ext uri="{FF2B5EF4-FFF2-40B4-BE49-F238E27FC236}">
                <a16:creationId xmlns:a16="http://schemas.microsoft.com/office/drawing/2014/main" id="{B1252620-0794-4F2E-B0D0-E5225635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>
            <a:extLst>
              <a:ext uri="{FF2B5EF4-FFF2-40B4-BE49-F238E27FC236}">
                <a16:creationId xmlns:a16="http://schemas.microsoft.com/office/drawing/2014/main" id="{FE23A24F-F16F-4A45-A956-63BA0B5E6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32659"/>
            <a:ext cx="6248400" cy="1144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93"/>
              </a:avLst>
            </a:prstTxWarp>
          </a:bodyPr>
          <a:lstStyle/>
          <a:p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5 TUẦN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25898"/>
              </p:ext>
            </p:extLst>
          </p:nvPr>
        </p:nvGraphicFramePr>
        <p:xfrm>
          <a:off x="152400" y="152400"/>
          <a:ext cx="11658600" cy="6723872"/>
        </p:xfrm>
        <a:graphic>
          <a:graphicData uri="http://schemas.openxmlformats.org/drawingml/2006/table">
            <a:tbl>
              <a:tblPr/>
              <a:tblGrid>
                <a:gridCol w="583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so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s¸nh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Xanh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nh­</a:t>
                      </a:r>
                      <a:r>
                        <a:rPr kumimoji="0" 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n</a:t>
                      </a:r>
                      <a:r>
                        <a:rPr kumimoji="0" 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íc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mÖt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mái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trong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ao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nh©n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ho¸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§</a:t>
                      </a: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îc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rửa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c¬n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m</a:t>
                      </a: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dÞu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dµng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buån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b·/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trÇm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ng©m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tiÕng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hãt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cña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bÇy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s¬n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ca/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ghÐ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s¸t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Êt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xuèng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l¾ng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nghe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®Ó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t×m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xem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Ðn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®ang ë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c©y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hay ë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n¬i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nµo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kh¸c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miªu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t¶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RÊt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nãng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vµ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ch¸y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lªn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tia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s¸ng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cña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ngän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löa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xanh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biÕc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cao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h¬n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75631"/>
            <a:ext cx="11963400" cy="1905000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             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Dựa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theo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cách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dùng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ở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mẩu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chuyện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: “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Bầu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trời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mùa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thu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”,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viết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oạn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v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ă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n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khoảng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 5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câu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tả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cảnh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ẹp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quê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hoặc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ở. 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800100" y="14478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3.</a:t>
            </a:r>
          </a:p>
        </p:txBody>
      </p:sp>
      <p:pic>
        <p:nvPicPr>
          <p:cNvPr id="12" name="Picture 4" descr="photo-1">
            <a:extLst>
              <a:ext uri="{FF2B5EF4-FFF2-40B4-BE49-F238E27FC236}">
                <a16:creationId xmlns:a16="http://schemas.microsoft.com/office/drawing/2014/main" id="{F3DFB71C-E4FC-4AD3-8552-8C338BFD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hoto-1">
            <a:extLst>
              <a:ext uri="{FF2B5EF4-FFF2-40B4-BE49-F238E27FC236}">
                <a16:creationId xmlns:a16="http://schemas.microsoft.com/office/drawing/2014/main" id="{D71BD4C2-1C1C-4F3E-B3DA-113E319D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1">
            <a:extLst>
              <a:ext uri="{FF2B5EF4-FFF2-40B4-BE49-F238E27FC236}">
                <a16:creationId xmlns:a16="http://schemas.microsoft.com/office/drawing/2014/main" id="{424CAD7C-059F-4C67-B778-857CC2DEBE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9075"/>
            <a:ext cx="12191999" cy="7077075"/>
          </a:xfrm>
          <a:solidFill>
            <a:srgbClr val="FFFF99"/>
          </a:solidFill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5059" name="WordArt 3">
            <a:extLst>
              <a:ext uri="{FF2B5EF4-FFF2-40B4-BE49-F238E27FC236}">
                <a16:creationId xmlns:a16="http://schemas.microsoft.com/office/drawing/2014/main" id="{7EB7A221-1FBF-4153-88A8-658DED1576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23962" y="2743200"/>
            <a:ext cx="9444038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23C0448A-5F1A-4BF1-9621-7BCCC9771AA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05000" y="228600"/>
            <a:ext cx="1600200" cy="666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AECF7FC3-FBA5-4DB0-9183-70AFDEDE2C2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286000" y="914400"/>
            <a:ext cx="1219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3810000"/>
            <a:ext cx="8001000" cy="22860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- 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Ngày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rgbClr val="990000"/>
                </a:solidFill>
                <a:latin typeface="Arial" charset="0"/>
              </a:rPr>
              <a:t>xuân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con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2600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a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thoi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- 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Sáu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m</a:t>
            </a:r>
            <a:r>
              <a:rPr lang="vi-VN" altLang="en-US" sz="2600" dirty="0">
                <a:solidFill>
                  <a:schemeClr val="folHlink"/>
                </a:solidFill>
                <a:latin typeface="Arial" charset="0"/>
              </a:rPr>
              <a:t>ươ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tuổi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rgbClr val="990000"/>
                </a:solidFill>
                <a:latin typeface="Arial" charset="0"/>
              </a:rPr>
              <a:t>xuân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chán</a:t>
            </a:r>
            <a:endParaRPr lang="en-US" altLang="en-US" sz="2600" dirty="0">
              <a:solidFill>
                <a:schemeClr val="folHlink"/>
              </a:solidFill>
              <a:latin typeface="Arial" charset="0"/>
            </a:endParaRPr>
          </a:p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   So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ông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Bành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vẫn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thiếu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niên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600200" y="1546225"/>
            <a:ext cx="289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Kiểm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tra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cũ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305365" y="2422525"/>
            <a:ext cx="876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0" indent="-1828800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Arial" charset="0"/>
              </a:rPr>
              <a:t>         </a:t>
            </a:r>
            <a:r>
              <a:rPr lang="en-US" altLang="en-US" sz="3200" b="1" dirty="0" err="1">
                <a:solidFill>
                  <a:srgbClr val="990000"/>
                </a:solidFill>
                <a:latin typeface="Arial" charset="0"/>
              </a:rPr>
              <a:t>Bài</a:t>
            </a:r>
            <a:r>
              <a:rPr lang="en-US" altLang="en-US" sz="3200" b="1" dirty="0">
                <a:solidFill>
                  <a:srgbClr val="990000"/>
                </a:solidFill>
                <a:latin typeface="Arial" charset="0"/>
              </a:rPr>
              <a:t> 1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: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Phân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biệt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nghĩa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từ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chemeClr val="folHlink"/>
                </a:solidFill>
                <a:latin typeface="Arial" charset="0"/>
              </a:rPr>
              <a:t>xuân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câu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sau</a:t>
            </a:r>
            <a:endParaRPr lang="en-US" altLang="en-US" sz="28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6" name="Picture 4" descr="photo-1">
            <a:extLst>
              <a:ext uri="{FF2B5EF4-FFF2-40B4-BE49-F238E27FC236}">
                <a16:creationId xmlns:a16="http://schemas.microsoft.com/office/drawing/2014/main" id="{1A48BA64-D14B-4E61-9134-06D072C8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hoto-1">
            <a:extLst>
              <a:ext uri="{FF2B5EF4-FFF2-40B4-BE49-F238E27FC236}">
                <a16:creationId xmlns:a16="http://schemas.microsoft.com/office/drawing/2014/main" id="{7DED1D34-3B86-47A1-AB25-E9E05943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3124200"/>
            <a:ext cx="8001000" cy="4267200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?</a:t>
            </a:r>
          </a:p>
          <a:p>
            <a:pPr marL="571500" indent="-571500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t</a:t>
            </a:r>
            <a:r>
              <a:rPr lang="vi-VN" altLang="en-US" sz="2800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ợng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ợc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600200" y="909906"/>
            <a:ext cx="266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133600" y="2133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00"/>
                </a:solidFill>
                <a:latin typeface="Arial" charset="0"/>
              </a:rPr>
              <a:t>Bài</a:t>
            </a:r>
            <a:r>
              <a:rPr lang="en-US" altLang="en-US" sz="3200" b="1" dirty="0">
                <a:solidFill>
                  <a:srgbClr val="990000"/>
                </a:solidFill>
                <a:latin typeface="Arial" charset="0"/>
              </a:rPr>
              <a:t> 2:</a:t>
            </a:r>
          </a:p>
        </p:txBody>
      </p:sp>
      <p:pic>
        <p:nvPicPr>
          <p:cNvPr id="6" name="Picture 4" descr="photo-1">
            <a:extLst>
              <a:ext uri="{FF2B5EF4-FFF2-40B4-BE49-F238E27FC236}">
                <a16:creationId xmlns:a16="http://schemas.microsoft.com/office/drawing/2014/main" id="{AA5CE847-63AE-4ABF-8EF0-960F67A1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hoto-1">
            <a:extLst>
              <a:ext uri="{FF2B5EF4-FFF2-40B4-BE49-F238E27FC236}">
                <a16:creationId xmlns:a16="http://schemas.microsoft.com/office/drawing/2014/main" id="{91F1FE3E-7024-48DC-94D4-B54B3D69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3807618" y="1619235"/>
            <a:ext cx="4348163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LUYỆN TỪ VÀ CÂU</a:t>
            </a:r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3048000" y="3047969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Mở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rộng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vốn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từ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: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Thiên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nhiên</a:t>
            </a:r>
            <a:endParaRPr lang="en-US" sz="3600" i="1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4" name="Picture 4" descr="photo-1">
            <a:extLst>
              <a:ext uri="{FF2B5EF4-FFF2-40B4-BE49-F238E27FC236}">
                <a16:creationId xmlns:a16="http://schemas.microsoft.com/office/drawing/2014/main" id="{4E2F7D3D-3828-458B-A664-11680F3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hoto-1">
            <a:extLst>
              <a:ext uri="{FF2B5EF4-FFF2-40B4-BE49-F238E27FC236}">
                <a16:creationId xmlns:a16="http://schemas.microsoft.com/office/drawing/2014/main" id="{8A6F4E24-A257-4EFA-9285-05B904AC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addy 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g7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addy 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6" y="-25791"/>
            <a:ext cx="12173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9144000" cy="6324600"/>
          </a:xfrm>
        </p:spPr>
        <p:txBody>
          <a:bodyPr/>
          <a:lstStyle/>
          <a:p>
            <a:pPr marL="177800" indent="279400" algn="ctr" eaLnBrk="1" hangingPunct="1">
              <a:buNone/>
            </a:pP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thu</a:t>
            </a:r>
            <a:endParaRPr lang="en-US" altLang="en-US" sz="2000" b="1" dirty="0">
              <a:solidFill>
                <a:schemeClr val="folHlink"/>
              </a:solidFill>
              <a:latin typeface="Arial" charset="0"/>
            </a:endParaRPr>
          </a:p>
          <a:p>
            <a:pPr marL="177800" indent="279400" eaLnBrk="1" hangingPunct="1">
              <a:buNone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cùng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ra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ồng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Buổi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chín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dễ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chịu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 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nhìn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rất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cháy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lửa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giờ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suy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thích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hợp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ể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miêu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tả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nhìn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suy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Sau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phút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trong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 -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Th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thầy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dạo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cùng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làn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ứng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màu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!</a:t>
            </a:r>
          </a:p>
          <a:p>
            <a:pPr marL="177800" indent="279400" eaLnBrk="1" hangingPunct="1">
              <a:buNone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khác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tiếp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tục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ợc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rửa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m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a. 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biếc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Cô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nhỏ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nhắn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ứng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trầm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ngâm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chỗ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lặng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muốn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bằng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mình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ã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tìm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ợc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câu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a?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dịu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dàng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khẽ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mỉm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None/>
            </a:pP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Sau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ó,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mỗi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ều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muốn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về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bằng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riêng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mình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buồn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bã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ám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xám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ang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ph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ng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bắc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trầm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ngâm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nhớ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tiếng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hót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s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ca.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ghé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ất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con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bay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liệng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giờ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nữa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cúi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xuống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nghe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ể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tìm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ang ở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trong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bụi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hay ở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endParaRPr lang="en-US" altLang="en-US" sz="1400" b="1" dirty="0">
              <a:solidFill>
                <a:schemeClr val="folHlink"/>
              </a:solidFill>
              <a:latin typeface="Arial" charset="0"/>
            </a:endParaRPr>
          </a:p>
          <a:p>
            <a:pPr marL="177800" indent="279400" eaLnBrk="1" hangingPunct="1">
              <a:buNone/>
            </a:pPr>
            <a:endParaRPr lang="en-US" altLang="en-US" sz="1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124200" y="161926"/>
            <a:ext cx="838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Bài1.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343400" y="76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Arial" charset="0"/>
              </a:rPr>
              <a:t>Đọc mẩu chuyện sau: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371600"/>
            <a:ext cx="11658599" cy="19050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5181600" y="2286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 2.</a:t>
            </a: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0299478"/>
              </p:ext>
            </p:extLst>
          </p:nvPr>
        </p:nvGraphicFramePr>
        <p:xfrm>
          <a:off x="0" y="3810000"/>
          <a:ext cx="12115800" cy="3048000"/>
        </p:xfrm>
        <a:graphic>
          <a:graphicData uri="http://schemas.openxmlformats.org/drawingml/2006/table">
            <a:tbl>
              <a:tblPr/>
              <a:tblGrid>
                <a:gridCol w="605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so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s¸nh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nh©n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ho¸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kh¸c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miªu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t¶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53" name="WordArt 45"/>
          <p:cNvSpPr>
            <a:spLocks noChangeArrowheads="1" noChangeShapeType="1" noTextEdit="1"/>
          </p:cNvSpPr>
          <p:nvPr/>
        </p:nvSpPr>
        <p:spPr bwMode="auto">
          <a:xfrm>
            <a:off x="4724400" y="3048000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Phiếu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3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799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Times New Roman</vt:lpstr>
      <vt:lpstr>Wingdings</vt:lpstr>
      <vt:lpstr>Profile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32</cp:revision>
  <dcterms:created xsi:type="dcterms:W3CDTF">2008-10-23T23:11:34Z</dcterms:created>
  <dcterms:modified xsi:type="dcterms:W3CDTF">2021-07-27T06:01:42Z</dcterms:modified>
</cp:coreProperties>
</file>