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21" r:id="rId6"/>
    <p:sldMasterId id="2147483733" r:id="rId7"/>
  </p:sldMasterIdLst>
  <p:notesMasterIdLst>
    <p:notesMasterId r:id="rId29"/>
  </p:notesMasterIdLst>
  <p:sldIdLst>
    <p:sldId id="257" r:id="rId8"/>
    <p:sldId id="266" r:id="rId9"/>
    <p:sldId id="256" r:id="rId10"/>
    <p:sldId id="321" r:id="rId11"/>
    <p:sldId id="322" r:id="rId12"/>
    <p:sldId id="323" r:id="rId13"/>
    <p:sldId id="324" r:id="rId14"/>
    <p:sldId id="325" r:id="rId15"/>
    <p:sldId id="327" r:id="rId16"/>
    <p:sldId id="328" r:id="rId17"/>
    <p:sldId id="329" r:id="rId18"/>
    <p:sldId id="330" r:id="rId19"/>
    <p:sldId id="356" r:id="rId20"/>
    <p:sldId id="2007577115" r:id="rId21"/>
    <p:sldId id="2007577116" r:id="rId22"/>
    <p:sldId id="2007577117" r:id="rId23"/>
    <p:sldId id="2007577118" r:id="rId24"/>
    <p:sldId id="258" r:id="rId25"/>
    <p:sldId id="259" r:id="rId26"/>
    <p:sldId id="260" r:id="rId27"/>
    <p:sldId id="277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75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presProps" Target="presProps.xml"/><Relationship Id="rId8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AA9C04-A17F-4398-BEB8-0DB99878D44F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AFE9EE-1F0B-49B4-98B1-D3FD340B4D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1789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94776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1 </a:t>
            </a:r>
            <a:r>
              <a:rPr lang="en-US" dirty="0" err="1"/>
              <a:t>chữ</a:t>
            </a:r>
            <a:r>
              <a:rPr lang="en-US" dirty="0"/>
              <a:t>, </a:t>
            </a: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viên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con </a:t>
            </a:r>
            <a:r>
              <a:rPr lang="en-US" dirty="0" err="1"/>
              <a:t>thú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nó</a:t>
            </a:r>
            <a:r>
              <a:rPr lang="en-US" dirty="0"/>
              <a:t> bay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bầu</a:t>
            </a:r>
            <a:r>
              <a:rPr lang="en-US" dirty="0"/>
              <a:t> </a:t>
            </a:r>
            <a:r>
              <a:rPr lang="en-US" dirty="0" err="1"/>
              <a:t>trời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AFE9EE-1F0B-49B4-98B1-D3FD340B4DD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3881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26489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75878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4467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12685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7315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4812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3217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3602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0044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0558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2160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651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2302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3400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6637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9667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3088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0699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2128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3871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459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3129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2021/9/28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358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2021/9/28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8376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2021/9/28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819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2021/9/28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0329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448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2021/9/28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0287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2021/9/28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2264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9775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0725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A90778-FD6A-40F4-A368-E25F7AF8C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58A7FDC-F702-4802-B2A9-967831A47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D20503-3780-40EA-B21F-DC3C1FDF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2021/9/28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850C3F-E4FA-4B4A-9DEF-26902A3D6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F998897-C6FE-4FEB-B8AD-AC6E46DF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776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2021/9/28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3158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135A8F-9693-43FA-A937-88BE8C5DF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8AB061A-5F7C-472A-98C7-AEDA8DACF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3571962-A602-419B-B366-F0D09E39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2021/9/28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1FBDDA-FAA1-48D4-98E6-DCD54D4E6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A0937E-E674-404D-BA2F-BBF5E12A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8892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53CECD-753E-496E-A6D9-A7ACFB8F8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553E91A-C9E6-4F5F-9730-F141C8F35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85D6623-5A7B-4045-AADF-A73436E44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BE0E8F-E223-4D3B-A808-484C3319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2021/9/28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0E48AC-DC57-4703-BDDA-CE39E3059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91002B1-1D31-465E-BED6-04AE45F7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934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3FCE6B-B1B5-4BCD-90CD-8D9FE64E2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518091-2020-46B2-A2C3-139BA90E5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F70B92-1858-4608-B78B-CE225B125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BA3A02F-233E-4CAC-B217-520052693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08404A7-75A7-4FAD-9ABA-3B3511BC52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3DF0C1F-D56E-417B-A1A6-CDEDBBD7B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2021/9/28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8A1A2ED-4247-4F7E-9CE6-9EBC490DC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62F7A0B-CBE0-4C9C-9287-A2F7B58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9232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4DCAB9-E678-48C2-B8AC-D130051E2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76EE013-E6C1-4C4F-B0C6-96B7CCBDB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2021/9/28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8BB2E72-BDA9-4250-A7C2-522DE20AC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E2F5F06-D3AA-492E-B5BF-EB07CE833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2655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2021/9/28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5992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F1F0C74-5470-4103-8C60-72E5A8B1D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2021/9/28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A68A78F-3AFF-4961-8477-CB57D9BB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0E583D3-85AC-41F1-8D26-FC44875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694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1BDAA2-7F82-413E-97E8-7CB888893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3A27FBE-3F99-40AF-A9C6-51E76F0DD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88450B6-FE2F-448D-8F18-D6B698473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C523596-73AD-44E1-BC66-B8C399E5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2021/9/28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22D18AA-1534-410D-96AD-50A42664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2209515-EB11-4FD0-B8A9-BC1B5BC14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4803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ADD6C3-9A48-4D23-B871-64CE3A6E5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34F55D-BA32-4729-947C-505A8646A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7F547F-8334-4C5A-8498-F5E53C7D1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B912CCC-BA35-41A4-B1CA-B31D42F95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2021/9/28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BF43CE3-F971-4B3C-9E58-FEF1C4EA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DC9298F-C230-4A85-9478-040EFA3B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5486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A2CB3B-D7E4-4C1D-B90D-A4A7FD392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068A0D7-AB25-40DF-A483-16C01E9CA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74197DC-32A7-4948-8498-682B1BD2C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2021/9/28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6E031A-85A5-40BB-B201-8310B77E0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C0AD8F-966A-4EE9-80E8-E4CD0D3A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2188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F05B1F6-8A6A-4C9A-9BA5-99388B867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03AEB37-E0F4-4A77-A60D-3A1E4ED61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867B72-8887-4DF8-8780-4CF5D387A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2021/9/28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AA3A7CF-A139-4DC8-8780-7BA7765C5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0D41E1-1DED-4880-980D-29072DD1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5628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0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287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257831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34107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023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2021/9/28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315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80793" y="1122217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D309D3-D471-4F60-BAF5-84FC57DE863F}"/>
              </a:ext>
            </a:extLst>
          </p:cNvPr>
          <p:cNvGrpSpPr/>
          <p:nvPr userDrawn="1"/>
        </p:nvGrpSpPr>
        <p:grpSpPr>
          <a:xfrm>
            <a:off x="377049" y="255821"/>
            <a:ext cx="2632037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7956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6645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20691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214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4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707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A2D75A9B-0539-4922-A971-098E2F07112B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  <a:solidFill>
            <a:schemeClr val="bg1"/>
          </a:solidFill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grpFill/>
            <a:ln w="952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050947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654424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963794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447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2021/9/28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3606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185280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390468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067074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255934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300076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950247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123659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707838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13359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3248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2021/9/28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6765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69307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19309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06484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66971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85357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40807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85549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21757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6950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2021/9/28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6674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2021/9/28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5502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FB242-887E-4FBD-BBF2-BE5F9D1D0288}" type="datetimeFigureOut">
              <a:rPr lang="zh-CN" altLang="en-US" smtClean="0"/>
              <a:t>2021/9/28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5451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FBF3B5-9DD2-44B0-BC4E-76596BEE669C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3214F9-DFA8-4165-BCD8-7A46F4E9D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056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FB242-887E-4FBD-BBF2-BE5F9D1D0288}" type="datetimeFigureOut">
              <a:rPr lang="zh-CN" altLang="en-US" smtClean="0"/>
              <a:t>2021/9/28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5940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FE38F8A-74BC-44D9-BA3C-D822B02A0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CC5787-2417-4D67-BC60-9A7D2AA56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16E505F-C9FE-466B-BA8A-3AD1E9B967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E081F-4352-4F18-BEDA-C66D1965C30F}" type="datetimeFigureOut">
              <a:rPr lang="zh-CN" altLang="en-US" smtClean="0"/>
              <a:t>2021/9/28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AAA7661-D508-4955-A925-D418035FA1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B67076-C3C8-425C-81B3-923C0BE32E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EA1120-B585-4297-B273-945F804BCABC}"/>
              </a:ext>
            </a:extLst>
          </p:cNvPr>
          <p:cNvSpPr txBox="1"/>
          <p:nvPr userDrawn="1"/>
        </p:nvSpPr>
        <p:spPr>
          <a:xfrm>
            <a:off x="8930787" y="-31422"/>
            <a:ext cx="353670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2175388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825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366493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417C98-5284-4BB1-92D3-069DDE070442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091DF3-15C0-436E-988D-CF934A18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352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slideLayout" Target="../slideLayouts/slideLayout51.xml"/><Relationship Id="rId1" Type="http://schemas.openxmlformats.org/officeDocument/2006/relationships/tags" Target="../tags/tag1.xml"/><Relationship Id="rId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Layout" Target="../slideLayouts/slideLayout51.xml"/><Relationship Id="rId1" Type="http://schemas.openxmlformats.org/officeDocument/2006/relationships/tags" Target="../tags/tag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Layout" Target="../slideLayouts/slideLayout51.xml"/><Relationship Id="rId1" Type="http://schemas.openxmlformats.org/officeDocument/2006/relationships/tags" Target="../tags/tag3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6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68.png"/><Relationship Id="rId18" Type="http://schemas.microsoft.com/office/2007/relationships/hdphoto" Target="../media/hdphoto7.wdp"/><Relationship Id="rId3" Type="http://schemas.openxmlformats.org/officeDocument/2006/relationships/audio" Target="NULL" TargetMode="External"/><Relationship Id="rId21" Type="http://schemas.openxmlformats.org/officeDocument/2006/relationships/image" Target="../media/image29.png"/><Relationship Id="rId7" Type="http://schemas.openxmlformats.org/officeDocument/2006/relationships/slide" Target="slide20.xml"/><Relationship Id="rId12" Type="http://schemas.microsoft.com/office/2007/relationships/hdphoto" Target="../media/hdphoto5.wdp"/><Relationship Id="rId17" Type="http://schemas.openxmlformats.org/officeDocument/2006/relationships/image" Target="../media/image70.png"/><Relationship Id="rId2" Type="http://schemas.openxmlformats.org/officeDocument/2006/relationships/audio" Target="../media/media5.mp3"/><Relationship Id="rId16" Type="http://schemas.openxmlformats.org/officeDocument/2006/relationships/image" Target="../media/image69.png"/><Relationship Id="rId20" Type="http://schemas.microsoft.com/office/2007/relationships/hdphoto" Target="../media/hdphoto8.wdp"/><Relationship Id="rId1" Type="http://schemas.microsoft.com/office/2007/relationships/media" Target="../media/media5.mp3"/><Relationship Id="rId6" Type="http://schemas.openxmlformats.org/officeDocument/2006/relationships/image" Target="../media/image65.jpg"/><Relationship Id="rId11" Type="http://schemas.openxmlformats.org/officeDocument/2006/relationships/image" Target="../media/image67.png"/><Relationship Id="rId5" Type="http://schemas.openxmlformats.org/officeDocument/2006/relationships/slideLayout" Target="../slideLayouts/slideLayout68.xml"/><Relationship Id="rId15" Type="http://schemas.openxmlformats.org/officeDocument/2006/relationships/slide" Target="slide19.xml"/><Relationship Id="rId10" Type="http://schemas.openxmlformats.org/officeDocument/2006/relationships/slide" Target="slide18.xml"/><Relationship Id="rId19" Type="http://schemas.openxmlformats.org/officeDocument/2006/relationships/image" Target="../media/image71.png"/><Relationship Id="rId4" Type="http://schemas.microsoft.com/office/2007/relationships/media" Target="../media/media6.mp3"/><Relationship Id="rId9" Type="http://schemas.microsoft.com/office/2007/relationships/hdphoto" Target="../media/hdphoto4.wdp"/><Relationship Id="rId14" Type="http://schemas.microsoft.com/office/2007/relationships/hdphoto" Target="../media/hdphoto6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4.xml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6" Type="http://schemas.openxmlformats.org/officeDocument/2006/relationships/image" Target="../media/image29.png"/><Relationship Id="rId5" Type="http://schemas.openxmlformats.org/officeDocument/2006/relationships/slide" Target="slide17.xml"/><Relationship Id="rId4" Type="http://schemas.openxmlformats.org/officeDocument/2006/relationships/image" Target="../media/image7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4.xml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6" Type="http://schemas.openxmlformats.org/officeDocument/2006/relationships/image" Target="../media/image29.png"/><Relationship Id="rId5" Type="http://schemas.openxmlformats.org/officeDocument/2006/relationships/slide" Target="slide17.xml"/><Relationship Id="rId4" Type="http://schemas.openxmlformats.org/officeDocument/2006/relationships/image" Target="../media/image7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18" Type="http://schemas.openxmlformats.org/officeDocument/2006/relationships/image" Target="../media/image29.png"/><Relationship Id="rId3" Type="http://schemas.openxmlformats.org/officeDocument/2006/relationships/slideLayout" Target="../slideLayouts/slideLayout12.xml"/><Relationship Id="rId7" Type="http://schemas.microsoft.com/office/2007/relationships/hdphoto" Target="../media/hdphoto2.wdp"/><Relationship Id="rId12" Type="http://schemas.openxmlformats.org/officeDocument/2006/relationships/image" Target="../media/image25.png"/><Relationship Id="rId17" Type="http://schemas.openxmlformats.org/officeDocument/2006/relationships/image" Target="../media/image28.png"/><Relationship Id="rId2" Type="http://schemas.openxmlformats.org/officeDocument/2006/relationships/audio" Target="../media/media2.mp3"/><Relationship Id="rId16" Type="http://schemas.openxmlformats.org/officeDocument/2006/relationships/slide" Target="slide3.xml"/><Relationship Id="rId1" Type="http://schemas.microsoft.com/office/2007/relationships/media" Target="../media/media2.mp3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microsoft.com/office/2007/relationships/hdphoto" Target="../media/hdphoto1.wdp"/><Relationship Id="rId15" Type="http://schemas.openxmlformats.org/officeDocument/2006/relationships/image" Target="../media/image27.png"/><Relationship Id="rId10" Type="http://schemas.openxmlformats.org/officeDocument/2006/relationships/image" Target="../media/image23.png"/><Relationship Id="rId4" Type="http://schemas.openxmlformats.org/officeDocument/2006/relationships/image" Target="../media/image19.png"/><Relationship Id="rId9" Type="http://schemas.openxmlformats.org/officeDocument/2006/relationships/image" Target="../media/image22.png"/><Relationship Id="rId14" Type="http://schemas.microsoft.com/office/2007/relationships/hdphoto" Target="../media/hdphoto3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4.xml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6" Type="http://schemas.openxmlformats.org/officeDocument/2006/relationships/image" Target="../media/image29.png"/><Relationship Id="rId5" Type="http://schemas.openxmlformats.org/officeDocument/2006/relationships/slide" Target="slide17.xml"/><Relationship Id="rId4" Type="http://schemas.openxmlformats.org/officeDocument/2006/relationships/image" Target="../media/image7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7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slide" Target="slide3.xml"/><Relationship Id="rId18" Type="http://schemas.openxmlformats.org/officeDocument/2006/relationships/slide" Target="slide8.xml"/><Relationship Id="rId3" Type="http://schemas.openxmlformats.org/officeDocument/2006/relationships/image" Target="../media/image30.jpg"/><Relationship Id="rId7" Type="http://schemas.openxmlformats.org/officeDocument/2006/relationships/image" Target="../media/image31.png"/><Relationship Id="rId12" Type="http://schemas.openxmlformats.org/officeDocument/2006/relationships/image" Target="../media/image33.png"/><Relationship Id="rId17" Type="http://schemas.openxmlformats.org/officeDocument/2006/relationships/slide" Target="slide7.xml"/><Relationship Id="rId2" Type="http://schemas.openxmlformats.org/officeDocument/2006/relationships/notesSlide" Target="../notesSlides/notesSlide2.xml"/><Relationship Id="rId16" Type="http://schemas.openxmlformats.org/officeDocument/2006/relationships/slide" Target="slide6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11" Type="http://schemas.openxmlformats.org/officeDocument/2006/relationships/image" Target="../media/image25.png"/><Relationship Id="rId5" Type="http://schemas.openxmlformats.org/officeDocument/2006/relationships/image" Target="../media/image20.png"/><Relationship Id="rId15" Type="http://schemas.openxmlformats.org/officeDocument/2006/relationships/slide" Target="slide5.xml"/><Relationship Id="rId10" Type="http://schemas.openxmlformats.org/officeDocument/2006/relationships/image" Target="../media/image24.png"/><Relationship Id="rId19" Type="http://schemas.openxmlformats.org/officeDocument/2006/relationships/slide" Target="slide9.xml"/><Relationship Id="rId4" Type="http://schemas.openxmlformats.org/officeDocument/2006/relationships/slide" Target="slide10.xml"/><Relationship Id="rId9" Type="http://schemas.openxmlformats.org/officeDocument/2006/relationships/image" Target="../media/image23.png"/><Relationship Id="rId14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40.pn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0.png"/><Relationship Id="rId4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48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" t="12037" r="70209" b="60370"/>
          <a:stretch/>
        </p:blipFill>
        <p:spPr>
          <a:xfrm>
            <a:off x="8915400" y="1316766"/>
            <a:ext cx="3276600" cy="1892300"/>
          </a:xfrm>
          <a:prstGeom prst="rect">
            <a:avLst/>
          </a:prstGeom>
        </p:spPr>
      </p:pic>
      <p:pic>
        <p:nvPicPr>
          <p:cNvPr id="6" name="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8" t="2037" r="6249"/>
          <a:stretch/>
        </p:blipFill>
        <p:spPr>
          <a:xfrm>
            <a:off x="1117600" y="139699"/>
            <a:ext cx="10312400" cy="6718300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1" t="53519" r="1" b="6482"/>
          <a:stretch/>
        </p:blipFill>
        <p:spPr>
          <a:xfrm>
            <a:off x="10337800" y="3670300"/>
            <a:ext cx="1854200" cy="2743201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67" r="82708" b="15370"/>
          <a:stretch/>
        </p:blipFill>
        <p:spPr>
          <a:xfrm>
            <a:off x="0" y="4914900"/>
            <a:ext cx="2108200" cy="889000"/>
          </a:xfrm>
          <a:prstGeom prst="rect">
            <a:avLst/>
          </a:prstGeom>
        </p:spPr>
      </p:pic>
      <p:pic>
        <p:nvPicPr>
          <p:cNvPr id="9" name="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" t="12037" r="70209" b="60370"/>
          <a:stretch/>
        </p:blipFill>
        <p:spPr>
          <a:xfrm>
            <a:off x="239349" y="51097"/>
            <a:ext cx="3276600" cy="18923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114822" y="3209066"/>
            <a:ext cx="630545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 dirty="0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prstClr val="white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Xin </a:t>
            </a:r>
            <a:r>
              <a:rPr kumimoji="0" lang="en-US" altLang="zh-CN" sz="8000" b="1" i="0" u="none" strike="noStrike" kern="1200" cap="none" spc="0" normalizeH="0" baseline="0" noProof="0" dirty="0" err="1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prstClr val="white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chào</a:t>
            </a:r>
            <a:r>
              <a:rPr kumimoji="0" lang="en-US" altLang="zh-CN" sz="8000" b="1" i="0" u="none" strike="noStrike" kern="1200" cap="none" spc="0" normalizeH="0" baseline="0" noProof="0" dirty="0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prstClr val="white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kumimoji="0" lang="en-US" altLang="zh-CN" sz="8000" b="1" i="0" u="none" strike="noStrike" kern="1200" cap="none" spc="0" normalizeH="0" baseline="0" noProof="0" dirty="0" err="1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prstClr val="white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các</a:t>
            </a:r>
            <a:r>
              <a:rPr kumimoji="0" lang="en-US" altLang="zh-CN" sz="8000" b="1" i="0" u="none" strike="noStrike" kern="1200" cap="none" spc="0" normalizeH="0" baseline="0" noProof="0" dirty="0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prstClr val="white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con</a:t>
            </a:r>
            <a:endParaRPr kumimoji="0" lang="zh-CN" altLang="en-US" sz="8000" b="1" i="0" u="none" strike="noStrike" kern="1200" cap="none" spc="0" normalizeH="0" baseline="0" noProof="0" dirty="0">
              <a:ln w="31550" cmpd="sng">
                <a:gradFill>
                  <a:gsLst>
                    <a:gs pos="64000">
                      <a:srgbClr val="9BBB59">
                        <a:lumMod val="50000"/>
                      </a:srgbClr>
                    </a:gs>
                    <a:gs pos="0">
                      <a:srgbClr val="9BBB59">
                        <a:lumMod val="75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prstClr val="white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Segoe UI Black" panose="020B0A02040204020203" pitchFamily="34" charset="0"/>
              <a:ea typeface="华文琥珀" pitchFamily="2" charset="-122"/>
              <a:cs typeface="Segoe UI Black" panose="020B0A02040204020203" pitchFamily="34" charset="0"/>
            </a:endParaRPr>
          </a:p>
        </p:txBody>
      </p:sp>
      <p:pic>
        <p:nvPicPr>
          <p:cNvPr id="17" name="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5934">
            <a:off x="3340610" y="2208473"/>
            <a:ext cx="1078989" cy="1048808"/>
          </a:xfrm>
          <a:prstGeom prst="rect">
            <a:avLst/>
          </a:prstGeom>
        </p:spPr>
      </p:pic>
      <p:pic>
        <p:nvPicPr>
          <p:cNvPr id="18" name="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2720" y="2412119"/>
            <a:ext cx="1148180" cy="955285"/>
          </a:xfrm>
          <a:prstGeom prst="rect">
            <a:avLst/>
          </a:prstGeom>
        </p:spPr>
      </p:pic>
      <p:pic>
        <p:nvPicPr>
          <p:cNvPr id="19" name="18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93"/>
          <a:stretch/>
        </p:blipFill>
        <p:spPr>
          <a:xfrm>
            <a:off x="0" y="5527040"/>
            <a:ext cx="12192000" cy="1330960"/>
          </a:xfrm>
          <a:prstGeom prst="rect">
            <a:avLst/>
          </a:prstGeom>
        </p:spPr>
      </p:pic>
      <p:pic>
        <p:nvPicPr>
          <p:cNvPr id="20" name="1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40971" y="3332989"/>
            <a:ext cx="3121024" cy="3176899"/>
          </a:xfrm>
          <a:prstGeom prst="rect">
            <a:avLst/>
          </a:prstGeom>
        </p:spPr>
      </p:pic>
      <p:grpSp>
        <p:nvGrpSpPr>
          <p:cNvPr id="3" name="2 2"/>
          <p:cNvGrpSpPr/>
          <p:nvPr/>
        </p:nvGrpSpPr>
        <p:grpSpPr>
          <a:xfrm>
            <a:off x="-5617301" y="2934478"/>
            <a:ext cx="5448300" cy="3479023"/>
            <a:chOff x="-4212976" y="2200858"/>
            <a:chExt cx="4086225" cy="2609267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710" t="40370" r="7603" b="8900"/>
            <a:stretch/>
          </p:blipFill>
          <p:spPr>
            <a:xfrm>
              <a:off x="-4212976" y="2200858"/>
              <a:ext cx="4086225" cy="2609267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-2930594" y="3686175"/>
              <a:ext cx="1257797" cy="3154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13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方正粗圆_GBK" panose="03000509000000000000" pitchFamily="65" charset="-122"/>
                  <a:cs typeface="Times New Roman" panose="02020603050405020304" pitchFamily="18" charset="0"/>
                </a:rPr>
                <a:t>Hương</a:t>
              </a:r>
              <a:r>
                <a:rPr kumimoji="0" lang="en-US" altLang="zh-CN" sz="2133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方正粗圆_GBK" panose="03000509000000000000" pitchFamily="65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13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方正粗圆_GBK" panose="03000509000000000000" pitchFamily="65" charset="-122"/>
                  <a:cs typeface="Times New Roman" panose="02020603050405020304" pitchFamily="18" charset="0"/>
                </a:rPr>
                <a:t>Thảo</a:t>
              </a:r>
              <a:endParaRPr kumimoji="0" lang="zh-CN" altLang="en-US" sz="2133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anose="03000509000000000000" pitchFamily="65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14" name="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689600" y="-127552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199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19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2" presetClass="emph" presetSubtype="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2" presetClass="emph" presetSubtype="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2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2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0FBBE7-EC40-4A27-8DEC-EEFE34F042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232" y="585216"/>
            <a:ext cx="5955792" cy="59557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F881A2D-7FE4-497E-BED7-8983135B9E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20" y="342900"/>
            <a:ext cx="2917074" cy="8514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34206D6-62F6-4A65-A60C-6FF958816BA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1913" y="126144"/>
            <a:ext cx="1413405" cy="1413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202001"/>
      </p:ext>
    </p:extLst>
  </p:cSld>
  <p:clrMapOvr>
    <a:masterClrMapping/>
  </p:clrMapOvr>
  <p:transition spd="slow">
    <p:comb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6C14CBB-012F-4081-B61C-84C747B7DE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04" y="1654158"/>
            <a:ext cx="4666488" cy="46664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1305E9-5EB9-469E-B25C-C6D33A60E8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0128" y="1605344"/>
            <a:ext cx="4764116" cy="47641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C9C0CBE-5E00-4024-9D54-8FE500F2824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68" y="462989"/>
            <a:ext cx="2729410" cy="7966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DEC65F9-EA86-428F-97E4-A00FFF1AA59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1913" y="126144"/>
            <a:ext cx="1413405" cy="1413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853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00" b="32444"/>
          <a:stretch/>
        </p:blipFill>
        <p:spPr>
          <a:xfrm>
            <a:off x="0" y="0"/>
            <a:ext cx="9070848" cy="4632960"/>
          </a:xfrm>
          <a:prstGeom prst="rect">
            <a:avLst/>
          </a:prstGeom>
        </p:spPr>
      </p:pic>
      <p:pic>
        <p:nvPicPr>
          <p:cNvPr id="11" name="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67" t="31526" r="6533" b="22726"/>
          <a:stretch/>
        </p:blipFill>
        <p:spPr>
          <a:xfrm>
            <a:off x="9645803" y="302340"/>
            <a:ext cx="2442453" cy="2856931"/>
          </a:xfrm>
          <a:prstGeom prst="rect">
            <a:avLst/>
          </a:prstGeom>
        </p:spPr>
      </p:pic>
      <p:pic>
        <p:nvPicPr>
          <p:cNvPr id="10" name="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00" t="31289" r="22801" b="23674"/>
          <a:stretch/>
        </p:blipFill>
        <p:spPr>
          <a:xfrm>
            <a:off x="8987350" y="1791020"/>
            <a:ext cx="2535765" cy="3088640"/>
          </a:xfrm>
          <a:prstGeom prst="rect">
            <a:avLst/>
          </a:prstGeom>
        </p:spPr>
      </p:pic>
      <p:pic>
        <p:nvPicPr>
          <p:cNvPr id="9" name="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18" t="33778" r="36813" b="24385"/>
          <a:stretch/>
        </p:blipFill>
        <p:spPr>
          <a:xfrm>
            <a:off x="7855333" y="3064701"/>
            <a:ext cx="2264032" cy="2869184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7" t="33778" r="52133" b="24148"/>
          <a:stretch/>
        </p:blipFill>
        <p:spPr>
          <a:xfrm>
            <a:off x="5195819" y="3264804"/>
            <a:ext cx="3168352" cy="3471497"/>
          </a:xfrm>
          <a:prstGeom prst="rect">
            <a:avLst/>
          </a:prstGeom>
        </p:spPr>
      </p:pic>
      <p:pic>
        <p:nvPicPr>
          <p:cNvPr id="4" name="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7" t="5452" r="53867" b="6845"/>
          <a:stretch/>
        </p:blipFill>
        <p:spPr>
          <a:xfrm>
            <a:off x="335360" y="-582148"/>
            <a:ext cx="6471456" cy="76256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53938" y="1277792"/>
            <a:ext cx="334418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Tiết</a:t>
            </a:r>
            <a:r>
              <a:rPr kumimoji="0" lang="en-US" altLang="zh-CN" sz="8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2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Segoe UI Black" panose="020B0A02040204020203" pitchFamily="34" charset="0"/>
              <a:ea typeface="方正粗圆_GBK" pitchFamily="65" charset="-122"/>
              <a:cs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9754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59DD72C-7A9D-4F82-963D-6D98BD13BF5C}"/>
              </a:ext>
            </a:extLst>
          </p:cNvPr>
          <p:cNvSpPr/>
          <p:nvPr/>
        </p:nvSpPr>
        <p:spPr>
          <a:xfrm>
            <a:off x="904002" y="670558"/>
            <a:ext cx="2486312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Times New Roman" panose="02020603050405020304" charset="0"/>
              </a:rPr>
              <a:t>Tập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Times New Roman" panose="0202060305040502030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Times New Roman" panose="02020603050405020304" charset="0"/>
              </a:rPr>
              <a:t>viết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Times New Roman" panose="0202060305040502030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07A297C-31E4-4E5D-852B-F51BAFE62437}"/>
              </a:ext>
            </a:extLst>
          </p:cNvPr>
          <p:cNvSpPr/>
          <p:nvPr/>
        </p:nvSpPr>
        <p:spPr>
          <a:xfrm>
            <a:off x="553273" y="708136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E200000000000000" pitchFamily="34" charset="0"/>
                <a:ea typeface="Arial-Rounded"/>
                <a:cs typeface="+mn-cs"/>
              </a:rPr>
              <a:t>3</a:t>
            </a: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DC2CAC2C-9598-4926-973A-07D77E6682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58" y="2047710"/>
            <a:ext cx="11577442" cy="2147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E436DA52-AF8B-4E58-970E-FA1B04731027}"/>
              </a:ext>
            </a:extLst>
          </p:cNvPr>
          <p:cNvSpPr/>
          <p:nvPr/>
        </p:nvSpPr>
        <p:spPr>
          <a:xfrm>
            <a:off x="138222" y="2218615"/>
            <a:ext cx="189172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ô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703F1F2-3A2F-4F25-8BD4-EF808157C17A}"/>
              </a:ext>
            </a:extLst>
          </p:cNvPr>
          <p:cNvSpPr/>
          <p:nvPr/>
        </p:nvSpPr>
        <p:spPr>
          <a:xfrm>
            <a:off x="1820515" y="2211823"/>
            <a:ext cx="189172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ô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135423C-9A78-4447-8C87-A516532C7C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3671" y="-245073"/>
            <a:ext cx="1740960" cy="174096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F6E7E09-8FBB-4C1B-90D5-0F7A36ED45E5}"/>
              </a:ext>
            </a:extLst>
          </p:cNvPr>
          <p:cNvSpPr/>
          <p:nvPr/>
        </p:nvSpPr>
        <p:spPr>
          <a:xfrm>
            <a:off x="3471762" y="2204229"/>
            <a:ext cx="308765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cổ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cò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81761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0" grpId="0"/>
      <p:bldP spid="21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135423C-9A78-4447-8C87-A516532C7C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3671" y="-245073"/>
            <a:ext cx="1740960" cy="17409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B846582-D326-4E4C-8865-FC161D10BD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224" y="929986"/>
            <a:ext cx="9558528" cy="499802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86DD8A3-B273-4545-96C4-17242FBFF7C3}"/>
              </a:ext>
            </a:extLst>
          </p:cNvPr>
          <p:cNvSpPr txBox="1"/>
          <p:nvPr/>
        </p:nvSpPr>
        <p:spPr>
          <a:xfrm>
            <a:off x="5211318" y="5908099"/>
            <a:ext cx="39979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Bố bê bể cá.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9CC8CF3-1C04-4073-A7C7-D23FEC8A3CC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16" y="172191"/>
            <a:ext cx="1906414" cy="99271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63146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135423C-9A78-4447-8C87-A516532C7C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3671" y="-245073"/>
            <a:ext cx="1740960" cy="17409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8F26415-7402-437F-A103-69A869166A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0566" y="1394605"/>
            <a:ext cx="8430868" cy="501779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D57C7EE-0192-4966-9CB0-99781952CD1B}"/>
              </a:ext>
            </a:extLst>
          </p:cNvPr>
          <p:cNvSpPr txBox="1"/>
          <p:nvPr/>
        </p:nvSpPr>
        <p:spPr>
          <a:xfrm>
            <a:off x="4872445" y="372204"/>
            <a:ext cx="31518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 cộ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EC58493-C59A-4ED7-B9C4-08369567FB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670" y="388376"/>
            <a:ext cx="1619565" cy="7250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28087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996028" y="2000250"/>
            <a:ext cx="8043322" cy="2114551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Quả</a:t>
            </a: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96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trứng</a:t>
            </a: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96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kì</a:t>
            </a: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96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diệu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22102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704" b="90000" l="514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881" t="49333" r="11119" b="16667"/>
          <a:stretch/>
        </p:blipFill>
        <p:spPr>
          <a:xfrm>
            <a:off x="9620250" y="3124231"/>
            <a:ext cx="1904975" cy="2331690"/>
          </a:xfrm>
          <a:prstGeom prst="rect">
            <a:avLst/>
          </a:prstGeom>
        </p:spPr>
      </p:pic>
      <p:pic>
        <p:nvPicPr>
          <p:cNvPr id="3" name="Picture 2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4815" b="47963" l="73800" r="93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560" t="24666" r="8480" b="53556"/>
          <a:stretch/>
        </p:blipFill>
        <p:spPr>
          <a:xfrm rot="845761">
            <a:off x="1512094" y="3440062"/>
            <a:ext cx="1578523" cy="1958168"/>
          </a:xfrm>
          <a:prstGeom prst="rect">
            <a:avLst/>
          </a:prstGeom>
        </p:spPr>
      </p:pic>
      <p:pic>
        <p:nvPicPr>
          <p:cNvPr id="1026" name="Picture 2" descr="Cute baduck cartoon Royalty Free Vector Image - VectorStock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78" b="93241" l="0" r="100000">
                        <a14:backgroundMark x1="17946" y1="3241" x2="10270" y2="35463"/>
                        <a14:backgroundMark x1="5514" y1="2130" x2="13838" y2="52963"/>
                        <a14:backgroundMark x1="21514" y1="40093" x2="24108" y2="52963"/>
                        <a14:backgroundMark x1="22486" y1="64907" x2="22486" y2="64907"/>
                        <a14:backgroundMark x1="54595" y1="1204" x2="24108" y2="8241"/>
                        <a14:backgroundMark x1="70162" y1="2778" x2="91784" y2="14722"/>
                        <a14:backgroundMark x1="86919" y1="19815" x2="85730" y2="31296"/>
                        <a14:backgroundMark x1="96865" y1="35741" x2="96108" y2="56389"/>
                        <a14:backgroundMark x1="91243" y1="59907" x2="86919" y2="61481"/>
                        <a14:backgroundMark x1="82595" y1="63796" x2="74270" y2="74537"/>
                        <a14:backgroundMark x1="98378" y1="82778" x2="87676" y2="90926"/>
                        <a14:backgroundMark x1="63784" y1="90185" x2="20757" y2="91574"/>
                        <a14:backgroundMark x1="1189" y1="84815" x2="6486" y2="90185"/>
                        <a14:backgroundMark x1="22595" y1="76667" x2="21946" y2="77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483" y="2787977"/>
            <a:ext cx="2329107" cy="2719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4167" b="45370" l="50000" r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99" t="24167" r="29901" b="54167"/>
          <a:stretch/>
        </p:blipFill>
        <p:spPr>
          <a:xfrm rot="1127673">
            <a:off x="3959839" y="1756641"/>
            <a:ext cx="1523403" cy="19165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2593" l="34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334"/>
          <a:stretch/>
        </p:blipFill>
        <p:spPr>
          <a:xfrm>
            <a:off x="9722435" y="2787977"/>
            <a:ext cx="1938921" cy="27721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6667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840" t="7311" r="23840" b="14022"/>
          <a:stretch/>
        </p:blipFill>
        <p:spPr>
          <a:xfrm>
            <a:off x="4084331" y="1170377"/>
            <a:ext cx="1588232" cy="2579054"/>
          </a:xfrm>
          <a:prstGeom prst="rect">
            <a:avLst/>
          </a:prstGeom>
        </p:spPr>
      </p:pic>
      <p:pic>
        <p:nvPicPr>
          <p:cNvPr id="9" name="Tieng-vit-keu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3487400" y="-1905000"/>
            <a:ext cx="876300" cy="876300"/>
          </a:xfrm>
          <a:prstGeom prst="rect">
            <a:avLst/>
          </a:prstGeom>
        </p:spPr>
      </p:pic>
      <p:pic>
        <p:nvPicPr>
          <p:cNvPr id="10" name="Tieng-ga-con-keu-www_tiengdong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19356.375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3487400" y="-371564"/>
            <a:ext cx="1028700" cy="102870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17524" y="56836"/>
            <a:ext cx="4172041" cy="2486469"/>
            <a:chOff x="269924" y="56836"/>
            <a:chExt cx="4172041" cy="2486469"/>
          </a:xfrm>
        </p:grpSpPr>
        <p:sp>
          <p:nvSpPr>
            <p:cNvPr id="13" name="Cloud 12"/>
            <p:cNvSpPr/>
            <p:nvPr/>
          </p:nvSpPr>
          <p:spPr>
            <a:xfrm>
              <a:off x="269924" y="56836"/>
              <a:ext cx="4172041" cy="2486469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13439" y="558147"/>
              <a:ext cx="3685009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Xin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chào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tất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cả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các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bạn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!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7131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36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639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10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194318" y="127636"/>
            <a:ext cx="10347649" cy="1766478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âm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ô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bó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con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bò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180875" y="3066233"/>
            <a:ext cx="8671560" cy="2646046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6000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</a:t>
            </a:r>
            <a:r>
              <a:rPr lang="en-US" sz="6000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ô </a:t>
            </a:r>
            <a:r>
              <a:rPr lang="en-US" sz="6000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Left Arrow 5">
            <a:hlinkClick r:id="rId5" action="ppaction://hlinksldjump"/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711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7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388635" y="90507"/>
            <a:ext cx="7641771" cy="1325880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6000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 </a:t>
            </a:r>
            <a:r>
              <a:rPr lang="en-US" sz="6000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6000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6000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6000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Left Arrow 5">
            <a:hlinkClick r:id="rId5" action="ppaction://hlinksldjump"/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606040" y="2425958"/>
            <a:ext cx="7513320" cy="2405121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ố,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bộ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cổ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8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547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75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416">
            <a:off x="10117150" y="3301202"/>
            <a:ext cx="1806431" cy="34322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0544">
            <a:off x="10702559" y="336945"/>
            <a:ext cx="1244391" cy="25027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2681" flipH="1">
            <a:off x="318130" y="46898"/>
            <a:ext cx="943432" cy="19356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9852">
            <a:off x="167812" y="2432585"/>
            <a:ext cx="3073042" cy="47827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2933">
            <a:off x="1576830" y="-1397428"/>
            <a:ext cx="1921689" cy="31028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0358">
            <a:off x="8073984" y="-2074053"/>
            <a:ext cx="2397137" cy="4119794"/>
          </a:xfrm>
          <a:prstGeom prst="rect">
            <a:avLst/>
          </a:prstGeom>
        </p:spPr>
      </p:pic>
      <p:pic>
        <p:nvPicPr>
          <p:cNvPr id="2050" name="Picture 2" descr="Káº¿t quáº£ hÃ¬nh áº£nh cho frame cloud cartoon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8927" y1="8621" x2="13277" y2="23276"/>
                        <a14:foregroundMark x1="3672" y1="32328" x2="62429" y2="87931"/>
                        <a14:foregroundMark x1="72316" y1="4741" x2="32768" y2="8190"/>
                        <a14:foregroundMark x1="32486" y1="9052" x2="21751" y2="24138"/>
                        <a14:foregroundMark x1="3107" y1="30603" x2="5932" y2="74138"/>
                        <a14:foregroundMark x1="4802" y1="77155" x2="33333" y2="65948"/>
                        <a14:foregroundMark x1="9322" y1="84483" x2="39831" y2="84914"/>
                        <a14:foregroundMark x1="30791" y1="90948" x2="47740" y2="94397"/>
                        <a14:foregroundMark x1="97458" y1="61638" x2="75141" y2="80172"/>
                        <a14:foregroundMark x1="75706" y1="9483" x2="94633" y2="43534"/>
                        <a14:foregroundMark x1="91525" y1="21121" x2="94350" y2="33621"/>
                        <a14:backgroundMark x1="84463" y1="5172" x2="94350" y2="10345"/>
                        <a14:backgroundMark x1="94350" y1="84483" x2="82768" y2="93103"/>
                        <a14:backgroundMark x1="7062" y1="91379" x2="15819" y2="95259"/>
                        <a14:backgroundMark x1="9887" y1="4310" x2="7062" y2="17241"/>
                        <a14:backgroundMark x1="847" y1="48707" x2="847" y2="53879"/>
                        <a14:backgroundMark x1="58475" y1="1293" x2="60169" y2="17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870" y="280265"/>
            <a:ext cx="4956730" cy="2996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3149">
            <a:off x="7612986" y="3210735"/>
            <a:ext cx="1393654" cy="2318590"/>
          </a:xfrm>
          <a:prstGeom prst="rect">
            <a:avLst/>
          </a:prstGeom>
        </p:spPr>
      </p:pic>
      <p:pic>
        <p:nvPicPr>
          <p:cNvPr id="14" name="Picture 10" descr="C:\Users\ADMIN\Desktop\Tai nguyen thiet ke tro choi\Angry birds epic birds\1505573783630 (2).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5925" y="3538423"/>
            <a:ext cx="1152193" cy="700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198317" y="1362846"/>
            <a:ext cx="400994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BAY LÊN NÀO</a:t>
            </a:r>
          </a:p>
        </p:txBody>
      </p:sp>
      <p:pic>
        <p:nvPicPr>
          <p:cNvPr id="2" name="Nhac Gunb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603516" y="5981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455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606040" y="305111"/>
            <a:ext cx="8360851" cy="1325880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chứa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âm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ô?</a:t>
            </a:r>
          </a:p>
        </p:txBody>
      </p:sp>
      <p:sp>
        <p:nvSpPr>
          <p:cNvPr id="6" name="Left Arrow 5">
            <a:hlinkClick r:id="rId5" action="ppaction://hlinksldjump"/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606040" y="1996440"/>
            <a:ext cx="7513320" cy="2834640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noProof="0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Ví</a:t>
            </a:r>
            <a:r>
              <a:rPr lang="en-US" sz="6000" noProof="0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noProof="0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</a:t>
            </a:r>
            <a:r>
              <a:rPr lang="en-US" sz="6000" noProof="0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6000" noProof="0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6000" noProof="0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ô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56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75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44AB88F-3A6B-44F3-A7AE-A3AB23060D0C}"/>
              </a:ext>
            </a:extLst>
          </p:cNvPr>
          <p:cNvSpPr/>
          <p:nvPr/>
        </p:nvSpPr>
        <p:spPr>
          <a:xfrm>
            <a:off x="1191955" y="369573"/>
            <a:ext cx="9771320" cy="2183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Tx/>
              <a:buNone/>
              <a:tabLst/>
              <a:defRPr/>
            </a:pPr>
            <a:r>
              <a:rPr kumimoji="0" lang="en-GB" sz="6000" b="1" i="0" u="none" strike="noStrike" kern="0" cap="none" spc="13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CỦNG CỐ BÀI HỌC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5308" y="3969219"/>
            <a:ext cx="3936693" cy="288878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B226743-8FFC-46C6-A4FD-C6804209618B}"/>
              </a:ext>
            </a:extLst>
          </p:cNvPr>
          <p:cNvSpPr/>
          <p:nvPr/>
        </p:nvSpPr>
        <p:spPr>
          <a:xfrm>
            <a:off x="-332046" y="1930676"/>
            <a:ext cx="10638095" cy="2183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857250" marR="0" lvl="0" indent="-85725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Hôm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nay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con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học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âm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gì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0212326-5B31-44EC-AE9E-C1742A3A3D91}"/>
              </a:ext>
            </a:extLst>
          </p:cNvPr>
          <p:cNvSpPr/>
          <p:nvPr/>
        </p:nvSpPr>
        <p:spPr>
          <a:xfrm>
            <a:off x="628619" y="2833234"/>
            <a:ext cx="10723820" cy="2183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857250" marR="0" lvl="0" indent="-85725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Về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nhà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thực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hành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tìm</a:t>
            </a:r>
            <a:r>
              <a:rPr kumimoji="0" lang="en-GB" sz="4000" b="1" i="0" u="none" strike="noStrike" kern="0" cap="none" spc="13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</a:t>
            </a:r>
            <a:r>
              <a:rPr kumimoji="0" lang="en-GB" sz="4000" b="1" i="0" u="none" strike="noStrike" kern="0" cap="none" spc="13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có</a:t>
            </a:r>
            <a:r>
              <a:rPr kumimoji="0" lang="en-GB" sz="4000" b="1" i="0" u="none" strike="noStrike" kern="0" cap="none" spc="13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chữ</a:t>
            </a:r>
            <a:r>
              <a:rPr kumimoji="0" lang="en-GB" sz="4000" b="1" i="0" u="none" strike="noStrike" kern="0" cap="none" spc="13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âm</a:t>
            </a:r>
            <a:r>
              <a:rPr kumimoji="0" lang="en-GB" sz="4000" b="1" i="0" u="none" strike="noStrike" kern="0" cap="none" spc="13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ô</a:t>
            </a:r>
            <a:endParaRPr kumimoji="0" lang="en-GB" sz="4000" b="1" i="0" u="none" strike="noStrike" kern="0" cap="none" spc="13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05788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Pentagon 4">
            <a:hlinkClick r:id="rId4" action="ppaction://hlinksldjump"/>
          </p:cNvPr>
          <p:cNvSpPr/>
          <p:nvPr/>
        </p:nvSpPr>
        <p:spPr>
          <a:xfrm>
            <a:off x="7918882" y="209550"/>
            <a:ext cx="4218462" cy="571500"/>
          </a:xfrm>
          <a:prstGeom prst="homePlat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 </a:t>
            </a:r>
            <a:r>
              <a:rPr lang="en-US" sz="32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2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2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22" y="2834333"/>
            <a:ext cx="1806431" cy="343222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431" y="1713151"/>
            <a:ext cx="1702671" cy="342443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3292" y="2493037"/>
            <a:ext cx="1732044" cy="377351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953" y="1599190"/>
            <a:ext cx="2175133" cy="338525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197" y="3262184"/>
            <a:ext cx="1921689" cy="310283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3590" y="1713151"/>
            <a:ext cx="1934848" cy="332529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6286" y="3206950"/>
            <a:ext cx="1892555" cy="3148600"/>
          </a:xfrm>
          <a:prstGeom prst="rect">
            <a:avLst/>
          </a:prstGeom>
        </p:spPr>
      </p:pic>
      <p:sp>
        <p:nvSpPr>
          <p:cNvPr id="28" name="Rounded Rectangle 27">
            <a:hlinkClick r:id="rId13" action="ppaction://hlinksldjump"/>
          </p:cNvPr>
          <p:cNvSpPr/>
          <p:nvPr/>
        </p:nvSpPr>
        <p:spPr>
          <a:xfrm>
            <a:off x="478970" y="6008922"/>
            <a:ext cx="828561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</a:t>
            </a:r>
          </a:p>
        </p:txBody>
      </p:sp>
      <p:sp>
        <p:nvSpPr>
          <p:cNvPr id="29" name="Rounded Rectangle 28">
            <a:hlinkClick r:id="rId14" action="ppaction://hlinksldjump"/>
          </p:cNvPr>
          <p:cNvSpPr/>
          <p:nvPr/>
        </p:nvSpPr>
        <p:spPr>
          <a:xfrm>
            <a:off x="2040289" y="5148478"/>
            <a:ext cx="1178480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Rounded Rectangle 29">
            <a:hlinkClick r:id="rId15" action="ppaction://hlinksldjump"/>
          </p:cNvPr>
          <p:cNvSpPr/>
          <p:nvPr/>
        </p:nvSpPr>
        <p:spPr>
          <a:xfrm>
            <a:off x="3702176" y="6252039"/>
            <a:ext cx="1383869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bò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1" name="Rounded Rectangle 30">
            <a:hlinkClick r:id="rId16" action="ppaction://hlinksldjump"/>
          </p:cNvPr>
          <p:cNvSpPr/>
          <p:nvPr/>
        </p:nvSpPr>
        <p:spPr>
          <a:xfrm>
            <a:off x="5851972" y="4985059"/>
            <a:ext cx="828561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2" name="Rounded Rectangle 31">
            <a:hlinkClick r:id="rId17" action="ppaction://hlinksldjump"/>
          </p:cNvPr>
          <p:cNvSpPr/>
          <p:nvPr/>
        </p:nvSpPr>
        <p:spPr>
          <a:xfrm>
            <a:off x="7378760" y="6341032"/>
            <a:ext cx="828561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3" name="Rounded Rectangle 32">
            <a:hlinkClick r:id="rId18" action="ppaction://hlinksldjump"/>
          </p:cNvPr>
          <p:cNvSpPr/>
          <p:nvPr/>
        </p:nvSpPr>
        <p:spPr>
          <a:xfrm>
            <a:off x="8956035" y="5006578"/>
            <a:ext cx="1142923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bó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4" name="Rounded Rectangle 33">
            <a:hlinkClick r:id="rId19" action="ppaction://hlinksldjump"/>
          </p:cNvPr>
          <p:cNvSpPr/>
          <p:nvPr/>
        </p:nvSpPr>
        <p:spPr>
          <a:xfrm>
            <a:off x="10274811" y="6320974"/>
            <a:ext cx="1862533" cy="435428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ó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9871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07407E-6 L 0.01237 -1.02107 " pathEditMode="relative" rAng="0" ptsTypes="AA">
                                      <p:cBhvr>
                                        <p:cTn id="51" dur="7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" y="-5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44444E-6 L -0.00234 -0.7882 " pathEditMode="relative" rAng="0" ptsTypes="AA">
                                      <p:cBhvr>
                                        <p:cTn id="56" dur="8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-39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07407E-6 L -0.01081 -0.98866 " pathEditMode="relative" rAng="0" ptsTypes="AA">
                                      <p:cBhvr>
                                        <p:cTn id="61" dur="7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7" y="-4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11111E-6 L -0.01446 -0.73819 " pathEditMode="relative" rAng="0" ptsTypes="AA">
                                      <p:cBhvr>
                                        <p:cTn id="66" dur="8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-3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85185E-6 L -0.00547 -0.99213 " pathEditMode="relative" rAng="0" ptsTypes="AA">
                                      <p:cBhvr>
                                        <p:cTn id="71" dur="7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" y="-4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7 L -0.00651 -0.74769 " pathEditMode="relative" rAng="0" ptsTypes="AA">
                                      <p:cBhvr>
                                        <p:cTn id="76" dur="8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-3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7.40741E-7 L -0.00104 -0.96829 " pathEditMode="relative" rAng="0" ptsTypes="AA">
                                      <p:cBhvr>
                                        <p:cTn id="81" dur="7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4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728949" y="0"/>
            <a:ext cx="9358134" cy="6453632"/>
          </a:xfrm>
          <a:prstGeom prst="rect">
            <a:avLst/>
          </a:prstGeom>
        </p:spPr>
      </p:pic>
      <p:pic>
        <p:nvPicPr>
          <p:cNvPr id="6" name="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239349" y="3082597"/>
            <a:ext cx="2497563" cy="33710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217ABE2-7B1B-48FE-94D3-FE3AE19F87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60752" y="3195286"/>
            <a:ext cx="1431861" cy="324281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0045F95-24CB-4401-9D1E-AB7C03A78EDA}"/>
              </a:ext>
            </a:extLst>
          </p:cNvPr>
          <p:cNvSpPr txBox="1"/>
          <p:nvPr/>
        </p:nvSpPr>
        <p:spPr>
          <a:xfrm>
            <a:off x="4832401" y="1810115"/>
            <a:ext cx="2215134" cy="10156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GB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D2A13C-A8C9-4181-BF83-C4A05AD89E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9313" y="3169328"/>
            <a:ext cx="4363318" cy="17257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F252323-EF3B-4AE9-80C4-086BA7BA8BB2}"/>
              </a:ext>
            </a:extLst>
          </p:cNvPr>
          <p:cNvSpPr txBox="1"/>
          <p:nvPr/>
        </p:nvSpPr>
        <p:spPr>
          <a:xfrm>
            <a:off x="3963362" y="6592463"/>
            <a:ext cx="73292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Thiết</a:t>
            </a:r>
            <a:r>
              <a:rPr lang="en-US" sz="1200" dirty="0"/>
              <a:t> </a:t>
            </a:r>
            <a:r>
              <a:rPr lang="en-US" sz="1200" dirty="0" err="1"/>
              <a:t>kế</a:t>
            </a:r>
            <a:r>
              <a:rPr lang="en-US" sz="1200" dirty="0"/>
              <a:t> </a:t>
            </a:r>
            <a:r>
              <a:rPr lang="en-US" sz="1200" dirty="0" err="1"/>
              <a:t>bởi</a:t>
            </a:r>
            <a:r>
              <a:rPr lang="en-US" sz="1200" dirty="0"/>
              <a:t>: </a:t>
            </a:r>
            <a:r>
              <a:rPr lang="en-US" sz="1200" dirty="0" err="1"/>
              <a:t>Hương</a:t>
            </a:r>
            <a:r>
              <a:rPr lang="en-US" sz="1200" dirty="0"/>
              <a:t> </a:t>
            </a:r>
            <a:r>
              <a:rPr lang="en-US" sz="1200" dirty="0" err="1"/>
              <a:t>Thảo</a:t>
            </a:r>
            <a:r>
              <a:rPr lang="en-US" sz="1200" dirty="0"/>
              <a:t> –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3526884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046B07C-79C5-4741-8A29-BC42EA470695}"/>
              </a:ext>
            </a:extLst>
          </p:cNvPr>
          <p:cNvSpPr txBox="1"/>
          <p:nvPr/>
        </p:nvSpPr>
        <p:spPr>
          <a:xfrm>
            <a:off x="4174356" y="6581001"/>
            <a:ext cx="73292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Thiết</a:t>
            </a:r>
            <a:r>
              <a:rPr lang="en-US" sz="1200" dirty="0"/>
              <a:t> </a:t>
            </a:r>
            <a:r>
              <a:rPr lang="en-US" sz="1200" dirty="0" err="1"/>
              <a:t>kế</a:t>
            </a:r>
            <a:r>
              <a:rPr lang="en-US" sz="1200" dirty="0"/>
              <a:t> </a:t>
            </a:r>
            <a:r>
              <a:rPr lang="en-US" sz="1200" dirty="0" err="1"/>
              <a:t>bởi</a:t>
            </a:r>
            <a:r>
              <a:rPr lang="en-US" sz="1200" dirty="0"/>
              <a:t>: </a:t>
            </a:r>
            <a:r>
              <a:rPr lang="en-US" sz="1200" dirty="0" err="1"/>
              <a:t>Hương</a:t>
            </a:r>
            <a:r>
              <a:rPr lang="en-US" sz="1200" dirty="0"/>
              <a:t> </a:t>
            </a:r>
            <a:r>
              <a:rPr lang="en-US" sz="1200" dirty="0" err="1"/>
              <a:t>Thảo</a:t>
            </a:r>
            <a:r>
              <a:rPr lang="en-US" sz="1200" dirty="0"/>
              <a:t> – tranthao121004@gmail.com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8F800E1-38CF-494C-A61D-981C0BA0217A}"/>
              </a:ext>
            </a:extLst>
          </p:cNvPr>
          <p:cNvSpPr txBox="1">
            <a:spLocks/>
          </p:cNvSpPr>
          <p:nvPr/>
        </p:nvSpPr>
        <p:spPr>
          <a:xfrm>
            <a:off x="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sz="4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endParaRPr lang="en-US" sz="4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2F91D8C-97E9-4B39-83DB-D0AC7E1626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004" y="815505"/>
            <a:ext cx="9340596" cy="460298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D67D1F1-5B0A-46F8-87F7-FCA1C80F91AC}"/>
              </a:ext>
            </a:extLst>
          </p:cNvPr>
          <p:cNvSpPr txBox="1"/>
          <p:nvPr/>
        </p:nvSpPr>
        <p:spPr>
          <a:xfrm>
            <a:off x="2421654" y="5529938"/>
            <a:ext cx="79539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Bố và Hà đi bộ trên hè phố.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F09DB1-1354-4890-9A79-759E07E6E63E}"/>
              </a:ext>
            </a:extLst>
          </p:cNvPr>
          <p:cNvSpPr txBox="1"/>
          <p:nvPr/>
        </p:nvSpPr>
        <p:spPr>
          <a:xfrm>
            <a:off x="11128248" y="2286000"/>
            <a:ext cx="4480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0499A3-4EE7-4176-B653-574E5AE19E10}"/>
              </a:ext>
            </a:extLst>
          </p:cNvPr>
          <p:cNvSpPr txBox="1"/>
          <p:nvPr/>
        </p:nvSpPr>
        <p:spPr>
          <a:xfrm>
            <a:off x="11128248" y="1757511"/>
            <a:ext cx="594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5A320B9-2106-4264-9A01-DD62CFD4CA46}"/>
              </a:ext>
            </a:extLst>
          </p:cNvPr>
          <p:cNvGrpSpPr/>
          <p:nvPr/>
        </p:nvGrpSpPr>
        <p:grpSpPr>
          <a:xfrm>
            <a:off x="2827647" y="5529936"/>
            <a:ext cx="8541931" cy="830999"/>
            <a:chOff x="3968796" y="5818255"/>
            <a:chExt cx="8606680" cy="830999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0A12C14-B627-43D9-B0FD-D770426599AE}"/>
                </a:ext>
              </a:extLst>
            </p:cNvPr>
            <p:cNvSpPr txBox="1"/>
            <p:nvPr/>
          </p:nvSpPr>
          <p:spPr>
            <a:xfrm>
              <a:off x="3968796" y="5818255"/>
              <a:ext cx="35661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ô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FA89ECC-2CF6-4473-B3F0-DC6A14C88E99}"/>
                </a:ext>
              </a:extLst>
            </p:cNvPr>
            <p:cNvSpPr txBox="1"/>
            <p:nvPr/>
          </p:nvSpPr>
          <p:spPr>
            <a:xfrm>
              <a:off x="7250103" y="5818256"/>
              <a:ext cx="35661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ộ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9432BE3-8F6B-40CD-B082-93C2D3BF4737}"/>
                </a:ext>
              </a:extLst>
            </p:cNvPr>
            <p:cNvSpPr txBox="1"/>
            <p:nvPr/>
          </p:nvSpPr>
          <p:spPr>
            <a:xfrm>
              <a:off x="10540897" y="5818257"/>
              <a:ext cx="203457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ô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3A5CD516-D8F6-4366-8413-9B6E908416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84" y="299697"/>
            <a:ext cx="2740293" cy="799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2271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727A8F1-49BE-4A98-BF6A-E575D5DFBE80}"/>
              </a:ext>
            </a:extLst>
          </p:cNvPr>
          <p:cNvSpPr txBox="1"/>
          <p:nvPr/>
        </p:nvSpPr>
        <p:spPr>
          <a:xfrm>
            <a:off x="4174356" y="6581001"/>
            <a:ext cx="73292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Thiết</a:t>
            </a:r>
            <a:r>
              <a:rPr lang="en-US" sz="1200" dirty="0"/>
              <a:t> </a:t>
            </a:r>
            <a:r>
              <a:rPr lang="en-US" sz="1200" dirty="0" err="1"/>
              <a:t>kế</a:t>
            </a:r>
            <a:r>
              <a:rPr lang="en-US" sz="1200" dirty="0"/>
              <a:t> </a:t>
            </a:r>
            <a:r>
              <a:rPr lang="en-US" sz="1200" dirty="0" err="1"/>
              <a:t>bởi</a:t>
            </a:r>
            <a:r>
              <a:rPr lang="en-US" sz="1200" dirty="0"/>
              <a:t>: </a:t>
            </a:r>
            <a:r>
              <a:rPr lang="en-US" sz="1200" dirty="0" err="1"/>
              <a:t>Hương</a:t>
            </a:r>
            <a:r>
              <a:rPr lang="en-US" sz="1200" dirty="0"/>
              <a:t> </a:t>
            </a:r>
            <a:r>
              <a:rPr lang="en-US" sz="1200" dirty="0" err="1"/>
              <a:t>Thảo</a:t>
            </a:r>
            <a:r>
              <a:rPr lang="en-US" sz="1200" dirty="0"/>
              <a:t> – tranthao121004@gmail.com</a:t>
            </a:r>
          </a:p>
        </p:txBody>
      </p:sp>
      <p:sp>
        <p:nvSpPr>
          <p:cNvPr id="7" name="Rectangle: Rounded Corners 1">
            <a:extLst>
              <a:ext uri="{FF2B5EF4-FFF2-40B4-BE49-F238E27FC236}">
                <a16:creationId xmlns:a16="http://schemas.microsoft.com/office/drawing/2014/main" id="{0A708686-DAED-47DE-B533-028072DA3CCE}"/>
              </a:ext>
            </a:extLst>
          </p:cNvPr>
          <p:cNvSpPr/>
          <p:nvPr/>
        </p:nvSpPr>
        <p:spPr>
          <a:xfrm>
            <a:off x="3638939" y="1184203"/>
            <a:ext cx="5523204" cy="3517979"/>
          </a:xfrm>
          <a:prstGeom prst="round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58104B-057F-4D42-A3AF-08DC16BA671D}"/>
              </a:ext>
            </a:extLst>
          </p:cNvPr>
          <p:cNvSpPr txBox="1"/>
          <p:nvPr/>
        </p:nvSpPr>
        <p:spPr>
          <a:xfrm>
            <a:off x="5460643" y="895656"/>
            <a:ext cx="1368552" cy="7786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0" dirty="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</a:t>
            </a:r>
          </a:p>
          <a:p>
            <a:endParaRPr lang="en-US" sz="25000" dirty="0"/>
          </a:p>
        </p:txBody>
      </p:sp>
      <p:pic>
        <p:nvPicPr>
          <p:cNvPr id="9" name="ô">
            <a:hlinkClick r:id="" action="ppaction://media"/>
            <a:extLst>
              <a:ext uri="{FF2B5EF4-FFF2-40B4-BE49-F238E27FC236}">
                <a16:creationId xmlns:a16="http://schemas.microsoft.com/office/drawing/2014/main" id="{C08BA60F-C591-4A36-90D3-EAD8D149E2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75829" y="1855166"/>
            <a:ext cx="684814" cy="6848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837D25A-0594-4F02-A9C4-46C26F49C17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80" y="313566"/>
            <a:ext cx="1796329" cy="935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1733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8E819FA-313D-4830-88CC-26B2178A2E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3" y="129858"/>
            <a:ext cx="2130991" cy="11096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B6A599A-5B6A-4358-A9D9-B1C51DF38A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804" y="2525291"/>
            <a:ext cx="4981575" cy="26098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4F2C22-BA02-4EF0-B4F0-95B52D3A91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9965" y="2391941"/>
            <a:ext cx="5095875" cy="27432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A807E4F-3C63-400B-BDAD-B4F4E8F3C98A}"/>
              </a:ext>
            </a:extLst>
          </p:cNvPr>
          <p:cNvSpPr txBox="1"/>
          <p:nvPr/>
        </p:nvSpPr>
        <p:spPr>
          <a:xfrm>
            <a:off x="4174356" y="6581001"/>
            <a:ext cx="73292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Thiết</a:t>
            </a:r>
            <a:r>
              <a:rPr lang="en-US" sz="1200" dirty="0"/>
              <a:t> </a:t>
            </a:r>
            <a:r>
              <a:rPr lang="en-US" sz="1200" dirty="0" err="1"/>
              <a:t>kế</a:t>
            </a:r>
            <a:r>
              <a:rPr lang="en-US" sz="1200" dirty="0"/>
              <a:t> </a:t>
            </a:r>
            <a:r>
              <a:rPr lang="en-US" sz="1200" dirty="0" err="1"/>
              <a:t>bởi</a:t>
            </a:r>
            <a:r>
              <a:rPr lang="en-US" sz="1200" dirty="0"/>
              <a:t>: </a:t>
            </a:r>
            <a:r>
              <a:rPr lang="en-US" sz="1200" dirty="0" err="1"/>
              <a:t>Hương</a:t>
            </a:r>
            <a:r>
              <a:rPr lang="en-US" sz="1200" dirty="0"/>
              <a:t> </a:t>
            </a:r>
            <a:r>
              <a:rPr lang="en-US" sz="1200" dirty="0" err="1"/>
              <a:t>Thảo</a:t>
            </a:r>
            <a:r>
              <a:rPr lang="en-US" sz="1200" dirty="0"/>
              <a:t> –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50905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CE7385F-AAC6-43CA-A66D-14F3A806FC55}"/>
              </a:ext>
            </a:extLst>
          </p:cNvPr>
          <p:cNvSpPr txBox="1"/>
          <p:nvPr/>
        </p:nvSpPr>
        <p:spPr>
          <a:xfrm>
            <a:off x="5411724" y="2090248"/>
            <a:ext cx="136855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4400" dirty="0">
              <a:solidFill>
                <a:srgbClr val="E52D56"/>
              </a:solidFill>
              <a:latin typeface="Quicksand Medium" panose="00000600000000000000" pitchFamily="2" charset="0"/>
              <a:cs typeface="Lato" panose="020F0502020204030203" pitchFamily="34" charset="0"/>
            </a:endParaRPr>
          </a:p>
          <a:p>
            <a:endParaRPr lang="en-US" sz="4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331BB6-CBB1-45E9-BA25-0A89D083AE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797" y="1430061"/>
            <a:ext cx="2921471" cy="36885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EECC860-CDA3-4901-8C32-0F250AC1BB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4260" y="1901000"/>
            <a:ext cx="3823773" cy="31821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D71938C-2A4C-4835-80E8-B769C8DC79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65" y="1643326"/>
            <a:ext cx="3381256" cy="360273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58FA924-5324-4BCE-A4B0-FE72E3C47CA0}"/>
              </a:ext>
            </a:extLst>
          </p:cNvPr>
          <p:cNvSpPr txBox="1"/>
          <p:nvPr/>
        </p:nvSpPr>
        <p:spPr>
          <a:xfrm>
            <a:off x="1696326" y="5300250"/>
            <a:ext cx="15040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en-US" sz="4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ố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E7E8085-D2BC-4013-B04F-FE803153C4A3}"/>
              </a:ext>
            </a:extLst>
          </p:cNvPr>
          <p:cNvSpPr txBox="1"/>
          <p:nvPr/>
        </p:nvSpPr>
        <p:spPr>
          <a:xfrm>
            <a:off x="5189982" y="5300250"/>
            <a:ext cx="16543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en-US" sz="4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bé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BE3D838-8564-4B32-88F2-5C03173FDFE1}"/>
              </a:ext>
            </a:extLst>
          </p:cNvPr>
          <p:cNvSpPr txBox="1"/>
          <p:nvPr/>
        </p:nvSpPr>
        <p:spPr>
          <a:xfrm>
            <a:off x="9260354" y="5294011"/>
            <a:ext cx="19923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4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̉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cò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25C19F1-D7E8-4FF6-B6AC-89208BF21D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50" y="210930"/>
            <a:ext cx="1530124" cy="79677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95BB490-0870-4492-9A30-467EB32FC5D3}"/>
              </a:ext>
            </a:extLst>
          </p:cNvPr>
          <p:cNvSpPr txBox="1"/>
          <p:nvPr/>
        </p:nvSpPr>
        <p:spPr>
          <a:xfrm>
            <a:off x="4174356" y="6581001"/>
            <a:ext cx="73292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Thiết</a:t>
            </a:r>
            <a:r>
              <a:rPr lang="en-US" sz="1200" dirty="0"/>
              <a:t> </a:t>
            </a:r>
            <a:r>
              <a:rPr lang="en-US" sz="1200" dirty="0" err="1"/>
              <a:t>kế</a:t>
            </a:r>
            <a:r>
              <a:rPr lang="en-US" sz="1200" dirty="0"/>
              <a:t> </a:t>
            </a:r>
            <a:r>
              <a:rPr lang="en-US" sz="1200" dirty="0" err="1"/>
              <a:t>bởi</a:t>
            </a:r>
            <a:r>
              <a:rPr lang="en-US" sz="1200" dirty="0"/>
              <a:t>: </a:t>
            </a:r>
            <a:r>
              <a:rPr lang="en-US" sz="1200" dirty="0" err="1"/>
              <a:t>Hương</a:t>
            </a:r>
            <a:r>
              <a:rPr lang="en-US" sz="1200" dirty="0"/>
              <a:t> </a:t>
            </a:r>
            <a:r>
              <a:rPr lang="en-US" sz="1200" dirty="0" err="1"/>
              <a:t>Thảo</a:t>
            </a:r>
            <a:r>
              <a:rPr lang="en-US" sz="1200" dirty="0"/>
              <a:t> –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651937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79E211EE-A62B-4D25-8775-0D260B769A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45612" r="46939" b="16614"/>
          <a:stretch/>
        </p:blipFill>
        <p:spPr>
          <a:xfrm>
            <a:off x="383835" y="772768"/>
            <a:ext cx="11709691" cy="5426981"/>
          </a:xfrm>
          <a:prstGeom prst="rect">
            <a:avLst/>
          </a:prstGeom>
          <a:effectLst>
            <a:outerShdw blurRad="50800" dist="63500" dir="5400000" sx="102000" sy="10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E493324-4800-4DA9-B522-05EC7174509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36"/>
          <a:stretch/>
        </p:blipFill>
        <p:spPr>
          <a:xfrm>
            <a:off x="6150769" y="1181686"/>
            <a:ext cx="6041231" cy="567631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7EF9BFA-8543-46D5-B23F-F5DDE8B92E6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>
            <a:off x="285361" y="0"/>
            <a:ext cx="3080825" cy="4575269"/>
          </a:xfrm>
          <a:prstGeom prst="rect">
            <a:avLst/>
          </a:prstGeom>
        </p:spPr>
      </p:pic>
      <p:pic>
        <p:nvPicPr>
          <p:cNvPr id="3" name="Cute_Avalanch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09600" y="-1241425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598239" y="2762983"/>
            <a:ext cx="722757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833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4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232</Words>
  <Application>Microsoft Office PowerPoint</Application>
  <PresentationFormat>Widescreen</PresentationFormat>
  <Paragraphs>56</Paragraphs>
  <Slides>21</Slides>
  <Notes>6</Notes>
  <HiddenSlides>0</HiddenSlides>
  <MMClips>9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21</vt:i4>
      </vt:variant>
    </vt:vector>
  </HeadingPairs>
  <TitlesOfParts>
    <vt:vector size="42" baseType="lpstr">
      <vt:lpstr>等线</vt:lpstr>
      <vt:lpstr>.VnAvant</vt:lpstr>
      <vt:lpstr>Arial</vt:lpstr>
      <vt:lpstr>Arial-Rounded</vt:lpstr>
      <vt:lpstr>Calibri</vt:lpstr>
      <vt:lpstr>Calibri Light</vt:lpstr>
      <vt:lpstr>Coiny</vt:lpstr>
      <vt:lpstr>HP001 4 hàng</vt:lpstr>
      <vt:lpstr>Lato</vt:lpstr>
      <vt:lpstr>Quicksand Medium</vt:lpstr>
      <vt:lpstr>Segoe UI Black</vt:lpstr>
      <vt:lpstr>SVN-Fiolex Girls</vt:lpstr>
      <vt:lpstr>Times New Roman</vt:lpstr>
      <vt:lpstr>华康少女文字W5(P)</vt:lpstr>
      <vt:lpstr>Office 主题​​</vt:lpstr>
      <vt:lpstr>1_Office Theme</vt:lpstr>
      <vt:lpstr>1_Office 主题​​</vt:lpstr>
      <vt:lpstr>2_Office 主题​​</vt:lpstr>
      <vt:lpstr>4_Office Theme</vt:lpstr>
      <vt:lpstr>Simple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I_K57_2006 TRẦN BẢO LÂM</cp:lastModifiedBy>
  <cp:revision>6</cp:revision>
  <dcterms:created xsi:type="dcterms:W3CDTF">2021-08-13T13:51:01Z</dcterms:created>
  <dcterms:modified xsi:type="dcterms:W3CDTF">2021-09-28T10:43:17Z</dcterms:modified>
</cp:coreProperties>
</file>