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5" r:id="rId3"/>
    <p:sldMasterId id="2147483719" r:id="rId4"/>
    <p:sldMasterId id="2147483732" r:id="rId5"/>
    <p:sldMasterId id="2147483744" r:id="rId6"/>
    <p:sldMasterId id="2147483756" r:id="rId7"/>
  </p:sldMasterIdLst>
  <p:notesMasterIdLst>
    <p:notesMasterId r:id="rId29"/>
  </p:notesMasterIdLst>
  <p:sldIdLst>
    <p:sldId id="359" r:id="rId8"/>
    <p:sldId id="360" r:id="rId9"/>
    <p:sldId id="2007577162" r:id="rId10"/>
    <p:sldId id="2918" r:id="rId11"/>
    <p:sldId id="2007577163" r:id="rId12"/>
    <p:sldId id="2007577164" r:id="rId13"/>
    <p:sldId id="2007577165" r:id="rId14"/>
    <p:sldId id="2007577166" r:id="rId15"/>
    <p:sldId id="2007577167" r:id="rId16"/>
    <p:sldId id="327" r:id="rId17"/>
    <p:sldId id="2007577168" r:id="rId18"/>
    <p:sldId id="2007577169" r:id="rId19"/>
    <p:sldId id="2007577170" r:id="rId20"/>
    <p:sldId id="330" r:id="rId21"/>
    <p:sldId id="356" r:id="rId22"/>
    <p:sldId id="2007577171" r:id="rId23"/>
    <p:sldId id="2007577172" r:id="rId24"/>
    <p:sldId id="2007577173" r:id="rId25"/>
    <p:sldId id="2007577174" r:id="rId26"/>
    <p:sldId id="277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15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rổ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8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67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68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689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5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91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083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8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9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8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615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822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3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2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726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5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5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642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6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5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6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68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5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2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5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1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7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504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117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21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9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58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171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14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76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300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8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3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9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10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2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39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2.mp3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371" y="3585642"/>
            <a:ext cx="3863257" cy="3188383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231737" y="684987"/>
            <a:ext cx="8255871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Việt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1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12E29-5ED1-44E1-B3B9-9ED56C9A8855}"/>
              </a:ext>
            </a:extLst>
          </p:cNvPr>
          <p:cNvSpPr txBox="1"/>
          <p:nvPr/>
        </p:nvSpPr>
        <p:spPr>
          <a:xfrm>
            <a:off x="4357396" y="6475445"/>
            <a:ext cx="3545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EE081E-2705-424E-9288-121BCC638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45BAF-6DD3-49F4-ACC3-BC832D3BB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5FDBC-74B2-4FF1-83D7-85C740DD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99" y="2305425"/>
            <a:ext cx="5805962" cy="20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14732" y="2204229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194A2-D045-4D37-A170-201A4F2C35E3}"/>
              </a:ext>
            </a:extLst>
          </p:cNvPr>
          <p:cNvSpPr txBox="1"/>
          <p:nvPr/>
        </p:nvSpPr>
        <p:spPr>
          <a:xfrm>
            <a:off x="4150846" y="5964770"/>
            <a:ext cx="394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Bé có ô đỏ.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E7575E-4546-4D12-BA28-AAA434B0A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82" y="805137"/>
            <a:ext cx="9835896" cy="51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95ADF9-D341-4A3B-836A-4344B6D24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2987C545-4DEC-4291-A676-2B2F33150243}"/>
              </a:ext>
            </a:extLst>
          </p:cNvPr>
          <p:cNvSpPr/>
          <p:nvPr/>
        </p:nvSpPr>
        <p:spPr>
          <a:xfrm>
            <a:off x="4449040" y="770826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 huống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317B4-5782-4E72-8FCD-1CF949CAF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EC314613-4A79-484F-8F09-5DE3748D0858}"/>
              </a:ext>
            </a:extLst>
          </p:cNvPr>
          <p:cNvSpPr/>
          <p:nvPr/>
        </p:nvSpPr>
        <p:spPr>
          <a:xfrm>
            <a:off x="4533623" y="390720"/>
            <a:ext cx="3271058" cy="532840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000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GB" sz="3000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3" name="BT8_TH2">
            <a:hlinkClick r:id="" action="ppaction://media"/>
            <a:extLst>
              <a:ext uri="{FF2B5EF4-FFF2-40B4-BE49-F238E27FC236}">
                <a16:creationId xmlns:a16="http://schemas.microsoft.com/office/drawing/2014/main" id="{67B1EC50-63C0-48A5-90D4-38967F72E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9883" y="1088875"/>
            <a:ext cx="4520279" cy="5563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70AE0-2F62-470A-A42E-9428DD23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4" y="86650"/>
            <a:ext cx="1869402" cy="8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D8D5C-CEB4-49CF-9510-4F2FE02D8E0E}"/>
              </a:ext>
            </a:extLst>
          </p:cNvPr>
          <p:cNvSpPr txBox="1"/>
          <p:nvPr/>
        </p:nvSpPr>
        <p:spPr>
          <a:xfrm>
            <a:off x="5178727" y="478983"/>
            <a:ext cx="338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Chào hỏi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C5F238-8E1C-44EF-844D-CAC79E8C03B3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9D4B05-D357-47FA-B427-57554B0E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C451D2-5CA3-4DE5-90CB-5D5B62EB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4DA2D6-95B9-4A82-A0B1-8897B205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30" y="478983"/>
            <a:ext cx="1457212" cy="65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5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1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903785" y="1304586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568337-4734-420E-9A08-80579D510DEF}"/>
              </a:ext>
            </a:extLst>
          </p:cNvPr>
          <p:cNvSpPr txBox="1"/>
          <p:nvPr/>
        </p:nvSpPr>
        <p:spPr>
          <a:xfrm>
            <a:off x="3310142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d, đ</a:t>
            </a: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AAB3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AAB36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424AE-7A05-46AB-A157-1E62471F3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9477"/>
            <a:ext cx="9144000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90D47F-B5A9-4D2E-AB02-ADEACC81E41E}"/>
              </a:ext>
            </a:extLst>
          </p:cNvPr>
          <p:cNvSpPr txBox="1"/>
          <p:nvPr/>
        </p:nvSpPr>
        <p:spPr>
          <a:xfrm>
            <a:off x="7290266" y="4830066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1A2E5-8A92-4E48-9DC5-62DBBA4C2E02}"/>
              </a:ext>
            </a:extLst>
          </p:cNvPr>
          <p:cNvSpPr txBox="1"/>
          <p:nvPr/>
        </p:nvSpPr>
        <p:spPr>
          <a:xfrm>
            <a:off x="7469932" y="4809477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33200-C67F-4D78-AFDF-2F4CDDD0C5A2}"/>
              </a:ext>
            </a:extLst>
          </p:cNvPr>
          <p:cNvSpPr txBox="1"/>
          <p:nvPr/>
        </p:nvSpPr>
        <p:spPr>
          <a:xfrm>
            <a:off x="7486403" y="4825951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823FA-EE10-4ACE-88F0-3DB981827A52}"/>
              </a:ext>
            </a:extLst>
          </p:cNvPr>
          <p:cNvSpPr txBox="1"/>
          <p:nvPr/>
        </p:nvSpPr>
        <p:spPr>
          <a:xfrm>
            <a:off x="7490521" y="4817710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6F4A4-930F-4556-802C-65A7EDC278D0}"/>
              </a:ext>
            </a:extLst>
          </p:cNvPr>
          <p:cNvSpPr txBox="1"/>
          <p:nvPr/>
        </p:nvSpPr>
        <p:spPr>
          <a:xfrm>
            <a:off x="7275359" y="4821826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96CF1-C202-43B0-8326-928D5C079F69}"/>
              </a:ext>
            </a:extLst>
          </p:cNvPr>
          <p:cNvSpPr txBox="1"/>
          <p:nvPr/>
        </p:nvSpPr>
        <p:spPr>
          <a:xfrm>
            <a:off x="7273793" y="4825951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C2DA8D-DCCB-4E44-AD82-3E9517DBDB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80075"/>
            <a:ext cx="3017060" cy="25916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B4C640-A880-4928-BEDC-BACF066FBF54}"/>
              </a:ext>
            </a:extLst>
          </p:cNvPr>
          <p:cNvGrpSpPr/>
          <p:nvPr/>
        </p:nvGrpSpPr>
        <p:grpSpPr>
          <a:xfrm>
            <a:off x="3261567" y="1306021"/>
            <a:ext cx="1167507" cy="1048433"/>
            <a:chOff x="2341807" y="722423"/>
            <a:chExt cx="1167507" cy="1048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3C04FB-B480-418B-9ED6-3F97A168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41920-57DD-4282-AE35-13B6F979AD9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EDE48-E859-4C76-A2CB-E140F980FCAC}"/>
              </a:ext>
            </a:extLst>
          </p:cNvPr>
          <p:cNvGrpSpPr/>
          <p:nvPr/>
        </p:nvGrpSpPr>
        <p:grpSpPr>
          <a:xfrm>
            <a:off x="4650057" y="3153211"/>
            <a:ext cx="1167507" cy="1048433"/>
            <a:chOff x="5632842" y="2105111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EB75C9-C6B7-4C07-8872-0786C05E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2160A8-4088-4CD1-8E91-10FE98E5ACBE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7654E-1843-4828-9DF0-4CF86B48D3EB}"/>
              </a:ext>
            </a:extLst>
          </p:cNvPr>
          <p:cNvGrpSpPr/>
          <p:nvPr/>
        </p:nvGrpSpPr>
        <p:grpSpPr>
          <a:xfrm>
            <a:off x="2277078" y="2848072"/>
            <a:ext cx="1167507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10640-E530-4B88-8E2C-2F5534CE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0915D5-76C9-4499-8282-EB97A5B3D88F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8CD0FF-763C-4EFE-BA52-29F1E6F028E1}"/>
              </a:ext>
            </a:extLst>
          </p:cNvPr>
          <p:cNvGrpSpPr/>
          <p:nvPr/>
        </p:nvGrpSpPr>
        <p:grpSpPr>
          <a:xfrm>
            <a:off x="4928495" y="1445517"/>
            <a:ext cx="1167507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CF167E-4F49-407F-A48A-495A4DD5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D1963-C567-4581-88C2-BABF25BED9E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A358-88CE-41CC-B186-AB8283A05D1A}"/>
              </a:ext>
            </a:extLst>
          </p:cNvPr>
          <p:cNvGrpSpPr/>
          <p:nvPr/>
        </p:nvGrpSpPr>
        <p:grpSpPr>
          <a:xfrm>
            <a:off x="3556734" y="2389783"/>
            <a:ext cx="1167507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BC17B00-0236-4220-9ECE-95C7ABC7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50C1C8-B208-4EEB-870A-2FE3C778E2F8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222862-AD28-4B92-A7F0-0279455D5937}"/>
              </a:ext>
            </a:extLst>
          </p:cNvPr>
          <p:cNvGrpSpPr/>
          <p:nvPr/>
        </p:nvGrpSpPr>
        <p:grpSpPr>
          <a:xfrm>
            <a:off x="5648997" y="2389783"/>
            <a:ext cx="1167507" cy="1048433"/>
            <a:chOff x="1559230" y="2459387"/>
            <a:chExt cx="1167507" cy="104843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80AAB3-AF3C-4020-AC4A-9C7C437A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E582EB-ABBF-4C45-AFC4-8F9954817F2C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A7B841F6-B083-4962-AB80-5F8A796C4D05}"/>
              </a:ext>
            </a:extLst>
          </p:cNvPr>
          <p:cNvSpPr/>
          <p:nvPr/>
        </p:nvSpPr>
        <p:spPr>
          <a:xfrm>
            <a:off x="8391527" y="2026531"/>
            <a:ext cx="990599" cy="1026962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768C91-AE4A-49E1-98C0-96779A015C7C}"/>
              </a:ext>
            </a:extLst>
          </p:cNvPr>
          <p:cNvSpPr txBox="1"/>
          <p:nvPr/>
        </p:nvSpPr>
        <p:spPr>
          <a:xfrm>
            <a:off x="3200400" y="161277"/>
            <a:ext cx="5562600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C18953BC-C8D3-4887-BC9D-C7A6B9A26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7" y="507372"/>
            <a:ext cx="487363" cy="487363"/>
          </a:xfrm>
          <a:prstGeom prst="rect">
            <a:avLst/>
          </a:prstGeom>
        </p:spPr>
      </p:pic>
      <p:pic>
        <p:nvPicPr>
          <p:cNvPr id="31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5B808FF-86C9-44AE-ABAA-2AEF51FD5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6" y="1201835"/>
            <a:ext cx="487363" cy="487363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090681D5-D69A-4410-B4F5-DC1151CD6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435" y="1726052"/>
            <a:ext cx="487363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62B8F46-25ED-4741-928E-835819C9FB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691" y="2196312"/>
            <a:ext cx="487363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73B6D63-064D-402F-874A-BDC58B9C4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013" y="2683675"/>
            <a:ext cx="487363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D0477BA-B343-444B-AC5F-006E42C0E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013" y="31759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83" y="-546100"/>
            <a:ext cx="9839417" cy="75860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54" y="2791781"/>
            <a:ext cx="3995198" cy="39951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3260817" y="3712268"/>
            <a:ext cx="7838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D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Đ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49DF6C-412D-4FD2-B01A-102A8FAFA5F1}"/>
              </a:ext>
            </a:extLst>
          </p:cNvPr>
          <p:cNvSpPr txBox="1"/>
          <p:nvPr/>
        </p:nvSpPr>
        <p:spPr>
          <a:xfrm>
            <a:off x="2492444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F3BE0-70CC-4CEA-803F-14639E32D8F8}"/>
              </a:ext>
            </a:extLst>
          </p:cNvPr>
          <p:cNvGrpSpPr/>
          <p:nvPr/>
        </p:nvGrpSpPr>
        <p:grpSpPr>
          <a:xfrm>
            <a:off x="2492444" y="5883519"/>
            <a:ext cx="8404744" cy="602810"/>
            <a:chOff x="3401568" y="5902224"/>
            <a:chExt cx="6889783" cy="6028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822B2F-B097-4C57-BACC-9F814AAA4DF6}"/>
                </a:ext>
              </a:extLst>
            </p:cNvPr>
            <p:cNvGrpSpPr/>
            <p:nvPr/>
          </p:nvGrpSpPr>
          <p:grpSpPr>
            <a:xfrm>
              <a:off x="3401568" y="5902224"/>
              <a:ext cx="6889783" cy="602810"/>
              <a:chOff x="3922776" y="560887"/>
              <a:chExt cx="6889783" cy="60281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92277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778899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398139" y="578922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609801" y="568719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440703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B8F75C-1307-4F3E-AC5C-E44ABDEB414A}"/>
                </a:ext>
              </a:extLst>
            </p:cNvPr>
            <p:cNvSpPr txBox="1"/>
            <p:nvPr/>
          </p:nvSpPr>
          <p:spPr>
            <a:xfrm>
              <a:off x="7433657" y="5909842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:a16="http://schemas.microsoft.com/office/drawing/2014/main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FEC4D-2D9B-4AD5-B02A-9D15C5AD4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63" y="2391141"/>
            <a:ext cx="5106358" cy="2834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2112E-0C2D-4823-87F4-DE3ACAC1D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313" y="2300706"/>
            <a:ext cx="5408141" cy="2925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53DC2-C5E4-4D4D-81CD-A6C1E346D0FC}"/>
              </a:ext>
            </a:extLst>
          </p:cNvPr>
          <p:cNvSpPr txBox="1"/>
          <p:nvPr/>
        </p:nvSpPr>
        <p:spPr>
          <a:xfrm>
            <a:off x="963169" y="5133198"/>
            <a:ext cx="199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đá dế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40DD6-D337-4B3C-B906-8C5AD51A4B88}"/>
              </a:ext>
            </a:extLst>
          </p:cNvPr>
          <p:cNvSpPr txBox="1"/>
          <p:nvPr/>
        </p:nvSpPr>
        <p:spPr>
          <a:xfrm>
            <a:off x="5586187" y="5113650"/>
            <a:ext cx="238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 đa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6C1F7-6BD8-410D-8D2E-CB24B21F3F4A}"/>
              </a:ext>
            </a:extLst>
          </p:cNvPr>
          <p:cNvSpPr txBox="1"/>
          <p:nvPr/>
        </p:nvSpPr>
        <p:spPr>
          <a:xfrm>
            <a:off x="10147323" y="5133198"/>
            <a:ext cx="145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đỏ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194</Words>
  <Application>Microsoft Office PowerPoint</Application>
  <PresentationFormat>Widescreen</PresentationFormat>
  <Paragraphs>62</Paragraphs>
  <Slides>21</Slides>
  <Notes>14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等线</vt:lpstr>
      <vt:lpstr>等线 Light</vt:lpstr>
      <vt:lpstr>微软雅黑</vt:lpstr>
      <vt:lpstr>.VnAvant</vt:lpstr>
      <vt:lpstr>Arial</vt:lpstr>
      <vt:lpstr>Arial-Rounded</vt:lpstr>
      <vt:lpstr>Calibri</vt:lpstr>
      <vt:lpstr>HP001 4 hàng</vt:lpstr>
      <vt:lpstr>Lato</vt:lpstr>
      <vt:lpstr>Quicksand Medium</vt:lpstr>
      <vt:lpstr>Segoe UI Black</vt:lpstr>
      <vt:lpstr>Times New Roman</vt:lpstr>
      <vt:lpstr>华康少女文字W5(P)</vt:lpstr>
      <vt:lpstr>1_Office 主题</vt:lpstr>
      <vt:lpstr>https://www.freeppt7.com</vt:lpstr>
      <vt:lpstr>www.jpppt.com</vt:lpstr>
      <vt:lpstr>4_Office Theme</vt:lpstr>
      <vt:lpstr>2_Office 主题​​</vt:lpstr>
      <vt:lpstr>Office 主题​​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I_K57_2006 TRẦN BẢO LÂM</cp:lastModifiedBy>
  <cp:revision>6</cp:revision>
  <dcterms:created xsi:type="dcterms:W3CDTF">2021-08-13T14:51:24Z</dcterms:created>
  <dcterms:modified xsi:type="dcterms:W3CDTF">2021-09-29T12:08:38Z</dcterms:modified>
</cp:coreProperties>
</file>