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445" r:id="rId2"/>
    <p:sldId id="482" r:id="rId3"/>
    <p:sldId id="483" r:id="rId4"/>
    <p:sldId id="484" r:id="rId5"/>
    <p:sldId id="446" r:id="rId6"/>
    <p:sldId id="448" r:id="rId7"/>
    <p:sldId id="486" r:id="rId8"/>
    <p:sldId id="487" r:id="rId9"/>
    <p:sldId id="488" r:id="rId10"/>
    <p:sldId id="489" r:id="rId11"/>
    <p:sldId id="490" r:id="rId12"/>
    <p:sldId id="491" r:id="rId13"/>
    <p:sldId id="492" r:id="rId14"/>
    <p:sldId id="493" r:id="rId15"/>
    <p:sldId id="494" r:id="rId16"/>
    <p:sldId id="495" r:id="rId17"/>
    <p:sldId id="496" r:id="rId18"/>
    <p:sldId id="497" r:id="rId19"/>
    <p:sldId id="498" r:id="rId20"/>
    <p:sldId id="444" r:id="rId21"/>
    <p:sldId id="286" r:id="rId22"/>
  </p:sldIdLst>
  <p:sldSz cx="9144000" cy="6858000" type="screen4x3"/>
  <p:notesSz cx="6858000" cy="9144000"/>
  <p:custDataLst>
    <p:tags r:id="rId2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1tqt" initials="c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588" autoAdjust="0"/>
    <p:restoredTop sz="94660"/>
  </p:normalViewPr>
  <p:slideViewPr>
    <p:cSldViewPr>
      <p:cViewPr varScale="1">
        <p:scale>
          <a:sx n="63" d="100"/>
          <a:sy n="63" d="100"/>
        </p:scale>
        <p:origin x="1070" y="6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7-10-29T20:07:03.442" idx="1">
    <p:pos x="3472" y="2329"/>
    <p:text>Đổi cách hỏi đi em. đổi đáp án luôn</p:tex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DC2A91-81B0-4359-81DE-35B97665ACF9}" type="datetimeFigureOut">
              <a:rPr lang="en-US" smtClean="0"/>
              <a:t>7/11/2021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96688B-45DE-4490-B2A8-AB3CD9A185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48347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96688B-45DE-4490-B2A8-AB3CD9A1856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0710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80996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C4EA1-B7DA-46E9-8BC9-97F31B3AF3BD}" type="datetimeFigureOut">
              <a:rPr lang="en-US" smtClean="0"/>
              <a:t>7/11/2021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E8D87-252C-44EA-9CA0-4A97843F07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92347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C4EA1-B7DA-46E9-8BC9-97F31B3AF3BD}" type="datetimeFigureOut">
              <a:rPr lang="en-US" smtClean="0"/>
              <a:t>7/11/2021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E8D87-252C-44EA-9CA0-4A97843F07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34464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C4EA1-B7DA-46E9-8BC9-97F31B3AF3BD}" type="datetimeFigureOut">
              <a:rPr lang="en-US" smtClean="0"/>
              <a:t>7/11/2021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E8D87-252C-44EA-9CA0-4A97843F07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92969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C4EA1-B7DA-46E9-8BC9-97F31B3AF3BD}" type="datetimeFigureOut">
              <a:rPr lang="en-US" smtClean="0"/>
              <a:t>7/11/2021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E8D87-252C-44EA-9CA0-4A97843F07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79713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C4EA1-B7DA-46E9-8BC9-97F31B3AF3BD}" type="datetimeFigureOut">
              <a:rPr lang="en-US" smtClean="0"/>
              <a:t>7/11/2021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E8D87-252C-44EA-9CA0-4A97843F07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67603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C4EA1-B7DA-46E9-8BC9-97F31B3AF3BD}" type="datetimeFigureOut">
              <a:rPr lang="en-US" smtClean="0"/>
              <a:t>7/11/2021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E8D87-252C-44EA-9CA0-4A97843F07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85412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C4EA1-B7DA-46E9-8BC9-97F31B3AF3BD}" type="datetimeFigureOut">
              <a:rPr lang="en-US" smtClean="0"/>
              <a:t>7/11/2021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E8D87-252C-44EA-9CA0-4A97843F07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59795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C4EA1-B7DA-46E9-8BC9-97F31B3AF3BD}" type="datetimeFigureOut">
              <a:rPr lang="en-US" smtClean="0"/>
              <a:t>7/11/2021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E8D87-252C-44EA-9CA0-4A97843F07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0412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C4EA1-B7DA-46E9-8BC9-97F31B3AF3BD}" type="datetimeFigureOut">
              <a:rPr lang="en-US" smtClean="0"/>
              <a:t>7/11/2021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E8D87-252C-44EA-9CA0-4A97843F07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02276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C4EA1-B7DA-46E9-8BC9-97F31B3AF3BD}" type="datetimeFigureOut">
              <a:rPr lang="en-US" smtClean="0"/>
              <a:t>7/11/2021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E8D87-252C-44EA-9CA0-4A97843F07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75191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C4EA1-B7DA-46E9-8BC9-97F31B3AF3BD}" type="datetimeFigureOut">
              <a:rPr lang="en-US" smtClean="0"/>
              <a:t>7/11/2021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E8D87-252C-44EA-9CA0-4A97843F07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47459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C4EA1-B7DA-46E9-8BC9-97F31B3AF3BD}" type="datetimeFigureOut">
              <a:rPr lang="en-US" smtClean="0"/>
              <a:t>7/11/2021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E8D87-252C-44EA-9CA0-4A97843F07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90153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C4EA1-B7DA-46E9-8BC9-97F31B3AF3BD}" type="datetimeFigureOut">
              <a:rPr lang="en-US" smtClean="0"/>
              <a:t>7/11/2021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E8D87-252C-44EA-9CA0-4A97843F07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5041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C4EA1-B7DA-46E9-8BC9-97F31B3AF3BD}" type="datetimeFigureOut">
              <a:rPr lang="en-US" smtClean="0"/>
              <a:t>7/11/2021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E8D87-252C-44EA-9CA0-4A97843F07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4055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C4EA1-B7DA-46E9-8BC9-97F31B3AF3BD}" type="datetimeFigureOut">
              <a:rPr lang="en-US" smtClean="0"/>
              <a:t>7/11/2021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E8D87-252C-44EA-9CA0-4A97843F07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41800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C4EA1-B7DA-46E9-8BC9-97F31B3AF3BD}" type="datetimeFigureOut">
              <a:rPr lang="en-US" smtClean="0"/>
              <a:t>7/11/2021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E8D87-252C-44EA-9CA0-4A97843F07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25764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C4EA1-B7DA-46E9-8BC9-97F31B3AF3BD}" type="datetimeFigureOut">
              <a:rPr lang="en-US" smtClean="0"/>
              <a:t>7/11/2021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E8D87-252C-44EA-9CA0-4A97843F07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670337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C4EA1-B7DA-46E9-8BC9-97F31B3AF3BD}" type="datetimeFigureOut">
              <a:rPr lang="en-US" smtClean="0"/>
              <a:t>7/11/2021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E8D87-252C-44EA-9CA0-4A97843F07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226011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C4EA1-B7DA-46E9-8BC9-97F31B3AF3BD}" type="datetimeFigureOut">
              <a:rPr lang="en-US" smtClean="0"/>
              <a:t>7/11/2021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E8D87-252C-44EA-9CA0-4A97843F07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37680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C4EA1-B7DA-46E9-8BC9-97F31B3AF3BD}" type="datetimeFigureOut">
              <a:rPr lang="en-US" smtClean="0"/>
              <a:t>7/11/2021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E8D87-252C-44EA-9CA0-4A97843F07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53233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C4EA1-B7DA-46E9-8BC9-97F31B3AF3BD}" type="datetimeFigureOut">
              <a:rPr lang="en-US" smtClean="0"/>
              <a:t>7/11/2021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E8D87-252C-44EA-9CA0-4A97843F07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7026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C4EA1-B7DA-46E9-8BC9-97F31B3AF3BD}" type="datetimeFigureOut">
              <a:rPr lang="en-US" smtClean="0"/>
              <a:t>7/11/2021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E8D87-252C-44EA-9CA0-4A97843F07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66548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C4EA1-B7DA-46E9-8BC9-97F31B3AF3BD}" type="datetimeFigureOut">
              <a:rPr lang="en-US" smtClean="0"/>
              <a:t>7/11/2021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E8D87-252C-44EA-9CA0-4A97843F07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21420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6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C4EA1-B7DA-46E9-8BC9-97F31B3AF3BD}" type="datetimeFigureOut">
              <a:rPr lang="en-US" smtClean="0"/>
              <a:t>7/11/2021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E8D87-252C-44EA-9CA0-4A97843F07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03362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5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C4EA1-B7DA-46E9-8BC9-97F31B3AF3BD}" type="datetimeFigureOut">
              <a:rPr lang="en-US" smtClean="0"/>
              <a:t>7/11/2021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E8D87-252C-44EA-9CA0-4A97843F07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81179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C4EA1-B7DA-46E9-8BC9-97F31B3AF3BD}" type="datetimeFigureOut">
              <a:rPr lang="en-US" smtClean="0"/>
              <a:t>7/11/2021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E8D87-252C-44EA-9CA0-4A97843F07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60374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8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0C4EA1-B7DA-46E9-8BC9-97F31B3AF3BD}" type="datetimeFigureOut">
              <a:rPr lang="en-US" smtClean="0"/>
              <a:t>7/11/2021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3E8D87-252C-44EA-9CA0-4A97843F07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41873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2" r:id="rId3"/>
    <p:sldLayoutId id="2147483660" r:id="rId4"/>
    <p:sldLayoutId id="2147483651" r:id="rId5"/>
    <p:sldLayoutId id="2147483652" r:id="rId6"/>
    <p:sldLayoutId id="2147483672" r:id="rId7"/>
    <p:sldLayoutId id="2147483671" r:id="rId8"/>
    <p:sldLayoutId id="2147483670" r:id="rId9"/>
    <p:sldLayoutId id="2147483669" r:id="rId10"/>
    <p:sldLayoutId id="2147483668" r:id="rId11"/>
    <p:sldLayoutId id="2147483667" r:id="rId12"/>
    <p:sldLayoutId id="2147483653" r:id="rId13"/>
    <p:sldLayoutId id="2147483654" r:id="rId14"/>
    <p:sldLayoutId id="2147483655" r:id="rId15"/>
    <p:sldLayoutId id="2147483674" r:id="rId16"/>
    <p:sldLayoutId id="2147483673" r:id="rId17"/>
    <p:sldLayoutId id="2147483666" r:id="rId18"/>
    <p:sldLayoutId id="2147483665" r:id="rId19"/>
    <p:sldLayoutId id="2147483664" r:id="rId20"/>
    <p:sldLayoutId id="2147483663" r:id="rId21"/>
    <p:sldLayoutId id="2147483661" r:id="rId22"/>
    <p:sldLayoutId id="2147483656" r:id="rId23"/>
    <p:sldLayoutId id="2147483657" r:id="rId24"/>
    <p:sldLayoutId id="2147483658" r:id="rId25"/>
    <p:sldLayoutId id="2147483659" r:id="rId26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jp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gif"/><Relationship Id="rId5" Type="http://schemas.openxmlformats.org/officeDocument/2006/relationships/image" Target="../media/image2.gif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6.png"/><Relationship Id="rId4" Type="http://schemas.openxmlformats.org/officeDocument/2006/relationships/image" Target="../media/image25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3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6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0.jpg"/><Relationship Id="rId4" Type="http://schemas.openxmlformats.org/officeDocument/2006/relationships/image" Target="../media/image39.jp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slideLayout" Target="../slideLayouts/slideLayout15.xml"/><Relationship Id="rId1" Type="http://schemas.openxmlformats.org/officeDocument/2006/relationships/audio" Target="file:///D:\NHAC%20THIEU%20NHI\nhac%20thieu%20nhi%20Tieu%20hoc\lop%203\2.BAI%20CA%20DI%20HOC.mid" TargetMode="External"/><Relationship Id="rId6" Type="http://schemas.openxmlformats.org/officeDocument/2006/relationships/image" Target="../media/image9.png"/><Relationship Id="rId5" Type="http://schemas.openxmlformats.org/officeDocument/2006/relationships/image" Target="../media/image8.gif"/><Relationship Id="rId4" Type="http://schemas.openxmlformats.org/officeDocument/2006/relationships/image" Target="../media/image7.gi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9.gif"/><Relationship Id="rId3" Type="http://schemas.openxmlformats.org/officeDocument/2006/relationships/audio" Target="../media/media2.mp3"/><Relationship Id="rId7" Type="http://schemas.openxmlformats.org/officeDocument/2006/relationships/image" Target="../media/image9.png"/><Relationship Id="rId12" Type="http://schemas.openxmlformats.org/officeDocument/2006/relationships/image" Target="../media/image48.wmf"/><Relationship Id="rId17" Type="http://schemas.openxmlformats.org/officeDocument/2006/relationships/image" Target="../media/image53.png"/><Relationship Id="rId2" Type="http://schemas.microsoft.com/office/2007/relationships/media" Target="../media/media2.mp3"/><Relationship Id="rId16" Type="http://schemas.openxmlformats.org/officeDocument/2006/relationships/image" Target="../media/image52.gif"/><Relationship Id="rId1" Type="http://schemas.openxmlformats.org/officeDocument/2006/relationships/audio" Target="123.mp3" TargetMode="External"/><Relationship Id="rId6" Type="http://schemas.openxmlformats.org/officeDocument/2006/relationships/image" Target="../media/image43.gif"/><Relationship Id="rId11" Type="http://schemas.openxmlformats.org/officeDocument/2006/relationships/image" Target="../media/image47.gif"/><Relationship Id="rId5" Type="http://schemas.openxmlformats.org/officeDocument/2006/relationships/image" Target="../media/image42.gif"/><Relationship Id="rId15" Type="http://schemas.openxmlformats.org/officeDocument/2006/relationships/image" Target="../media/image51.gif"/><Relationship Id="rId10" Type="http://schemas.openxmlformats.org/officeDocument/2006/relationships/image" Target="../media/image46.gif"/><Relationship Id="rId4" Type="http://schemas.openxmlformats.org/officeDocument/2006/relationships/slideLayout" Target="../slideLayouts/slideLayout15.xml"/><Relationship Id="rId9" Type="http://schemas.openxmlformats.org/officeDocument/2006/relationships/image" Target="../media/image45.png"/><Relationship Id="rId14" Type="http://schemas.openxmlformats.org/officeDocument/2006/relationships/image" Target="../media/image50.w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7" Type="http://schemas.openxmlformats.org/officeDocument/2006/relationships/comments" Target="../comments/comment1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" Target="slide3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4"/>
          <p:cNvGrpSpPr>
            <a:grpSpLocks/>
          </p:cNvGrpSpPr>
          <p:nvPr/>
        </p:nvGrpSpPr>
        <p:grpSpPr bwMode="auto">
          <a:xfrm>
            <a:off x="0" y="0"/>
            <a:ext cx="9372600" cy="7086600"/>
            <a:chOff x="0" y="-10"/>
            <a:chExt cx="5760" cy="4330"/>
          </a:xfrm>
        </p:grpSpPr>
        <p:pic>
          <p:nvPicPr>
            <p:cNvPr id="2077" name="Picture 25" descr="Animate"/>
            <p:cNvPicPr>
              <a:picLocks noChangeAspect="1" noChangeArrowheads="1" noCrop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 rot="-5400000">
              <a:off x="-2109" y="2109"/>
              <a:ext cx="4294" cy="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78" name="Picture 26" descr="Animate"/>
            <p:cNvPicPr>
              <a:picLocks noChangeAspect="1" noChangeArrowheads="1" noCrop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0" y="4220"/>
              <a:ext cx="5760" cy="1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79" name="Picture 27" descr="Animate"/>
            <p:cNvPicPr>
              <a:picLocks noChangeAspect="1" noChangeArrowheads="1" noCrop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 rot="-5400000">
              <a:off x="3576" y="2103"/>
              <a:ext cx="4294" cy="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80" name="Picture 28" descr="Animate"/>
            <p:cNvPicPr>
              <a:picLocks noChangeAspect="1" noChangeArrowheads="1" noCrop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0" y="-10"/>
              <a:ext cx="5760" cy="1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2051" name="Picture 32" descr="floral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227951" y="1094026"/>
            <a:ext cx="822325" cy="846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33" descr="floral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940675" y="1211263"/>
            <a:ext cx="822325" cy="846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3527" name="AutoShape 39"/>
          <p:cNvSpPr>
            <a:spLocks noChangeArrowheads="1"/>
          </p:cNvSpPr>
          <p:nvPr/>
        </p:nvSpPr>
        <p:spPr bwMode="auto">
          <a:xfrm>
            <a:off x="2819400" y="3124200"/>
            <a:ext cx="304800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63528" name="AutoShape 40"/>
          <p:cNvSpPr>
            <a:spLocks noChangeArrowheads="1"/>
          </p:cNvSpPr>
          <p:nvPr/>
        </p:nvSpPr>
        <p:spPr bwMode="auto">
          <a:xfrm>
            <a:off x="2971800" y="2989263"/>
            <a:ext cx="385763" cy="439737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63529" name="AutoShape 41"/>
          <p:cNvSpPr>
            <a:spLocks noChangeArrowheads="1"/>
          </p:cNvSpPr>
          <p:nvPr/>
        </p:nvSpPr>
        <p:spPr bwMode="auto">
          <a:xfrm>
            <a:off x="2895600" y="2286000"/>
            <a:ext cx="304800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63530" name="AutoShape 42"/>
          <p:cNvSpPr>
            <a:spLocks noChangeArrowheads="1"/>
          </p:cNvSpPr>
          <p:nvPr/>
        </p:nvSpPr>
        <p:spPr bwMode="auto">
          <a:xfrm>
            <a:off x="3200400" y="2590800"/>
            <a:ext cx="304800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63531" name="AutoShape 43"/>
          <p:cNvSpPr>
            <a:spLocks noChangeArrowheads="1"/>
          </p:cNvSpPr>
          <p:nvPr/>
        </p:nvSpPr>
        <p:spPr bwMode="auto">
          <a:xfrm>
            <a:off x="3505200" y="2438400"/>
            <a:ext cx="304800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63532" name="AutoShape 44"/>
          <p:cNvSpPr>
            <a:spLocks noChangeArrowheads="1"/>
          </p:cNvSpPr>
          <p:nvPr/>
        </p:nvSpPr>
        <p:spPr bwMode="auto">
          <a:xfrm>
            <a:off x="3200400" y="2209800"/>
            <a:ext cx="385763" cy="439738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63533" name="AutoShape 45"/>
          <p:cNvSpPr>
            <a:spLocks noChangeArrowheads="1"/>
          </p:cNvSpPr>
          <p:nvPr/>
        </p:nvSpPr>
        <p:spPr bwMode="auto">
          <a:xfrm>
            <a:off x="4262438" y="3675063"/>
            <a:ext cx="385762" cy="439737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63534" name="AutoShape 46"/>
          <p:cNvSpPr>
            <a:spLocks noChangeArrowheads="1"/>
          </p:cNvSpPr>
          <p:nvPr/>
        </p:nvSpPr>
        <p:spPr bwMode="auto">
          <a:xfrm>
            <a:off x="4872038" y="3903663"/>
            <a:ext cx="385762" cy="439737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63535" name="AutoShape 47"/>
          <p:cNvSpPr>
            <a:spLocks noChangeArrowheads="1"/>
          </p:cNvSpPr>
          <p:nvPr/>
        </p:nvSpPr>
        <p:spPr bwMode="auto">
          <a:xfrm>
            <a:off x="4033838" y="4132263"/>
            <a:ext cx="385762" cy="439737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63536" name="AutoShape 48"/>
          <p:cNvSpPr>
            <a:spLocks noChangeArrowheads="1"/>
          </p:cNvSpPr>
          <p:nvPr/>
        </p:nvSpPr>
        <p:spPr bwMode="auto">
          <a:xfrm>
            <a:off x="4491038" y="3294063"/>
            <a:ext cx="385762" cy="439737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63537" name="AutoShape 49"/>
          <p:cNvSpPr>
            <a:spLocks noChangeArrowheads="1"/>
          </p:cNvSpPr>
          <p:nvPr/>
        </p:nvSpPr>
        <p:spPr bwMode="auto">
          <a:xfrm>
            <a:off x="4038600" y="3657600"/>
            <a:ext cx="304800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63538" name="AutoShape 50"/>
          <p:cNvSpPr>
            <a:spLocks noChangeArrowheads="1"/>
          </p:cNvSpPr>
          <p:nvPr/>
        </p:nvSpPr>
        <p:spPr bwMode="auto">
          <a:xfrm>
            <a:off x="4572000" y="3657600"/>
            <a:ext cx="304800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63539" name="AutoShape 51"/>
          <p:cNvSpPr>
            <a:spLocks noChangeArrowheads="1"/>
          </p:cNvSpPr>
          <p:nvPr/>
        </p:nvSpPr>
        <p:spPr bwMode="auto">
          <a:xfrm>
            <a:off x="4419600" y="4114800"/>
            <a:ext cx="304800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63540" name="AutoShape 52"/>
          <p:cNvSpPr>
            <a:spLocks noChangeArrowheads="1"/>
          </p:cNvSpPr>
          <p:nvPr/>
        </p:nvSpPr>
        <p:spPr bwMode="auto">
          <a:xfrm>
            <a:off x="4876800" y="4191000"/>
            <a:ext cx="304800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63542" name="AutoShape 54"/>
          <p:cNvSpPr>
            <a:spLocks noChangeArrowheads="1"/>
          </p:cNvSpPr>
          <p:nvPr/>
        </p:nvSpPr>
        <p:spPr bwMode="auto">
          <a:xfrm>
            <a:off x="4267200" y="4572000"/>
            <a:ext cx="304800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2072" name="Rectangle 201"/>
          <p:cNvSpPr>
            <a:spLocks noChangeArrowheads="1"/>
          </p:cNvSpPr>
          <p:nvPr/>
        </p:nvSpPr>
        <p:spPr bwMode="auto">
          <a:xfrm>
            <a:off x="1410513" y="3925887"/>
            <a:ext cx="65532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MÔN : TIN </a:t>
            </a:r>
            <a:r>
              <a:rPr lang="en-US" altLang="en-US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HỌC LỚP 5</a:t>
            </a:r>
            <a:endParaRPr lang="en-US" altLang="en-US" sz="36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74" name="TextBox 1"/>
          <p:cNvSpPr txBox="1">
            <a:spLocks noChangeArrowheads="1"/>
          </p:cNvSpPr>
          <p:nvPr/>
        </p:nvSpPr>
        <p:spPr bwMode="auto">
          <a:xfrm>
            <a:off x="1275051" y="1073101"/>
            <a:ext cx="7467599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en-US" sz="4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CHÀO MỪNG CÁC EM HỌC SINH ĐẾN VỚI TIẾT HỌC</a:t>
            </a:r>
            <a:endParaRPr lang="en-US" altLang="en-US" sz="4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2047389" y="4930914"/>
            <a:ext cx="588327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0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4000" b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b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Đào Hoàng Hà</a:t>
            </a:r>
            <a:endParaRPr lang="en-US" sz="4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Box 1"/>
          <p:cNvSpPr txBox="1">
            <a:spLocks noChangeArrowheads="1"/>
          </p:cNvSpPr>
          <p:nvPr/>
        </p:nvSpPr>
        <p:spPr bwMode="auto">
          <a:xfrm>
            <a:off x="1158299" y="296863"/>
            <a:ext cx="760470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TRƯỜNG </a:t>
            </a:r>
            <a:r>
              <a:rPr lang="en-US" altLang="en-US" sz="36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 </a:t>
            </a:r>
            <a:r>
              <a:rPr lang="en-US" altLang="en-US" sz="36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QUANG TRUNG</a:t>
            </a:r>
            <a:endParaRPr lang="en-US" alt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15004">
            <a:off x="401584" y="2128845"/>
            <a:ext cx="1572580" cy="2154219"/>
          </a:xfrm>
          <a:prstGeom prst="rect">
            <a:avLst/>
          </a:prstGeom>
        </p:spPr>
      </p:pic>
      <p:pic>
        <p:nvPicPr>
          <p:cNvPr id="3" name="V.A – Thiếu Nhi Thế Giới Liên Hoan Bea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838425" y="331490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59083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35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35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35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35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35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35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35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35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35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35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35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35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35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35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35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35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35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35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35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35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35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35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35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35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35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35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35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35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635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635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635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635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635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635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635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635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635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635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635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635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635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635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635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635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635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635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635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635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635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635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635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635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635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635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635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635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1" dur="250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6" dur="20120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9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334" y="1578722"/>
            <a:ext cx="9144000" cy="990599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30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3000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Lập</a:t>
            </a:r>
            <a:r>
              <a:rPr lang="en-US" sz="30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bảng</a:t>
            </a:r>
            <a:r>
              <a:rPr lang="en-US" sz="30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thống</a:t>
            </a:r>
            <a:r>
              <a:rPr lang="en-US" sz="30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kê</a:t>
            </a:r>
            <a:r>
              <a:rPr lang="en-US" sz="30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tóm</a:t>
            </a:r>
            <a:r>
              <a:rPr lang="en-US" sz="30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lược</a:t>
            </a:r>
            <a:r>
              <a:rPr lang="en-US" sz="30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0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30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tin </a:t>
            </a:r>
            <a:r>
              <a:rPr lang="en-US" sz="3000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30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30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0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0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0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phố</a:t>
            </a:r>
            <a:r>
              <a:rPr lang="en-US" sz="30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sz="30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30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30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30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0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endParaRPr lang="en-US" sz="3000" b="1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09895525"/>
              </p:ext>
            </p:extLst>
          </p:nvPr>
        </p:nvGraphicFramePr>
        <p:xfrm>
          <a:off x="228600" y="2568578"/>
          <a:ext cx="8915400" cy="42894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67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00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76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478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50274">
                <a:tc rowSpan="2">
                  <a:txBody>
                    <a:bodyPr/>
                    <a:lstStyle/>
                    <a:p>
                      <a:pPr algn="ctr"/>
                      <a:endParaRPr lang="en-US" sz="2400" b="1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en-US" sz="2400" b="1" dirty="0" err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Tên</a:t>
                      </a:r>
                      <a:r>
                        <a:rPr lang="en-US" sz="2400" b="1" baseline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thành</a:t>
                      </a:r>
                      <a:r>
                        <a:rPr lang="en-US" sz="2400" b="1" baseline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phố</a:t>
                      </a:r>
                      <a:endParaRPr lang="en-US" sz="24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Đặc</a:t>
                      </a:r>
                      <a:r>
                        <a:rPr lang="en-US" sz="2400" b="1" baseline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điểm</a:t>
                      </a:r>
                      <a:endParaRPr lang="en-US" sz="24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49349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Địa</a:t>
                      </a:r>
                      <a:r>
                        <a:rPr lang="en-US" sz="2400" b="1" baseline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lý</a:t>
                      </a:r>
                      <a:endParaRPr lang="en-US" sz="24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Khí</a:t>
                      </a:r>
                      <a:r>
                        <a:rPr lang="en-US" sz="2400" b="1" baseline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hậu</a:t>
                      </a:r>
                      <a:endParaRPr lang="en-US" sz="24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Kinh</a:t>
                      </a:r>
                      <a:r>
                        <a:rPr lang="en-US" sz="2400" b="1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dirty="0" err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tế</a:t>
                      </a:r>
                      <a:r>
                        <a:rPr lang="en-US" sz="2400" b="1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</a:p>
                    <a:p>
                      <a:pPr algn="ctr"/>
                      <a:r>
                        <a:rPr lang="en-US" sz="2400" b="1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 </a:t>
                      </a:r>
                      <a:r>
                        <a:rPr lang="en-US" sz="2400" b="1" dirty="0" err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Xã</a:t>
                      </a:r>
                      <a:r>
                        <a:rPr lang="en-US" sz="2400" b="1" baseline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hội</a:t>
                      </a:r>
                      <a:endParaRPr lang="en-US" sz="24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Địa</a:t>
                      </a:r>
                      <a:r>
                        <a:rPr lang="en-US" sz="2400" b="1" baseline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danh</a:t>
                      </a:r>
                      <a:endParaRPr lang="en-US" sz="24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50274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  </a:t>
                      </a:r>
                      <a:r>
                        <a:rPr lang="en-US" sz="2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Hà</a:t>
                      </a:r>
                      <a:r>
                        <a:rPr lang="en-US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Nội</a:t>
                      </a:r>
                      <a:endParaRPr 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50274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  </a:t>
                      </a:r>
                      <a:r>
                        <a:rPr lang="en-US" sz="2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Hải</a:t>
                      </a:r>
                      <a:r>
                        <a:rPr lang="en-US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Phòng</a:t>
                      </a:r>
                      <a:endParaRPr 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50274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  </a:t>
                      </a:r>
                      <a:r>
                        <a:rPr lang="en-US" sz="2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Đà</a:t>
                      </a:r>
                      <a:r>
                        <a:rPr lang="en-US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Nẵng</a:t>
                      </a:r>
                      <a:endParaRPr 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50274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  </a:t>
                      </a:r>
                      <a:r>
                        <a:rPr lang="en-US" sz="2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Huế</a:t>
                      </a:r>
                      <a:endParaRPr 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15092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  Tp. </a:t>
                      </a:r>
                      <a:r>
                        <a:rPr lang="en-US" sz="2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Hồ</a:t>
                      </a:r>
                      <a:r>
                        <a:rPr lang="en-US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Chí</a:t>
                      </a:r>
                      <a:r>
                        <a:rPr lang="en-US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Minh</a:t>
                      </a:r>
                      <a:endParaRPr 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7" name="Text Box 11">
            <a:extLst>
              <a:ext uri="{FF2B5EF4-FFF2-40B4-BE49-F238E27FC236}">
                <a16:creationId xmlns:a16="http://schemas.microsoft.com/office/drawing/2014/main" id="{ECC9E004-28D0-415B-A8FB-30D6252B0B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0" y="553872"/>
            <a:ext cx="35052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/>
            <a:r>
              <a:rPr lang="en-US" sz="2800" b="1" u="sng" dirty="0" err="1">
                <a:solidFill>
                  <a:srgbClr val="002060"/>
                </a:solidFill>
                <a:latin typeface="Times New Roman" pitchFamily="18" charset="0"/>
              </a:rPr>
              <a:t>Môn</a:t>
            </a:r>
            <a:r>
              <a:rPr lang="en-US" sz="2800" b="1" u="sng" dirty="0">
                <a:solidFill>
                  <a:srgbClr val="002060"/>
                </a:solidFill>
                <a:latin typeface="Times New Roman" pitchFamily="18" charset="0"/>
              </a:rPr>
              <a:t>: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</a:rPr>
              <a:t> Tin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</a:rPr>
              <a:t>học</a:t>
            </a:r>
            <a:endParaRPr lang="en-US" sz="2800" b="1" dirty="0">
              <a:solidFill>
                <a:srgbClr val="002060"/>
              </a:solidFill>
              <a:latin typeface="Times New Roman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E09A659-8326-483B-8D92-20FCB11D88AE}"/>
              </a:ext>
            </a:extLst>
          </p:cNvPr>
          <p:cNvSpPr/>
          <p:nvPr/>
        </p:nvSpPr>
        <p:spPr>
          <a:xfrm>
            <a:off x="0" y="1070818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u="sng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5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tổng</a:t>
            </a:r>
            <a:r>
              <a:rPr lang="en-US" sz="3200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endParaRPr lang="en-US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5410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/>
          </p:nvPr>
        </p:nvGraphicFramePr>
        <p:xfrm>
          <a:off x="0" y="0"/>
          <a:ext cx="9144001" cy="444480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353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412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6307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1938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8492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04329">
                <a:tc rowSpan="2">
                  <a:txBody>
                    <a:bodyPr/>
                    <a:lstStyle/>
                    <a:p>
                      <a:pPr algn="ctr"/>
                      <a:endParaRPr lang="en-US" sz="2400" b="1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en-US" sz="2400" b="1" dirty="0" err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Tên</a:t>
                      </a:r>
                      <a:r>
                        <a:rPr lang="en-US" sz="2400" b="1" baseline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thành</a:t>
                      </a:r>
                      <a:r>
                        <a:rPr lang="en-US" sz="2400" b="1" baseline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phố</a:t>
                      </a:r>
                      <a:endParaRPr lang="en-US" sz="24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Đặc</a:t>
                      </a:r>
                      <a:r>
                        <a:rPr lang="en-US" sz="2400" b="1" baseline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điểm</a:t>
                      </a:r>
                      <a:endParaRPr lang="en-US" sz="24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85338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Địa</a:t>
                      </a:r>
                      <a:r>
                        <a:rPr lang="en-US" sz="2400" b="1" baseline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lý</a:t>
                      </a:r>
                      <a:endParaRPr lang="en-US" sz="24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Khí</a:t>
                      </a:r>
                      <a:r>
                        <a:rPr lang="en-US" sz="2400" b="1" baseline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hậu</a:t>
                      </a:r>
                      <a:endParaRPr lang="en-US" sz="24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Kinh</a:t>
                      </a:r>
                      <a:r>
                        <a:rPr lang="en-US" sz="2400" b="1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dirty="0" err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tế</a:t>
                      </a:r>
                      <a:r>
                        <a:rPr lang="en-US" sz="2400" b="1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</a:p>
                    <a:p>
                      <a:pPr algn="ctr"/>
                      <a:r>
                        <a:rPr lang="en-US" sz="2400" b="1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 </a:t>
                      </a:r>
                      <a:r>
                        <a:rPr lang="en-US" sz="2400" b="1" dirty="0" err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Xã</a:t>
                      </a:r>
                      <a:r>
                        <a:rPr lang="en-US" sz="2400" b="1" baseline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hội</a:t>
                      </a:r>
                      <a:endParaRPr lang="en-US" sz="24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Địa</a:t>
                      </a:r>
                      <a:r>
                        <a:rPr lang="en-US" sz="2400" b="1" baseline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danh</a:t>
                      </a:r>
                      <a:endParaRPr lang="en-US" sz="24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04329">
                <a:tc>
                  <a:txBody>
                    <a:bodyPr/>
                    <a:lstStyle/>
                    <a:p>
                      <a:pPr algn="ctr"/>
                      <a:endParaRPr lang="en-US" sz="2400" b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en-US" sz="2400" b="1" dirty="0" err="1" smtClean="0">
                          <a:latin typeface="Times New Roman" pitchFamily="18" charset="0"/>
                          <a:cs typeface="Times New Roman" pitchFamily="18" charset="0"/>
                        </a:rPr>
                        <a:t>Hà</a:t>
                      </a:r>
                      <a:r>
                        <a:rPr lang="en-US" sz="24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Nội</a:t>
                      </a:r>
                      <a:endParaRPr lang="en-US" sz="2400" b="1" baseline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endParaRPr lang="en-US" sz="2400" b="1" baseline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endParaRPr lang="en-US" sz="2400" b="1" baseline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endParaRPr lang="en-US" sz="2400" b="1" baseline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endParaRPr lang="en-US" sz="2400" b="1" baseline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endParaRPr lang="en-US" sz="2400" b="1" baseline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endParaRPr lang="en-US" sz="2400" b="1" baseline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en-US" sz="24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en-US" sz="24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2819400" y="1600200"/>
            <a:ext cx="12192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Bắc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Bộ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419600" y="1565334"/>
            <a:ext cx="12954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Nhiệt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đới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mùa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endParaRPr lang="en-US" sz="2400" dirty="0" smtClean="0"/>
          </a:p>
          <a:p>
            <a:endParaRPr lang="en-US" sz="2400" dirty="0"/>
          </a:p>
          <a:p>
            <a:endParaRPr lang="en-US" sz="2400" dirty="0" smtClean="0"/>
          </a:p>
          <a:p>
            <a:endParaRPr lang="en-US" sz="2400" dirty="0"/>
          </a:p>
          <a:p>
            <a:endParaRPr lang="en-US" sz="2400" dirty="0" smtClean="0"/>
          </a:p>
          <a:p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5943600" y="1541145"/>
            <a:ext cx="1828800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trị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kinh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khoa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620000" y="1507867"/>
            <a:ext cx="16002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miếu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Tử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Giám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Lăng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Kiếm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2985194"/>
            <a:ext cx="5934159" cy="387280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019800" y="6096000"/>
            <a:ext cx="2819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24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4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Ba </a:t>
            </a:r>
            <a:r>
              <a:rPr lang="en-US" sz="24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endParaRPr lang="en-US" sz="2400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000750" y="5764768"/>
            <a:ext cx="31432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Viện</a:t>
            </a:r>
            <a:r>
              <a:rPr lang="en-US" sz="24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24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tàng</a:t>
            </a:r>
            <a:r>
              <a:rPr lang="en-US" sz="24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phòng</a:t>
            </a:r>
            <a:r>
              <a:rPr lang="en-US" sz="24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quân</a:t>
            </a:r>
            <a:endParaRPr lang="en-US" sz="2400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" y="3017006"/>
            <a:ext cx="5972259" cy="3809181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6057900" y="5668085"/>
            <a:ext cx="3505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miếu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Tử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Giám</a:t>
            </a:r>
            <a:endParaRPr lang="en-US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5750" y="2956317"/>
            <a:ext cx="7143750" cy="3930558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6038850" y="5503902"/>
            <a:ext cx="3200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Lăng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tịch</a:t>
            </a:r>
            <a:endParaRPr lang="en-US" sz="24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Chí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Minh</a:t>
            </a:r>
            <a:endParaRPr lang="en-US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3658" y="2985194"/>
            <a:ext cx="6022008" cy="3900994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6172200" y="5634335"/>
            <a:ext cx="2667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sz="24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24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Kiếm</a:t>
            </a:r>
            <a:endParaRPr lang="en-US" sz="2400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3074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7" grpId="0"/>
      <p:bldP spid="8" grpId="0"/>
      <p:bldP spid="12" grpId="0"/>
      <p:bldP spid="12" grpId="1"/>
      <p:bldP spid="14" grpId="0"/>
      <p:bldP spid="14" grpId="1"/>
      <p:bldP spid="19" grpId="0"/>
      <p:bldP spid="19" grpId="1"/>
      <p:bldP spid="21" grpId="0"/>
      <p:bldP spid="21" grpId="1"/>
      <p:bldP spid="23" grpId="0"/>
      <p:bldP spid="23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/>
          </p:nvPr>
        </p:nvGraphicFramePr>
        <p:xfrm>
          <a:off x="0" y="0"/>
          <a:ext cx="9144001" cy="444480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353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412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6307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1938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8492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04329">
                <a:tc rowSpan="2">
                  <a:txBody>
                    <a:bodyPr/>
                    <a:lstStyle/>
                    <a:p>
                      <a:pPr algn="ctr"/>
                      <a:endParaRPr lang="en-US" sz="2400" b="1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en-US" sz="2400" b="1" dirty="0" err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Tên</a:t>
                      </a:r>
                      <a:r>
                        <a:rPr lang="en-US" sz="2400" b="1" baseline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thành</a:t>
                      </a:r>
                      <a:r>
                        <a:rPr lang="en-US" sz="2400" b="1" baseline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phố</a:t>
                      </a:r>
                      <a:endParaRPr lang="en-US" sz="24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Đặc</a:t>
                      </a:r>
                      <a:r>
                        <a:rPr lang="en-US" sz="2400" b="1" baseline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điểm</a:t>
                      </a:r>
                      <a:endParaRPr lang="en-US" sz="24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85338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Địa</a:t>
                      </a:r>
                      <a:r>
                        <a:rPr lang="en-US" sz="2400" b="1" baseline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lý</a:t>
                      </a:r>
                      <a:endParaRPr lang="en-US" sz="24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Khí</a:t>
                      </a:r>
                      <a:r>
                        <a:rPr lang="en-US" sz="2400" b="1" baseline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hậu</a:t>
                      </a:r>
                      <a:endParaRPr lang="en-US" sz="24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Kinh</a:t>
                      </a:r>
                      <a:r>
                        <a:rPr lang="en-US" sz="2400" b="1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dirty="0" err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tế</a:t>
                      </a:r>
                      <a:r>
                        <a:rPr lang="en-US" sz="2400" b="1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</a:p>
                    <a:p>
                      <a:pPr algn="ctr"/>
                      <a:r>
                        <a:rPr lang="en-US" sz="2400" b="1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 </a:t>
                      </a:r>
                      <a:r>
                        <a:rPr lang="en-US" sz="2400" b="1" dirty="0" err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Xã</a:t>
                      </a:r>
                      <a:r>
                        <a:rPr lang="en-US" sz="2400" b="1" baseline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hội</a:t>
                      </a:r>
                      <a:endParaRPr lang="en-US" sz="24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Địa</a:t>
                      </a:r>
                      <a:r>
                        <a:rPr lang="en-US" sz="2400" b="1" baseline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danh</a:t>
                      </a:r>
                      <a:endParaRPr lang="en-US" sz="24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04329">
                <a:tc>
                  <a:txBody>
                    <a:bodyPr/>
                    <a:lstStyle/>
                    <a:p>
                      <a:pPr algn="ctr"/>
                      <a:endParaRPr lang="en-US" sz="2400" b="0" baseline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en-US" sz="2400" b="1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Hải</a:t>
                      </a:r>
                      <a:r>
                        <a:rPr lang="en-US" sz="24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Phòng</a:t>
                      </a:r>
                      <a:endParaRPr lang="en-US" sz="2400" b="1" baseline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endParaRPr lang="en-US" sz="2400" b="1" baseline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endParaRPr lang="en-US" sz="2400" b="1" baseline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endParaRPr lang="en-US" sz="2400" b="1" baseline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endParaRPr lang="en-US" sz="2400" b="1" baseline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endParaRPr lang="en-US" sz="2400" b="1" baseline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endParaRPr lang="en-US" sz="2400" b="1" baseline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en-US" sz="24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en-US" sz="24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2819400" y="1524000"/>
            <a:ext cx="12192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Bắc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Bộ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495800" y="1524000"/>
            <a:ext cx="12192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Nhiệt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đới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gió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mùa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943600" y="1371600"/>
            <a:ext cx="1828800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Hải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Phòng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phố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cảng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nghiệp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đóng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tàu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du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lịch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71800"/>
            <a:ext cx="5872010" cy="38862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1995" y="3033593"/>
            <a:ext cx="5979395" cy="382440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172200" y="5650646"/>
            <a:ext cx="2819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Bãi</a:t>
            </a:r>
            <a:r>
              <a:rPr lang="en-US" sz="24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sz="24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4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Sơn</a:t>
            </a:r>
            <a:endParaRPr lang="en-US" sz="2400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1996" y="2971800"/>
            <a:ext cx="5984005" cy="38862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438900" y="5715177"/>
            <a:ext cx="2286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Đảo</a:t>
            </a:r>
            <a:r>
              <a:rPr lang="en-US" sz="24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Hòn</a:t>
            </a:r>
            <a:r>
              <a:rPr lang="en-US" sz="24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Dấu</a:t>
            </a:r>
            <a:endParaRPr lang="en-US" sz="2400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000"/>
            <a:ext cx="5829300" cy="38862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6172200" y="5662492"/>
            <a:ext cx="2971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Đảo</a:t>
            </a:r>
            <a:r>
              <a:rPr lang="en-US" sz="24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Cát</a:t>
            </a:r>
            <a:r>
              <a:rPr lang="en-US" sz="24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</a:t>
            </a:r>
            <a:endParaRPr lang="en-US" sz="2400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696200" y="1447800"/>
            <a:ext cx="144780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Bãi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Sơn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đảo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Hòn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dấu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0243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11" grpId="0"/>
      <p:bldP spid="11" grpId="1"/>
      <p:bldP spid="13" grpId="0"/>
      <p:bldP spid="13" grpId="1"/>
      <p:bldP spid="15" grpId="0"/>
      <p:bldP spid="15" grpId="1"/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/>
          </p:nvPr>
        </p:nvGraphicFramePr>
        <p:xfrm>
          <a:off x="0" y="0"/>
          <a:ext cx="9144001" cy="371328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353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412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6307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1938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8492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04329">
                <a:tc rowSpan="2">
                  <a:txBody>
                    <a:bodyPr/>
                    <a:lstStyle/>
                    <a:p>
                      <a:pPr algn="ctr"/>
                      <a:endParaRPr lang="en-US" sz="2400" b="1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en-US" sz="2400" b="1" dirty="0" err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Tên</a:t>
                      </a:r>
                      <a:r>
                        <a:rPr lang="en-US" sz="2400" b="1" baseline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thành</a:t>
                      </a:r>
                      <a:r>
                        <a:rPr lang="en-US" sz="2400" b="1" baseline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phố</a:t>
                      </a:r>
                      <a:endParaRPr lang="en-US" sz="24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Đặc</a:t>
                      </a:r>
                      <a:r>
                        <a:rPr lang="en-US" sz="2400" b="1" baseline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điểm</a:t>
                      </a:r>
                      <a:endParaRPr lang="en-US" sz="24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85338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Địa</a:t>
                      </a:r>
                      <a:r>
                        <a:rPr lang="en-US" sz="2400" b="1" baseline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lý</a:t>
                      </a:r>
                      <a:endParaRPr lang="en-US" sz="24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Khí</a:t>
                      </a:r>
                      <a:r>
                        <a:rPr lang="en-US" sz="2400" b="1" baseline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hậu</a:t>
                      </a:r>
                      <a:endParaRPr lang="en-US" sz="24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Kinh</a:t>
                      </a:r>
                      <a:r>
                        <a:rPr lang="en-US" sz="2400" b="1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dirty="0" err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tế</a:t>
                      </a:r>
                      <a:r>
                        <a:rPr lang="en-US" sz="2400" b="1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</a:p>
                    <a:p>
                      <a:pPr algn="ctr"/>
                      <a:r>
                        <a:rPr lang="en-US" sz="2400" b="1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 </a:t>
                      </a:r>
                      <a:r>
                        <a:rPr lang="en-US" sz="2400" b="1" dirty="0" err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Xã</a:t>
                      </a:r>
                      <a:r>
                        <a:rPr lang="en-US" sz="2400" b="1" baseline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hội</a:t>
                      </a:r>
                      <a:endParaRPr lang="en-US" sz="24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Địa</a:t>
                      </a:r>
                      <a:r>
                        <a:rPr lang="en-US" sz="2400" b="1" baseline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danh</a:t>
                      </a:r>
                      <a:endParaRPr lang="en-US" sz="24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04329">
                <a:tc>
                  <a:txBody>
                    <a:bodyPr/>
                    <a:lstStyle/>
                    <a:p>
                      <a:pPr algn="ctr"/>
                      <a:endParaRPr lang="en-US" sz="2400" b="0" baseline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en-US" sz="2400" b="1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Đà</a:t>
                      </a:r>
                      <a:r>
                        <a:rPr lang="en-US" sz="24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Nẵng</a:t>
                      </a:r>
                      <a:endParaRPr lang="en-US" sz="2400" b="1" baseline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endParaRPr lang="en-US" sz="2400" b="1" baseline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endParaRPr lang="en-US" sz="2400" b="1" baseline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endParaRPr lang="en-US" sz="2400" b="1" baseline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endParaRPr lang="en-US" sz="2400" b="1" baseline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en-US" sz="24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en-US" sz="24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2819400" y="1524000"/>
            <a:ext cx="1676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duyên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hải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miền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Trung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495800" y="1600200"/>
            <a:ext cx="1447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Nhiệt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đới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gió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mùa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943600" y="1543050"/>
            <a:ext cx="18288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TP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cảng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nghiệp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du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lịch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ta.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753350" y="1524000"/>
            <a:ext cx="139065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Nà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Hill,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Mỹ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Khê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tàng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Chăm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…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971801"/>
            <a:ext cx="5873995" cy="388619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248399" y="5334000"/>
            <a:ext cx="22002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Tàu</a:t>
            </a:r>
            <a:r>
              <a:rPr lang="en-US" sz="24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4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bến</a:t>
            </a:r>
            <a:r>
              <a:rPr lang="en-US" sz="24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cảng</a:t>
            </a:r>
            <a:r>
              <a:rPr lang="en-US" sz="24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Tiên</a:t>
            </a:r>
            <a:r>
              <a:rPr lang="en-US" sz="24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Sa</a:t>
            </a:r>
            <a:endParaRPr lang="en-US" sz="2400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971800"/>
            <a:ext cx="5845479" cy="3886199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229348" y="5518665"/>
            <a:ext cx="22002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24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</a:t>
            </a:r>
            <a:r>
              <a:rPr lang="en-US" sz="24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Hill</a:t>
            </a:r>
            <a:endParaRPr lang="en-US" sz="2400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71" y="2990853"/>
            <a:ext cx="5826429" cy="3867147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6248399" y="5703332"/>
            <a:ext cx="25050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Bãi</a:t>
            </a:r>
            <a:r>
              <a:rPr lang="en-US" sz="24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sz="24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Mỹ</a:t>
            </a:r>
            <a:r>
              <a:rPr lang="en-US" sz="24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Khê</a:t>
            </a:r>
            <a:endParaRPr lang="en-US" sz="2400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3939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  <p:bldP spid="8" grpId="0"/>
      <p:bldP spid="11" grpId="0"/>
      <p:bldP spid="11" grpId="1"/>
      <p:bldP spid="13" grpId="0"/>
      <p:bldP spid="13" grpId="1"/>
      <p:bldP spid="15" grpId="0"/>
      <p:bldP spid="15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/>
          </p:nvPr>
        </p:nvGraphicFramePr>
        <p:xfrm>
          <a:off x="0" y="0"/>
          <a:ext cx="9144001" cy="371328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353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412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6307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1938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8492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04329">
                <a:tc rowSpan="2">
                  <a:txBody>
                    <a:bodyPr/>
                    <a:lstStyle/>
                    <a:p>
                      <a:pPr algn="ctr"/>
                      <a:endParaRPr lang="en-US" sz="2400" b="1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en-US" sz="2400" b="1" dirty="0" err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Tên</a:t>
                      </a:r>
                      <a:r>
                        <a:rPr lang="en-US" sz="2400" b="1" baseline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thành</a:t>
                      </a:r>
                      <a:r>
                        <a:rPr lang="en-US" sz="2400" b="1" baseline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phố</a:t>
                      </a:r>
                      <a:endParaRPr lang="en-US" sz="24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Đặc</a:t>
                      </a:r>
                      <a:r>
                        <a:rPr lang="en-US" sz="2400" b="1" baseline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điểm</a:t>
                      </a:r>
                      <a:endParaRPr lang="en-US" sz="24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85338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Địa</a:t>
                      </a:r>
                      <a:r>
                        <a:rPr lang="en-US" sz="2400" b="1" baseline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lý</a:t>
                      </a:r>
                      <a:endParaRPr lang="en-US" sz="24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Khí</a:t>
                      </a:r>
                      <a:r>
                        <a:rPr lang="en-US" sz="2400" b="1" baseline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hậu</a:t>
                      </a:r>
                      <a:endParaRPr lang="en-US" sz="24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Kinh</a:t>
                      </a:r>
                      <a:r>
                        <a:rPr lang="en-US" sz="2400" b="1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dirty="0" err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tế</a:t>
                      </a:r>
                      <a:r>
                        <a:rPr lang="en-US" sz="2400" b="1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</a:p>
                    <a:p>
                      <a:pPr algn="ctr"/>
                      <a:r>
                        <a:rPr lang="en-US" sz="2400" b="1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 </a:t>
                      </a:r>
                      <a:r>
                        <a:rPr lang="en-US" sz="2400" b="1" dirty="0" err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Xã</a:t>
                      </a:r>
                      <a:r>
                        <a:rPr lang="en-US" sz="2400" b="1" baseline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hội</a:t>
                      </a:r>
                      <a:endParaRPr lang="en-US" sz="24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Địa</a:t>
                      </a:r>
                      <a:r>
                        <a:rPr lang="en-US" sz="2400" b="1" baseline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danh</a:t>
                      </a:r>
                      <a:endParaRPr lang="en-US" sz="24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04329">
                <a:tc>
                  <a:txBody>
                    <a:bodyPr/>
                    <a:lstStyle/>
                    <a:p>
                      <a:pPr algn="ctr"/>
                      <a:endParaRPr lang="en-US" sz="2400" b="0" baseline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en-US" sz="2400" b="1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Huế</a:t>
                      </a:r>
                      <a:endParaRPr lang="en-US" sz="2400" b="1" baseline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endParaRPr lang="en-US" sz="2400" b="1" baseline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endParaRPr lang="en-US" sz="2400" b="1" baseline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endParaRPr lang="en-US" sz="2400" b="1" baseline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endParaRPr lang="en-US" sz="2400" b="1" baseline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en-US" sz="24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en-US" sz="24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2819400" y="1524000"/>
            <a:ext cx="1676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duyên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hải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miền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Trung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495800" y="1600200"/>
            <a:ext cx="1447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Nhiệt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đới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gió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mùa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943600" y="1425476"/>
            <a:ext cx="18288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TP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Huế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yếu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ngành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du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lịch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trúc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cổ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696200" y="1447800"/>
            <a:ext cx="14478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Cố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đô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Huế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chùa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Thiên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Mụ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Tiền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…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88910"/>
            <a:ext cx="5943600" cy="374529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248400" y="5638800"/>
            <a:ext cx="2171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Kinh</a:t>
            </a:r>
            <a:r>
              <a:rPr lang="en-US" sz="24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4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Huế</a:t>
            </a:r>
            <a:endParaRPr lang="en-US" sz="2400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248400" y="5638800"/>
            <a:ext cx="2171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Chùa</a:t>
            </a:r>
            <a:r>
              <a:rPr lang="en-US" sz="24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Thiên</a:t>
            </a:r>
            <a:r>
              <a:rPr lang="en-US" sz="24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Mụ</a:t>
            </a:r>
            <a:endParaRPr lang="en-US" sz="2400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32368"/>
            <a:ext cx="5943600" cy="380183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3149600"/>
            <a:ext cx="6019800" cy="40132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6248400" y="5695950"/>
            <a:ext cx="2743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24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4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Tiền</a:t>
            </a:r>
            <a:endParaRPr lang="en-US" sz="2400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8147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1" grpId="0"/>
      <p:bldP spid="11" grpId="1"/>
      <p:bldP spid="12" grpId="0"/>
      <p:bldP spid="12" grpId="1"/>
      <p:bldP spid="15" grpId="0"/>
      <p:bldP spid="15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/>
          </p:nvPr>
        </p:nvGraphicFramePr>
        <p:xfrm>
          <a:off x="0" y="0"/>
          <a:ext cx="9144001" cy="444480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353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412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6307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1938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8492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04329">
                <a:tc rowSpan="2">
                  <a:txBody>
                    <a:bodyPr/>
                    <a:lstStyle/>
                    <a:p>
                      <a:pPr algn="ctr"/>
                      <a:endParaRPr lang="en-US" sz="2400" b="1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en-US" sz="2400" b="1" dirty="0" err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Tên</a:t>
                      </a:r>
                      <a:r>
                        <a:rPr lang="en-US" sz="2400" b="1" baseline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thành</a:t>
                      </a:r>
                      <a:r>
                        <a:rPr lang="en-US" sz="2400" b="1" baseline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phố</a:t>
                      </a:r>
                      <a:endParaRPr lang="en-US" sz="24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Đặc</a:t>
                      </a:r>
                      <a:r>
                        <a:rPr lang="en-US" sz="2400" b="1" baseline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điểm</a:t>
                      </a:r>
                      <a:endParaRPr lang="en-US" sz="24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85338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Địa</a:t>
                      </a:r>
                      <a:r>
                        <a:rPr lang="en-US" sz="2400" b="1" baseline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lý</a:t>
                      </a:r>
                      <a:endParaRPr lang="en-US" sz="24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Khí</a:t>
                      </a:r>
                      <a:r>
                        <a:rPr lang="en-US" sz="2400" b="1" baseline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hậu</a:t>
                      </a:r>
                      <a:endParaRPr lang="en-US" sz="24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Kinh</a:t>
                      </a:r>
                      <a:r>
                        <a:rPr lang="en-US" sz="2400" b="1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dirty="0" err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tế</a:t>
                      </a:r>
                      <a:r>
                        <a:rPr lang="en-US" sz="2400" b="1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</a:p>
                    <a:p>
                      <a:pPr algn="ctr"/>
                      <a:r>
                        <a:rPr lang="en-US" sz="2400" b="1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 </a:t>
                      </a:r>
                      <a:r>
                        <a:rPr lang="en-US" sz="2400" b="1" dirty="0" err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Xã</a:t>
                      </a:r>
                      <a:r>
                        <a:rPr lang="en-US" sz="2400" b="1" baseline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hội</a:t>
                      </a:r>
                      <a:endParaRPr lang="en-US" sz="24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Địa</a:t>
                      </a:r>
                      <a:r>
                        <a:rPr lang="en-US" sz="2400" b="1" baseline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danh</a:t>
                      </a:r>
                      <a:endParaRPr lang="en-US" sz="24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04329">
                <a:tc>
                  <a:txBody>
                    <a:bodyPr/>
                    <a:lstStyle/>
                    <a:p>
                      <a:pPr algn="ctr"/>
                      <a:endParaRPr lang="en-US" sz="2400" b="1" baseline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en-US" sz="2400" b="1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Thành</a:t>
                      </a:r>
                      <a:r>
                        <a:rPr lang="en-US" sz="24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phố</a:t>
                      </a:r>
                      <a:r>
                        <a:rPr lang="en-US" sz="24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</a:p>
                    <a:p>
                      <a:pPr algn="ctr"/>
                      <a:r>
                        <a:rPr lang="en-US" sz="2400" b="1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Hồ</a:t>
                      </a:r>
                      <a:r>
                        <a:rPr lang="en-US" sz="24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Chí</a:t>
                      </a:r>
                      <a:r>
                        <a:rPr lang="en-US" sz="24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Minh</a:t>
                      </a:r>
                    </a:p>
                    <a:p>
                      <a:pPr algn="ctr"/>
                      <a:endParaRPr lang="en-US" sz="2400" b="1" baseline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endParaRPr lang="en-US" sz="2400" b="1" baseline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endParaRPr lang="en-US" sz="2400" b="1" baseline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endParaRPr lang="en-US" sz="2400" b="1" baseline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endParaRPr lang="en-US" sz="2400" b="1" baseline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en-US" sz="24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en-US" sz="24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2819400" y="1524000"/>
            <a:ext cx="1676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Nam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Bộ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419600" y="1523999"/>
            <a:ext cx="1676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2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rệt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mưa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khô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019800" y="1447800"/>
            <a:ext cx="16764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TP HCM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khoa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kinh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dục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trọng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nước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696200" y="1447800"/>
            <a:ext cx="15240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Dinh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Độc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lập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thờ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Đức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Đầm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Sen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Suối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Tiên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…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3180837"/>
            <a:ext cx="5943600" cy="367716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324600" y="5791200"/>
            <a:ext cx="2209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Dinh</a:t>
            </a:r>
            <a:r>
              <a:rPr lang="en-US" sz="24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Độc</a:t>
            </a:r>
            <a:r>
              <a:rPr lang="en-US" sz="24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lập</a:t>
            </a:r>
            <a:endParaRPr lang="en-US" sz="2400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" y="3200400"/>
            <a:ext cx="6019800" cy="388670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210300" y="5791199"/>
            <a:ext cx="2438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thờ</a:t>
            </a:r>
            <a:r>
              <a:rPr lang="en-US" sz="24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Đức</a:t>
            </a:r>
            <a:r>
              <a:rPr lang="en-US" sz="24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</a:t>
            </a:r>
            <a:endParaRPr lang="en-US" sz="2400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000" y="3200400"/>
            <a:ext cx="6286500" cy="35433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6362700" y="5466338"/>
            <a:ext cx="2286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4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4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Đầm</a:t>
            </a:r>
            <a:r>
              <a:rPr lang="en-US" sz="24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Sen</a:t>
            </a:r>
            <a:endParaRPr lang="en-US" sz="2400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00400"/>
            <a:ext cx="5867400" cy="3856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10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1" grpId="0"/>
      <p:bldP spid="11" grpId="1"/>
      <p:bldP spid="13" grpId="0"/>
      <p:bldP spid="13" grpId="1"/>
      <p:bldP spid="15" grpId="0"/>
      <p:bldP spid="15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0"/>
            <a:ext cx="92202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097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1600200"/>
            <a:ext cx="9144000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soạn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bảnvới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mô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tả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phố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gợi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457200" indent="-457200">
              <a:lnSpc>
                <a:spcPct val="150000"/>
              </a:lnSpc>
              <a:buAutoNum type="alphaLcParenR"/>
            </a:pP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Tiêu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marL="457200" indent="-457200">
              <a:lnSpc>
                <a:spcPct val="150000"/>
              </a:lnSpc>
              <a:buAutoNum type="alphaLcParenR"/>
            </a:pP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dung: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tóm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tắt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lí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hậu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kinh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xã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danh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, di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lịch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. (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miêu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tả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phố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quá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3 – 5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marL="457200" indent="-457200">
              <a:lnSpc>
                <a:spcPct val="150000"/>
              </a:lnSpc>
              <a:buAutoNum type="alphaLcParenR"/>
            </a:pP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minh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họa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kiếm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minh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họa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phố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thiệu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 Box 11">
            <a:extLst>
              <a:ext uri="{FF2B5EF4-FFF2-40B4-BE49-F238E27FC236}">
                <a16:creationId xmlns:a16="http://schemas.microsoft.com/office/drawing/2014/main" id="{ECC9E004-28D0-415B-A8FB-30D6252B0B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0" y="553872"/>
            <a:ext cx="35052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/>
            <a:r>
              <a:rPr lang="en-US" sz="2800" b="1" u="sng" dirty="0" err="1">
                <a:solidFill>
                  <a:srgbClr val="002060"/>
                </a:solidFill>
                <a:latin typeface="Times New Roman" pitchFamily="18" charset="0"/>
              </a:rPr>
              <a:t>Môn</a:t>
            </a:r>
            <a:r>
              <a:rPr lang="en-US" sz="2800" b="1" u="sng" dirty="0">
                <a:solidFill>
                  <a:srgbClr val="002060"/>
                </a:solidFill>
                <a:latin typeface="Times New Roman" pitchFamily="18" charset="0"/>
              </a:rPr>
              <a:t>: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</a:rPr>
              <a:t> Tin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</a:rPr>
              <a:t>học</a:t>
            </a:r>
            <a:endParaRPr lang="en-US" sz="2800" b="1" dirty="0">
              <a:solidFill>
                <a:srgbClr val="002060"/>
              </a:solidFill>
              <a:latin typeface="Times New Roman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E09A659-8326-483B-8D92-20FCB11D88AE}"/>
              </a:ext>
            </a:extLst>
          </p:cNvPr>
          <p:cNvSpPr/>
          <p:nvPr/>
        </p:nvSpPr>
        <p:spPr>
          <a:xfrm>
            <a:off x="0" y="1070818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u="sng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5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tổng</a:t>
            </a:r>
            <a:r>
              <a:rPr lang="en-US" sz="3200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endParaRPr lang="en-US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0905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0"/>
            <a:ext cx="92202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442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90" name="Group 66"/>
          <p:cNvGrpSpPr>
            <a:grpSpLocks/>
          </p:cNvGrpSpPr>
          <p:nvPr/>
        </p:nvGrpSpPr>
        <p:grpSpPr bwMode="auto">
          <a:xfrm>
            <a:off x="1676400" y="1655593"/>
            <a:ext cx="4354513" cy="1108979"/>
            <a:chOff x="192" y="873"/>
            <a:chExt cx="2630" cy="814"/>
          </a:xfrm>
        </p:grpSpPr>
        <p:grpSp>
          <p:nvGrpSpPr>
            <p:cNvPr id="12294" name="Group 55"/>
            <p:cNvGrpSpPr>
              <a:grpSpLocks/>
            </p:cNvGrpSpPr>
            <p:nvPr/>
          </p:nvGrpSpPr>
          <p:grpSpPr bwMode="auto">
            <a:xfrm>
              <a:off x="192" y="873"/>
              <a:ext cx="2630" cy="655"/>
              <a:chOff x="2160" y="1678"/>
              <a:chExt cx="1303" cy="1134"/>
            </a:xfrm>
          </p:grpSpPr>
          <p:sp>
            <p:nvSpPr>
              <p:cNvPr id="12296" name="Oval 56"/>
              <p:cNvSpPr>
                <a:spLocks noChangeArrowheads="1"/>
              </p:cNvSpPr>
              <p:nvPr/>
            </p:nvSpPr>
            <p:spPr bwMode="gray">
              <a:xfrm>
                <a:off x="2781" y="1981"/>
                <a:ext cx="64" cy="524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50000">
                    <a:srgbClr val="FCDF06"/>
                  </a:gs>
                  <a:gs pos="100000">
                    <a:srgbClr val="FFFFFF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Franklin Gothic Book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Franklin Gothic Book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Franklin Gothic Book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Franklin Gothic Book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Franklin Gothic Book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Franklin Gothic Book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Franklin Gothic Book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Franklin Gothic Book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Franklin Gothic Book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2297" name="Oval 57"/>
              <p:cNvSpPr>
                <a:spLocks noChangeArrowheads="1"/>
              </p:cNvSpPr>
              <p:nvPr/>
            </p:nvSpPr>
            <p:spPr bwMode="gray">
              <a:xfrm>
                <a:off x="2783" y="1981"/>
                <a:ext cx="64" cy="524"/>
              </a:xfrm>
              <a:prstGeom prst="ellipse">
                <a:avLst/>
              </a:prstGeom>
              <a:solidFill>
                <a:srgbClr val="00FF00">
                  <a:alpha val="32156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Franklin Gothic Book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Franklin Gothic Book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Franklin Gothic Book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Franklin Gothic Book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Franklin Gothic Book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Franklin Gothic Book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Franklin Gothic Book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Franklin Gothic Book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Franklin Gothic Book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2298" name="Oval 58"/>
              <p:cNvSpPr>
                <a:spLocks noChangeArrowheads="1"/>
              </p:cNvSpPr>
              <p:nvPr/>
            </p:nvSpPr>
            <p:spPr bwMode="gray">
              <a:xfrm>
                <a:off x="2163" y="1983"/>
                <a:ext cx="1300" cy="524"/>
              </a:xfrm>
              <a:prstGeom prst="ellipse">
                <a:avLst/>
              </a:prstGeom>
              <a:gradFill rotWithShape="1">
                <a:gsLst>
                  <a:gs pos="0">
                    <a:srgbClr val="887903"/>
                  </a:gs>
                  <a:gs pos="50000">
                    <a:srgbClr val="FCDF06"/>
                  </a:gs>
                  <a:gs pos="100000">
                    <a:srgbClr val="887903"/>
                  </a:gs>
                </a:gsLst>
                <a:lin ang="189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Franklin Gothic Book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Franklin Gothic Book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Franklin Gothic Book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Franklin Gothic Book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Franklin Gothic Book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Franklin Gothic Book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Franklin Gothic Book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Franklin Gothic Book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Franklin Gothic Book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2299" name="Oval 59"/>
              <p:cNvSpPr>
                <a:spLocks noChangeArrowheads="1"/>
              </p:cNvSpPr>
              <p:nvPr/>
            </p:nvSpPr>
            <p:spPr bwMode="gray">
              <a:xfrm>
                <a:off x="2160" y="1948"/>
                <a:ext cx="1300" cy="566"/>
              </a:xfrm>
              <a:prstGeom prst="ellipse">
                <a:avLst/>
              </a:prstGeom>
              <a:solidFill>
                <a:srgbClr val="FF00FF">
                  <a:alpha val="0"/>
                </a:srgbClr>
              </a:solidFill>
              <a:ln w="3810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anchor="ctr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Franklin Gothic Book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Franklin Gothic Book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Franklin Gothic Book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Franklin Gothic Book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Franklin Gothic Book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Franklin Gothic Book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Franklin Gothic Book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Franklin Gothic Book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Franklin Gothic Book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2300" name="Oval 60"/>
              <p:cNvSpPr>
                <a:spLocks noChangeArrowheads="1"/>
              </p:cNvSpPr>
              <p:nvPr/>
            </p:nvSpPr>
            <p:spPr bwMode="gray">
              <a:xfrm>
                <a:off x="2228" y="1983"/>
                <a:ext cx="1170" cy="524"/>
              </a:xfrm>
              <a:prstGeom prst="ellipse">
                <a:avLst/>
              </a:prstGeom>
              <a:solidFill>
                <a:srgbClr val="FF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Franklin Gothic Book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Franklin Gothic Book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Franklin Gothic Book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Franklin Gothic Book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Franklin Gothic Book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Franklin Gothic Book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Franklin Gothic Book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Franklin Gothic Book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Franklin Gothic Book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2301" name="Oval 61"/>
              <p:cNvSpPr>
                <a:spLocks noChangeArrowheads="1"/>
              </p:cNvSpPr>
              <p:nvPr/>
            </p:nvSpPr>
            <p:spPr bwMode="gray">
              <a:xfrm>
                <a:off x="2246" y="1678"/>
                <a:ext cx="1134" cy="1134"/>
              </a:xfrm>
              <a:prstGeom prst="ellipse">
                <a:avLst/>
              </a:prstGeom>
              <a:gradFill rotWithShape="1">
                <a:gsLst>
                  <a:gs pos="0">
                    <a:srgbClr val="595959"/>
                  </a:gs>
                  <a:gs pos="100000">
                    <a:srgbClr val="C0C0C0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Franklin Gothic Book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Franklin Gothic Book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Franklin Gothic Book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Franklin Gothic Book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Franklin Gothic Book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Franklin Gothic Book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Franklin Gothic Book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Franklin Gothic Book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Franklin Gothic Book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2302" name="Oval 62"/>
              <p:cNvSpPr>
                <a:spLocks noChangeArrowheads="1"/>
              </p:cNvSpPr>
              <p:nvPr/>
            </p:nvSpPr>
            <p:spPr bwMode="gray">
              <a:xfrm>
                <a:off x="2261" y="1685"/>
                <a:ext cx="1105" cy="1105"/>
              </a:xfrm>
              <a:prstGeom prst="ellipse">
                <a:avLst/>
              </a:prstGeom>
              <a:gradFill rotWithShape="1">
                <a:gsLst>
                  <a:gs pos="0">
                    <a:srgbClr val="C0C0C0">
                      <a:alpha val="0"/>
                    </a:srgbClr>
                  </a:gs>
                  <a:gs pos="100000">
                    <a:srgbClr val="E9E9E9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Franklin Gothic Book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Franklin Gothic Book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Franklin Gothic Book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Franklin Gothic Book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Franklin Gothic Book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Franklin Gothic Book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Franklin Gothic Book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Franklin Gothic Book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Franklin Gothic Book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2303" name="Oval 63"/>
              <p:cNvSpPr>
                <a:spLocks noChangeArrowheads="1"/>
              </p:cNvSpPr>
              <p:nvPr/>
            </p:nvSpPr>
            <p:spPr bwMode="gray">
              <a:xfrm>
                <a:off x="2273" y="1696"/>
                <a:ext cx="1052" cy="1032"/>
              </a:xfrm>
              <a:prstGeom prst="ellipse">
                <a:avLst/>
              </a:prstGeom>
              <a:solidFill>
                <a:schemeClr val="bg1">
                  <a:alpha val="47842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Franklin Gothic Book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Franklin Gothic Book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Franklin Gothic Book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Franklin Gothic Book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Franklin Gothic Book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Franklin Gothic Book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Franklin Gothic Book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Franklin Gothic Book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Franklin Gothic Book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2304" name="Oval 64"/>
              <p:cNvSpPr>
                <a:spLocks noChangeArrowheads="1"/>
              </p:cNvSpPr>
              <p:nvPr/>
            </p:nvSpPr>
            <p:spPr bwMode="gray">
              <a:xfrm>
                <a:off x="2334" y="1725"/>
                <a:ext cx="936" cy="838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C0C0C0">
                      <a:alpha val="37999"/>
                    </a:srgb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Franklin Gothic Book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Franklin Gothic Book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Franklin Gothic Book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Franklin Gothic Book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Franklin Gothic Book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Franklin Gothic Book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Franklin Gothic Book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Franklin Gothic Book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Franklin Gothic Book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sp>
          <p:nvSpPr>
            <p:cNvPr id="12295" name="Text Box 65"/>
            <p:cNvSpPr txBox="1">
              <a:spLocks noChangeArrowheads="1"/>
            </p:cNvSpPr>
            <p:nvPr/>
          </p:nvSpPr>
          <p:spPr bwMode="auto">
            <a:xfrm>
              <a:off x="493" y="1008"/>
              <a:ext cx="2034" cy="6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Franklin Gothic Book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Franklin Gothic Book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Franklin Gothic Book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Franklin Gothic Book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Franklin Gothic Book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Franklin Gothic Book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Franklin Gothic Book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Franklin Gothic Book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Franklin Gothic Book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3200" b="1" dirty="0" err="1">
                  <a:solidFill>
                    <a:srgbClr val="3333FF"/>
                  </a:solidFill>
                  <a:latin typeface="Times New Roman" panose="02020603050405020304" pitchFamily="18" charset="0"/>
                </a:rPr>
                <a:t>Em</a:t>
              </a:r>
              <a:r>
                <a:rPr lang="en-US" altLang="en-US" sz="3200" b="1" dirty="0">
                  <a:solidFill>
                    <a:srgbClr val="3333FF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solidFill>
                    <a:srgbClr val="3333FF"/>
                  </a:solidFill>
                  <a:latin typeface="Times New Roman" panose="02020603050405020304" pitchFamily="18" charset="0"/>
                </a:rPr>
                <a:t>cần</a:t>
              </a:r>
              <a:r>
                <a:rPr lang="en-US" altLang="en-US" sz="3200" b="1" dirty="0">
                  <a:solidFill>
                    <a:srgbClr val="3333FF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solidFill>
                    <a:srgbClr val="3333FF"/>
                  </a:solidFill>
                  <a:latin typeface="Times New Roman" panose="02020603050405020304" pitchFamily="18" charset="0"/>
                </a:rPr>
                <a:t>ghi</a:t>
              </a:r>
              <a:r>
                <a:rPr lang="en-US" altLang="en-US" sz="3200" b="1" dirty="0">
                  <a:solidFill>
                    <a:srgbClr val="3333FF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solidFill>
                    <a:srgbClr val="3333FF"/>
                  </a:solidFill>
                  <a:latin typeface="Times New Roman" panose="02020603050405020304" pitchFamily="18" charset="0"/>
                </a:rPr>
                <a:t>nhớ</a:t>
              </a:r>
              <a:endParaRPr lang="en-US" altLang="en-US" sz="3200" b="1" dirty="0">
                <a:solidFill>
                  <a:srgbClr val="3333FF"/>
                </a:solidFill>
                <a:latin typeface="Times New Roman" panose="02020603050405020304" pitchFamily="18" charset="0"/>
              </a:endParaRPr>
            </a:p>
          </p:txBody>
        </p:sp>
      </p:grpSp>
      <p:sp>
        <p:nvSpPr>
          <p:cNvPr id="12292" name="TextBox 16"/>
          <p:cNvSpPr txBox="1">
            <a:spLocks noChangeArrowheads="1"/>
          </p:cNvSpPr>
          <p:nvPr/>
        </p:nvSpPr>
        <p:spPr bwMode="auto">
          <a:xfrm>
            <a:off x="0" y="2368292"/>
            <a:ext cx="639402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Franklin Gothic Book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Franklin Gothic Book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Franklin Gothic Book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Franklin Gothic Book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Franklin Gothic Book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200" dirty="0">
                <a:solidFill>
                  <a:srgbClr val="FF0000"/>
                </a:solidFill>
                <a:sym typeface="Wingdings" panose="05000000000000000000" pitchFamily="2" charset="2"/>
              </a:rPr>
              <a:t>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thao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soạn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2293" name="TextBox 18"/>
          <p:cNvSpPr txBox="1">
            <a:spLocks noChangeArrowheads="1"/>
          </p:cNvSpPr>
          <p:nvPr/>
        </p:nvSpPr>
        <p:spPr bwMode="auto">
          <a:xfrm>
            <a:off x="-19334" y="2764572"/>
            <a:ext cx="8991600" cy="4093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Franklin Gothic Book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Franklin Gothic Book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Franklin Gothic Book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Franklin Gothic Book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Franklin Gothic Book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FontTx/>
              <a:buChar char="-"/>
            </a:pPr>
            <a:r>
              <a:rPr lang="en-US" altLang="en-US" sz="3600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Mở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phần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mềm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soạn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thảo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Word</a:t>
            </a:r>
          </a:p>
          <a:p>
            <a:pPr eaLnBrk="1" hangingPunct="1">
              <a:buFontTx/>
              <a:buChar char="-"/>
            </a:pPr>
            <a:r>
              <a:rPr lang="en-US" alt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Gõ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kí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tự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bằng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10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ngón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tay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;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gõ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chữ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tiếng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Việt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;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chọn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phông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chữ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cỡ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chữ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kiểu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chữ</a:t>
            </a:r>
            <a:endParaRPr lang="en-US" alt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eaLnBrk="1" hangingPunct="1">
              <a:buFontTx/>
              <a:buChar char="-"/>
            </a:pP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Lưu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văn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bản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vào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máy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;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mở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tệp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văn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bản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đã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có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sẵn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trên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máy</a:t>
            </a:r>
            <a:endParaRPr lang="en-US" alt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eaLnBrk="1" hangingPunct="1">
              <a:buFontTx/>
              <a:buChar char="-"/>
            </a:pP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Chèn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hình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/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tranh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ảnh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;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chèn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và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điều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chỉnh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bảng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; di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chuyển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tranh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/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ảnh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một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đoạn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văn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bản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/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bảng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;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sao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chép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cắt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dán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xóa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một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đoạn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văn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bản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hay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tranh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ảnh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trong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văn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bản</a:t>
            </a:r>
            <a:endParaRPr lang="en-US" alt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eaLnBrk="1" hangingPunct="1">
              <a:buFontTx/>
              <a:buChar char="-"/>
            </a:pP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Trình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bày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một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đoạn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văn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bản</a:t>
            </a:r>
            <a:endParaRPr lang="en-US" alt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eaLnBrk="1" hangingPunct="1">
              <a:buFontTx/>
              <a:buChar char="-"/>
            </a:pP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Trình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bày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trang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văn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bản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; in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văn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bản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ra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giấy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.</a:t>
            </a:r>
            <a:endParaRPr lang="en-US" alt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 Box 11">
            <a:extLst>
              <a:ext uri="{FF2B5EF4-FFF2-40B4-BE49-F238E27FC236}">
                <a16:creationId xmlns:a16="http://schemas.microsoft.com/office/drawing/2014/main" id="{ECC9E004-28D0-415B-A8FB-30D6252B0B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0" y="553872"/>
            <a:ext cx="35052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/>
            <a:r>
              <a:rPr lang="en-US" sz="2800" b="1" u="sng" dirty="0" err="1">
                <a:solidFill>
                  <a:srgbClr val="002060"/>
                </a:solidFill>
                <a:latin typeface="Times New Roman" pitchFamily="18" charset="0"/>
              </a:rPr>
              <a:t>Môn</a:t>
            </a:r>
            <a:r>
              <a:rPr lang="en-US" sz="2800" b="1" u="sng" dirty="0">
                <a:solidFill>
                  <a:srgbClr val="002060"/>
                </a:solidFill>
                <a:latin typeface="Times New Roman" pitchFamily="18" charset="0"/>
              </a:rPr>
              <a:t>: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</a:rPr>
              <a:t> Tin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</a:rPr>
              <a:t>học</a:t>
            </a:r>
            <a:endParaRPr lang="en-US" sz="2800" b="1" dirty="0">
              <a:solidFill>
                <a:srgbClr val="002060"/>
              </a:solidFill>
              <a:latin typeface="Times New Roman" pitchFamily="18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E09A659-8326-483B-8D92-20FCB11D88AE}"/>
              </a:ext>
            </a:extLst>
          </p:cNvPr>
          <p:cNvSpPr/>
          <p:nvPr/>
        </p:nvSpPr>
        <p:spPr>
          <a:xfrm>
            <a:off x="0" y="1070818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u="sng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5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tổng</a:t>
            </a:r>
            <a:r>
              <a:rPr lang="en-US" sz="3200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endParaRPr lang="en-US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2820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458" name="Group 11"/>
          <p:cNvGrpSpPr>
            <a:grpSpLocks/>
          </p:cNvGrpSpPr>
          <p:nvPr/>
        </p:nvGrpSpPr>
        <p:grpSpPr bwMode="auto">
          <a:xfrm>
            <a:off x="0" y="4410075"/>
            <a:ext cx="9144000" cy="3105150"/>
            <a:chOff x="0" y="2778"/>
            <a:chExt cx="5760" cy="1956"/>
          </a:xfrm>
        </p:grpSpPr>
        <p:pic>
          <p:nvPicPr>
            <p:cNvPr id="19464" name="Picture 4" descr="724608s7aonrbepf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0" y="2778"/>
              <a:ext cx="480" cy="15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465" name="Picture 4" descr="724608s7aonrbepf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778"/>
              <a:ext cx="480" cy="15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466" name="Picture 7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60" y="3168"/>
              <a:ext cx="768" cy="1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467" name="Picture 8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0" y="3168"/>
              <a:ext cx="768" cy="1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468" name="Picture 9" descr="rose19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009682">
              <a:off x="3648" y="3552"/>
              <a:ext cx="1013" cy="1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469" name="Picture 10" descr="rose19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853364" flipH="1">
              <a:off x="960" y="3582"/>
              <a:ext cx="822" cy="1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060" name="Text Box 12"/>
          <p:cNvSpPr txBox="1">
            <a:spLocks noChangeArrowheads="1"/>
          </p:cNvSpPr>
          <p:nvPr/>
        </p:nvSpPr>
        <p:spPr bwMode="auto">
          <a:xfrm>
            <a:off x="3062288" y="2971800"/>
            <a:ext cx="3133725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600" b="1">
                <a:solidFill>
                  <a:srgbClr val="FF0000"/>
                </a:solidFill>
              </a:rPr>
              <a:t>KIỂM TRA BÀI CŨ</a:t>
            </a:r>
          </a:p>
        </p:txBody>
      </p:sp>
      <p:sp>
        <p:nvSpPr>
          <p:cNvPr id="2061" name="AutoShape 13"/>
          <p:cNvSpPr>
            <a:spLocks noChangeArrowheads="1"/>
          </p:cNvSpPr>
          <p:nvPr/>
        </p:nvSpPr>
        <p:spPr bwMode="auto">
          <a:xfrm>
            <a:off x="2200275" y="881063"/>
            <a:ext cx="4849813" cy="4797425"/>
          </a:xfrm>
          <a:prstGeom prst="flowChartConnector">
            <a:avLst/>
          </a:prstGeom>
          <a:noFill/>
          <a:ln w="57150" cmpd="thinThick">
            <a:solidFill>
              <a:srgbClr val="6600FF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 sz="1800" b="1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2062" name="AutoShape 14"/>
          <p:cNvSpPr>
            <a:spLocks noChangeArrowheads="1"/>
          </p:cNvSpPr>
          <p:nvPr/>
        </p:nvSpPr>
        <p:spPr bwMode="auto">
          <a:xfrm>
            <a:off x="2879725" y="1552575"/>
            <a:ext cx="3538538" cy="3579813"/>
          </a:xfrm>
          <a:prstGeom prst="flowChartConnector">
            <a:avLst/>
          </a:prstGeom>
          <a:noFill/>
          <a:ln w="57150" cmpd="thinThick">
            <a:solidFill>
              <a:srgbClr val="FF0066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 sz="1800" b="1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063" name="AutoShape 15"/>
          <p:cNvSpPr>
            <a:spLocks noChangeArrowheads="1"/>
          </p:cNvSpPr>
          <p:nvPr/>
        </p:nvSpPr>
        <p:spPr bwMode="auto">
          <a:xfrm>
            <a:off x="1590675" y="271463"/>
            <a:ext cx="6019800" cy="5943600"/>
          </a:xfrm>
          <a:prstGeom prst="flowChartConnector">
            <a:avLst/>
          </a:prstGeom>
          <a:noFill/>
          <a:ln w="57150" cmpd="thinThick">
            <a:solidFill>
              <a:srgbClr val="FF33CC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 sz="1800" b="1">
              <a:solidFill>
                <a:srgbClr val="FFFF66"/>
              </a:solidFill>
              <a:latin typeface="Arial" panose="020B0604020202020204" pitchFamily="34" charset="0"/>
            </a:endParaRPr>
          </a:p>
        </p:txBody>
      </p:sp>
      <p:pic>
        <p:nvPicPr>
          <p:cNvPr id="2064" name="2.BAI CA DI HOC.mid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0" y="625157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 Box 11">
            <a:extLst>
              <a:ext uri="{FF2B5EF4-FFF2-40B4-BE49-F238E27FC236}">
                <a16:creationId xmlns:a16="http://schemas.microsoft.com/office/drawing/2014/main" id="{ECC9E004-28D0-415B-A8FB-30D6252B0B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5600" y="1838980"/>
            <a:ext cx="35052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/>
            <a:r>
              <a:rPr lang="en-US" sz="2800" b="1" u="sng" dirty="0" err="1">
                <a:solidFill>
                  <a:srgbClr val="002060"/>
                </a:solidFill>
                <a:latin typeface="Times New Roman" pitchFamily="18" charset="0"/>
              </a:rPr>
              <a:t>Môn</a:t>
            </a:r>
            <a:r>
              <a:rPr lang="en-US" sz="2800" b="1" u="sng" dirty="0">
                <a:solidFill>
                  <a:srgbClr val="002060"/>
                </a:solidFill>
                <a:latin typeface="Times New Roman" pitchFamily="18" charset="0"/>
              </a:rPr>
              <a:t>: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</a:rPr>
              <a:t> Tin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</a:rPr>
              <a:t>học</a:t>
            </a:r>
            <a:endParaRPr lang="en-US" sz="2800" b="1" dirty="0">
              <a:solidFill>
                <a:srgbClr val="00206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4216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500" fill="hold"/>
                                        <p:tgtEl>
                                          <p:spTgt spid="206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20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206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20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" dur="500" fill="hold"/>
                                        <p:tgtEl>
                                          <p:spTgt spid="206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206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206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206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3" presetClass="entr" presetSubtype="16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" fill="hold"/>
                                        <p:tgtEl>
                                          <p:spTgt spid="206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8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64"/>
                </p:tgtEl>
              </p:cMediaNode>
            </p:audio>
          </p:childTnLst>
        </p:cTn>
      </p:par>
    </p:tnLst>
    <p:bldLst>
      <p:bldP spid="2060" grpId="0"/>
      <p:bldP spid="2061" grpId="0" animBg="1"/>
      <p:bldP spid="2062" grpId="0" animBg="1"/>
      <p:bldP spid="206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667000" y="1806753"/>
            <a:ext cx="47903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u="sng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CỦNG CỐ DẶN DÒ</a:t>
            </a:r>
            <a:endParaRPr lang="en-US" sz="36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0" y="2453084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lvl="0" indent="-571500">
              <a:buFontTx/>
              <a:buChar char="-"/>
            </a:pPr>
            <a:r>
              <a:rPr lang="nl-NL" sz="4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 </a:t>
            </a:r>
            <a:r>
              <a:rPr lang="nl-NL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 </a:t>
            </a:r>
            <a:r>
              <a:rPr lang="nl-NL" sz="4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em học bài;</a:t>
            </a:r>
          </a:p>
          <a:p>
            <a:pPr marL="571500" lvl="0" indent="-571500">
              <a:buFontTx/>
              <a:buChar char="-"/>
            </a:pPr>
            <a:r>
              <a:rPr lang="nl-NL" sz="4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Chia sẻ bài học hôm nay cho người thân của mình hoặc bạn bè</a:t>
            </a:r>
            <a:endParaRPr lang="en-US" sz="4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 Box 11">
            <a:extLst>
              <a:ext uri="{FF2B5EF4-FFF2-40B4-BE49-F238E27FC236}">
                <a16:creationId xmlns:a16="http://schemas.microsoft.com/office/drawing/2014/main" id="{ECC9E004-28D0-415B-A8FB-30D6252B0B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0" y="553872"/>
            <a:ext cx="35052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/>
            <a:r>
              <a:rPr lang="en-US" sz="2800" b="1" u="sng" dirty="0" err="1">
                <a:solidFill>
                  <a:srgbClr val="002060"/>
                </a:solidFill>
                <a:latin typeface="Times New Roman" pitchFamily="18" charset="0"/>
              </a:rPr>
              <a:t>Môn</a:t>
            </a:r>
            <a:r>
              <a:rPr lang="en-US" sz="2800" b="1" u="sng" dirty="0">
                <a:solidFill>
                  <a:srgbClr val="002060"/>
                </a:solidFill>
                <a:latin typeface="Times New Roman" pitchFamily="18" charset="0"/>
              </a:rPr>
              <a:t>: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</a:rPr>
              <a:t> Tin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</a:rPr>
              <a:t>học</a:t>
            </a:r>
            <a:endParaRPr lang="en-US" sz="2800" b="1" dirty="0">
              <a:solidFill>
                <a:srgbClr val="002060"/>
              </a:solidFill>
              <a:latin typeface="Times New Roman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E09A659-8326-483B-8D92-20FCB11D88AE}"/>
              </a:ext>
            </a:extLst>
          </p:cNvPr>
          <p:cNvSpPr/>
          <p:nvPr/>
        </p:nvSpPr>
        <p:spPr>
          <a:xfrm>
            <a:off x="0" y="1070818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u="sng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5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tổng</a:t>
            </a:r>
            <a:r>
              <a:rPr lang="en-US" sz="3200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endParaRPr lang="en-US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905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4" descr="horse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3581400"/>
            <a:ext cx="752475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5" descr="3d butterfly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3276600"/>
            <a:ext cx="738188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3" name="123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5052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8073" name="WordArt 9"/>
          <p:cNvSpPr>
            <a:spLocks noChangeArrowheads="1" noChangeShapeType="1" noTextEdit="1"/>
          </p:cNvSpPr>
          <p:nvPr/>
        </p:nvSpPr>
        <p:spPr bwMode="auto">
          <a:xfrm>
            <a:off x="422275" y="914400"/>
            <a:ext cx="8153400" cy="2438400"/>
          </a:xfrm>
          <a:prstGeom prst="rect">
            <a:avLst/>
          </a:prstGeom>
        </p:spPr>
        <p:txBody>
          <a:bodyPr wrap="none" fromWordArt="1">
            <a:prstTxWarp prst="textChevron">
              <a:avLst>
                <a:gd name="adj" fmla="val 25000"/>
              </a:avLst>
            </a:prstTxWarp>
          </a:bodyPr>
          <a:lstStyle/>
          <a:p>
            <a:pPr algn="ctr"/>
            <a:r>
              <a:rPr lang="vi-VN" sz="3600" kern="1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sy="50000" kx="-2453608" algn="br" rotWithShape="0">
                    <a:srgbClr val="868686">
                      <a:alpha val="50000"/>
                    </a:srgbClr>
                  </a:outerShdw>
                </a:effectLst>
                <a:latin typeface="Times New Roman"/>
                <a:cs typeface="Times New Roman"/>
              </a:rPr>
              <a:t>Chúc các em chăm ngoan - học giỏi</a:t>
            </a:r>
            <a:endParaRPr lang="en-US" sz="3600" kern="10">
              <a:ln w="9525">
                <a:solidFill>
                  <a:schemeClr val="tx1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sy="50000" kx="-2453608" algn="br" rotWithShape="0">
                  <a:srgbClr val="868686">
                    <a:alpha val="50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30726" name="Picture 11" descr="00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62000" cy="461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7" name="Picture 12" descr="00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2484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8" name="Picture 14" descr="00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0" y="2238375"/>
            <a:ext cx="762000" cy="461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9" name="Picture 15" descr="bloema14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4953000"/>
            <a:ext cx="25146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0" name="Picture 13" descr="b36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08171">
            <a:off x="-228600" y="4114800"/>
            <a:ext cx="2198688" cy="303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1" name="Picture 152" descr="POINSET2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47800" cy="144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2" name="Picture 153" descr="POINSET2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622382" y="2381"/>
            <a:ext cx="1447800" cy="144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218" name="Picture 154" descr="balonnen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2209800"/>
            <a:ext cx="2941638" cy="414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0734" name="Group 158"/>
          <p:cNvGrpSpPr>
            <a:grpSpLocks/>
          </p:cNvGrpSpPr>
          <p:nvPr/>
        </p:nvGrpSpPr>
        <p:grpSpPr bwMode="auto">
          <a:xfrm>
            <a:off x="1752600" y="5410200"/>
            <a:ext cx="1981200" cy="1447800"/>
            <a:chOff x="5760" y="2544"/>
            <a:chExt cx="1111" cy="768"/>
          </a:xfrm>
        </p:grpSpPr>
        <p:pic>
          <p:nvPicPr>
            <p:cNvPr id="30755" name="Picture 159" descr="FLOWERS5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60" y="2544"/>
              <a:ext cx="1111" cy="7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56" name="Picture 160" descr="aaf6"/>
            <p:cNvPicPr>
              <a:picLocks noChangeAspect="1" noChangeArrowheads="1" noCrop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84" y="2688"/>
              <a:ext cx="384" cy="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0735" name="Group 161"/>
          <p:cNvGrpSpPr>
            <a:grpSpLocks/>
          </p:cNvGrpSpPr>
          <p:nvPr/>
        </p:nvGrpSpPr>
        <p:grpSpPr bwMode="auto">
          <a:xfrm>
            <a:off x="2590800" y="3810000"/>
            <a:ext cx="1295400" cy="762000"/>
            <a:chOff x="5760" y="2544"/>
            <a:chExt cx="1111" cy="768"/>
          </a:xfrm>
        </p:grpSpPr>
        <p:pic>
          <p:nvPicPr>
            <p:cNvPr id="30753" name="Picture 162" descr="FLOWERS5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60" y="2544"/>
              <a:ext cx="1111" cy="7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54" name="Picture 163" descr="aaf6"/>
            <p:cNvPicPr>
              <a:picLocks noChangeAspect="1" noChangeArrowheads="1" noCrop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84" y="2688"/>
              <a:ext cx="384" cy="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0736" name="Group 164"/>
          <p:cNvGrpSpPr>
            <a:grpSpLocks/>
          </p:cNvGrpSpPr>
          <p:nvPr/>
        </p:nvGrpSpPr>
        <p:grpSpPr bwMode="auto">
          <a:xfrm>
            <a:off x="1295400" y="3657600"/>
            <a:ext cx="1295400" cy="990600"/>
            <a:chOff x="5760" y="2544"/>
            <a:chExt cx="1111" cy="768"/>
          </a:xfrm>
        </p:grpSpPr>
        <p:pic>
          <p:nvPicPr>
            <p:cNvPr id="30751" name="Picture 165" descr="FLOWERS5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60" y="2544"/>
              <a:ext cx="1111" cy="7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52" name="Picture 166" descr="aaf6"/>
            <p:cNvPicPr>
              <a:picLocks noChangeAspect="1" noChangeArrowheads="1" noCrop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84" y="2688"/>
              <a:ext cx="384" cy="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0737" name="Group 167"/>
          <p:cNvGrpSpPr>
            <a:grpSpLocks/>
          </p:cNvGrpSpPr>
          <p:nvPr/>
        </p:nvGrpSpPr>
        <p:grpSpPr bwMode="auto">
          <a:xfrm>
            <a:off x="6400800" y="5334000"/>
            <a:ext cx="2057400" cy="1524000"/>
            <a:chOff x="5760" y="2544"/>
            <a:chExt cx="1111" cy="768"/>
          </a:xfrm>
        </p:grpSpPr>
        <p:pic>
          <p:nvPicPr>
            <p:cNvPr id="30749" name="Picture 168" descr="FLOWERS5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60" y="2544"/>
              <a:ext cx="1111" cy="7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50" name="Picture 169" descr="aaf6"/>
            <p:cNvPicPr>
              <a:picLocks noChangeAspect="1" noChangeArrowheads="1" noCrop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84" y="2688"/>
              <a:ext cx="384" cy="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0738" name="Group 170"/>
          <p:cNvGrpSpPr>
            <a:grpSpLocks/>
          </p:cNvGrpSpPr>
          <p:nvPr/>
        </p:nvGrpSpPr>
        <p:grpSpPr bwMode="auto">
          <a:xfrm>
            <a:off x="6781800" y="3657600"/>
            <a:ext cx="990600" cy="990600"/>
            <a:chOff x="5760" y="2544"/>
            <a:chExt cx="1111" cy="768"/>
          </a:xfrm>
        </p:grpSpPr>
        <p:pic>
          <p:nvPicPr>
            <p:cNvPr id="30747" name="Picture 171" descr="FLOWERS5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60" y="2544"/>
              <a:ext cx="1111" cy="7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48" name="Picture 172" descr="aaf6"/>
            <p:cNvPicPr>
              <a:picLocks noChangeAspect="1" noChangeArrowheads="1" noCrop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84" y="2688"/>
              <a:ext cx="384" cy="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0739" name="Group 173"/>
          <p:cNvGrpSpPr>
            <a:grpSpLocks/>
          </p:cNvGrpSpPr>
          <p:nvPr/>
        </p:nvGrpSpPr>
        <p:grpSpPr bwMode="auto">
          <a:xfrm>
            <a:off x="7543800" y="3886200"/>
            <a:ext cx="1066800" cy="1143000"/>
            <a:chOff x="5760" y="2544"/>
            <a:chExt cx="1111" cy="768"/>
          </a:xfrm>
        </p:grpSpPr>
        <p:pic>
          <p:nvPicPr>
            <p:cNvPr id="30745" name="Picture 174" descr="FLOWERS5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60" y="2544"/>
              <a:ext cx="1111" cy="7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46" name="Picture 175" descr="aaf6"/>
            <p:cNvPicPr>
              <a:picLocks noChangeAspect="1" noChangeArrowheads="1" noCrop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84" y="2688"/>
              <a:ext cx="384" cy="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0740" name="Picture 13" descr="Picture12"/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533400" y="-228600"/>
            <a:ext cx="26670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1" name="Picture 13" descr="Picture12"/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6858000" y="1676400"/>
            <a:ext cx="26670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2" name="Picture 13" descr="Picture12"/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3505200" y="1676400"/>
            <a:ext cx="26670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3" name="Picture 13" descr="Picture12"/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3505200" y="-152400"/>
            <a:ext cx="26670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4" name="Picture 13" descr="Picture12"/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6019800" y="76200"/>
            <a:ext cx="26670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V.A – Bông Hồng Tặng Cô Beat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6667500" y="532923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702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798 -0.12835 C 0.06944 -0.12326 0.0026 -0.1302 -0.02031 -0.13066 C -0.0599 -0.12997 -0.09965 -0.12974 -0.13924 -0.12835 C -0.14531 -0.12812 -0.15504 -0.1228 -0.15955 -0.11702 C -0.16337 -0.11193 -0.16563 -0.10384 -0.17066 -0.10129 C -0.17934 -0.09713 -0.18559 -0.08742 -0.1941 -0.08325 C -0.19948 -0.07493 -0.20209 -0.06591 -0.2066 -0.0562 C -0.2066 -0.05596 -0.21285 -0.04278 -0.21285 -0.04255 C -0.21389 -0.03793 -0.21493 -0.03353 -0.21597 -0.02891 C -0.2165 -0.02659 -0.21771 -0.0222 -0.21771 -0.02197 C -0.21632 0.01018 -0.21563 0.01388 -0.21129 0.03862 C -0.21233 0.05366 -0.21268 0.06892 -0.21441 0.08395 C -0.21493 0.08835 -0.22344 0.10523 -0.22396 0.10639 C -0.22691 0.11309 -0.22847 0.12003 -0.2316 0.12674 C -0.23125 0.13714 -0.23195 0.19126 -0.22691 0.21254 C -0.22604 0.21601 -0.22361 0.21832 -0.22222 0.22156 C -0.2191 0.22965 -0.21771 0.24075 -0.21441 0.24861 C -0.20712 0.26573 -0.19931 0.28446 -0.19097 0.30065 C -0.18854 0.31406 -0.18611 0.3099 -0.1816 0.321 C -0.17969 0.32563 -0.179 0.33187 -0.17691 0.3365 C -0.17361 0.34436 -0.16945 0.35153 -0.1658 0.35916 C -0.1632 0.37188 -0.16667 0.36009 -0.15816 0.37257 C -0.15695 0.37442 -0.15643 0.37766 -0.15486 0.37951 C -0.14479 0.39223 -0.129 0.40518 -0.1158 0.40865 C -0.09879 0.42137 -0.10764 0.41813 -0.0783 0.41536 C -0.06806 0.39339 -0.06875 0.36332 -0.06424 0.33881 C -0.06476 0.31869 -0.06493 0.29834 -0.0658 0.27799 C -0.06632 0.26642 -0.07257 0.25509 -0.07518 0.24422 C -0.08108 0.21832 -0.075 0.23381 -0.08143 0.21924 C -0.08872 0.17762 -0.08472 0.15981 -0.08299 0.10199 C -0.08264 0.09297 -0.07743 0.08326 -0.07205 0.07933 C -0.06528 0.07447 -0.05573 0.07424 -0.04844 0.07262 C -0.00938 0.07331 0.02969 0.07285 0.06892 0.07493 C 0.07812 0.0754 0.09548 0.08603 0.09548 0.08626 C 0.10295 0.09367 0.11302 0.09505 0.12205 0.09737 C 0.13055 0.10592 0.14166 0.108 0.15173 0.11101 C 0.16666 0.12165 0.17847 0.12072 0.19566 0.12234 C 0.23837 0.12072 0.28125 0.12049 0.32396 0.11772 C 0.33594 0.11702 0.34844 0.10615 0.35989 0.10199 C 0.36389 0.09783 0.36684 0.09228 0.37083 0.08835 C 0.37934 0.08025 0.38889 0.07563 0.39739 0.06799 C 0.41597 0.03122 0.41753 -0.01411 0.42725 -0.0562 C 0.42708 -0.0666 0.43524 -0.13991 0.41319 -0.15102 C 0.40434 -0.1605 0.3941 -0.16512 0.38333 -0.16905 C 0.36857 -0.18293 0.3441 -0.18571 0.32708 -0.18941 C 0.30729 -0.18779 0.28732 -0.18686 0.26771 -0.18478 C 0.2618 -0.18409 0.26319 -0.18154 0.25972 -0.17576 C 0.25278 -0.1635 0.24757 -0.14061 0.23941 -0.13298 C 0.23698 -0.12604 0.23385 -0.11979 0.2316 -0.11263 C 0.22743 -0.09898 0.22465 -0.08372 0.22066 -0.06961 C 0.21962 -0.06128 0.21857 -0.05319 0.21753 -0.04486 C 0.21684 -0.03885 0.21736 -0.03238 0.21597 -0.02682 C 0.21475 -0.02243 0.2118 -0.01919 0.20972 -0.01549 C 0.2066 0.00717 0.20017 0.02868 0.1941 0.04996 C 0.19028 0.06291 0.18819 0.07632 0.18316 0.08835 C 0.18194 0.09112 0.17986 0.09251 0.1783 0.09505 C 0.17291 0.10453 0.16771 0.11448 0.16285 0.12419 C 0.16111 0.12743 0.15816 0.13344 0.15816 0.13367 C 0.15538 0.14501 0.14653 0.15102 0.13923 0.15611 C 0.13107 0.1679 0.13819 0.15981 0.12361 0.16513 C 0.11493 0.16813 0.10694 0.17461 0.09861 0.17877 C 0.09132 0.18247 0.09618 0.17947 0.08767 0.18317 C 0.08437 0.18455 0.0783 0.18779 0.0783 0.18802 C 0.06423 0.20305 0.04375 0.20976 0.02656 0.21254 C 0.01875 0.21647 0.01562 0.21485 0.00937 0.22387 C 0.00781 0.23058 0.00538 0.23566 0.00312 0.24191 " pathEditMode="relative" rAng="0" ptsTypes="fffffffffffffffffffffffffffffffffffffffffffffffffffffffffffffffffA">
                                      <p:cBhvr>
                                        <p:cTn id="10" dur="2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42" y="244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xit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3000"/>
                                        <p:tgtEl>
                                          <p:spTgt spid="880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/>
                                        <p:tgtEl>
                                          <p:spTgt spid="880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3000"/>
                                        <p:tgtEl>
                                          <p:spTgt spid="880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88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" presetClass="entr" presetSubtype="4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88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88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24989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4" repeatCount="5000" fill="remove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273"/>
                </p:tgtEl>
              </p:cMediaNode>
            </p:audi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12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 nodeType="clickPar">
                      <p:stCondLst>
                        <p:cond delay="0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" fill="hold"/>
                                        <p:tgtEl>
                                          <p:spTgt spid="11273"/>
                                        </p:tgtEl>
                                      </p:cBhvr>
                                    </p:cmd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27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73"/>
                  </p:tgtEl>
                </p:cond>
              </p:nextCondLst>
            </p:seq>
            <p:audio>
              <p:cMediaNode vol="80000" showWhenStopped="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807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 bwMode="gray">
          <a:xfrm>
            <a:off x="1905000" y="350838"/>
            <a:ext cx="4800600" cy="487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ker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Câu 1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4288" y="95250"/>
            <a:ext cx="8863012" cy="954088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u="sng">
                <a:latin typeface="Times New Roman" pitchFamily="18" charset="0"/>
                <a:cs typeface="Times New Roman" pitchFamily="18" charset="0"/>
              </a:rPr>
              <a:t>Câu 1:</a:t>
            </a:r>
            <a:r>
              <a:rPr lang="en-US" sz="2800" b="1">
                <a:latin typeface="Times New Roman" pitchFamily="18" charset="0"/>
                <a:cs typeface="Times New Roman" pitchFamily="18" charset="0"/>
              </a:rPr>
              <a:t> Để mở phần mềm soạn thảo, em nháy đúp chuột vào biểu tượng nào?</a:t>
            </a:r>
          </a:p>
        </p:txBody>
      </p:sp>
      <p:sp>
        <p:nvSpPr>
          <p:cNvPr id="5" name="Frame 4"/>
          <p:cNvSpPr/>
          <p:nvPr/>
        </p:nvSpPr>
        <p:spPr>
          <a:xfrm>
            <a:off x="685800" y="1752598"/>
            <a:ext cx="685800" cy="685800"/>
          </a:xfrm>
          <a:prstGeom prst="fram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6" name="Frame 5"/>
          <p:cNvSpPr/>
          <p:nvPr/>
        </p:nvSpPr>
        <p:spPr>
          <a:xfrm>
            <a:off x="685800" y="2711505"/>
            <a:ext cx="685800" cy="685800"/>
          </a:xfrm>
          <a:prstGeom prst="fram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7" name="Frame 6"/>
          <p:cNvSpPr/>
          <p:nvPr/>
        </p:nvSpPr>
        <p:spPr>
          <a:xfrm>
            <a:off x="685800" y="3767931"/>
            <a:ext cx="685800" cy="685800"/>
          </a:xfrm>
          <a:prstGeom prst="fram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4109" name="TextBox 12"/>
          <p:cNvSpPr txBox="1">
            <a:spLocks noChangeArrowheads="1"/>
          </p:cNvSpPr>
          <p:nvPr/>
        </p:nvSpPr>
        <p:spPr bwMode="auto">
          <a:xfrm>
            <a:off x="1655763" y="1863725"/>
            <a:ext cx="37338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Franklin Gothic Book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Franklin Gothic Book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Franklin Gothic Book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Franklin Gothic Book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Franklin Gothic Book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>
                <a:latin typeface="Arial" panose="020B0604020202020204" pitchFamily="34" charset="0"/>
              </a:rPr>
              <a:t>Biểu tượng </a:t>
            </a:r>
          </a:p>
        </p:txBody>
      </p:sp>
      <p:sp>
        <p:nvSpPr>
          <p:cNvPr id="4110" name="TextBox 13"/>
          <p:cNvSpPr txBox="1">
            <a:spLocks noChangeArrowheads="1"/>
          </p:cNvSpPr>
          <p:nvPr/>
        </p:nvSpPr>
        <p:spPr bwMode="auto">
          <a:xfrm>
            <a:off x="1585913" y="2886075"/>
            <a:ext cx="34290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Franklin Gothic Book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Franklin Gothic Book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Franklin Gothic Book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Franklin Gothic Book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Franklin Gothic Book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>
                <a:latin typeface="Arial" panose="020B0604020202020204" pitchFamily="34" charset="0"/>
              </a:rPr>
              <a:t>Biểu tượng </a:t>
            </a: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1676400" y="3921125"/>
            <a:ext cx="4191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Franklin Gothic Book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Franklin Gothic Book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Franklin Gothic Book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Franklin Gothic Book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Franklin Gothic Book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>
                <a:latin typeface="Arial" panose="020B0604020202020204" pitchFamily="34" charset="0"/>
              </a:rPr>
              <a:t>Biểu tượng </a:t>
            </a:r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7110413" y="5638800"/>
            <a:ext cx="1347787" cy="914400"/>
            <a:chOff x="4416" y="3552"/>
            <a:chExt cx="849" cy="576"/>
          </a:xfrm>
        </p:grpSpPr>
        <p:pic>
          <p:nvPicPr>
            <p:cNvPr id="4117" name="Picture 9" descr="Ketqua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05" y="3552"/>
              <a:ext cx="291" cy="3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118" name="Text Box 10"/>
            <p:cNvSpPr txBox="1">
              <a:spLocks noChangeArrowheads="1"/>
            </p:cNvSpPr>
            <p:nvPr/>
          </p:nvSpPr>
          <p:spPr bwMode="auto">
            <a:xfrm>
              <a:off x="4416" y="3878"/>
              <a:ext cx="849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Franklin Gothic Book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Franklin Gothic Book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Franklin Gothic Book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Franklin Gothic Book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Franklin Gothic Book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Franklin Gothic Book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Franklin Gothic Book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Franklin Gothic Book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Franklin Gothic Book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000" b="1">
                  <a:solidFill>
                    <a:srgbClr val="FF0066"/>
                  </a:solidFill>
                  <a:latin typeface="Arial" panose="020B0604020202020204" pitchFamily="34" charset="0"/>
                  <a:cs typeface="Times New Roman" panose="02020603050405020304" pitchFamily="18" charset="0"/>
                </a:rPr>
                <a:t>Đáp án</a:t>
              </a:r>
            </a:p>
          </p:txBody>
        </p:sp>
      </p:grpSp>
      <p:sp>
        <p:nvSpPr>
          <p:cNvPr id="23" name="Action Button: Return 22">
            <a:hlinkClick r:id="rId3" action="ppaction://hlinksldjump" highlightClick="1"/>
          </p:cNvPr>
          <p:cNvSpPr/>
          <p:nvPr/>
        </p:nvSpPr>
        <p:spPr>
          <a:xfrm>
            <a:off x="8610600" y="0"/>
            <a:ext cx="533400" cy="495300"/>
          </a:xfrm>
          <a:prstGeom prst="actionButtonReturn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4114" name="Pictur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1676400"/>
            <a:ext cx="927100" cy="928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5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2895600"/>
            <a:ext cx="688975" cy="760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6" name="Picture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3962400"/>
            <a:ext cx="719138" cy="71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447574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 nodeType="clickPar">
                      <p:stCondLst>
                        <p:cond delay="0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 nodeType="clickPar">
                      <p:stCondLst>
                        <p:cond delay="0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FFFF"/>
                                      </p:to>
                                    </p:animClr>
                                    <p:set>
                                      <p:cBhvr>
                                        <p:cTn id="2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15" grpId="0"/>
      <p:bldP spid="15" grpId="1"/>
      <p:bldP spid="15" grpId="2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 bwMode="gray">
          <a:xfrm>
            <a:off x="1905000" y="350838"/>
            <a:ext cx="4800600" cy="487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ker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Câu 1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4288" y="95250"/>
            <a:ext cx="8229600" cy="52387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u="sng">
                <a:latin typeface="Times New Roman" pitchFamily="18" charset="0"/>
                <a:cs typeface="Times New Roman" pitchFamily="18" charset="0"/>
              </a:rPr>
              <a:t>Câu 2:</a:t>
            </a:r>
            <a:r>
              <a:rPr lang="en-US" sz="2800" b="1">
                <a:latin typeface="Times New Roman" pitchFamily="18" charset="0"/>
                <a:cs typeface="Times New Roman" pitchFamily="18" charset="0"/>
              </a:rPr>
              <a:t> Em hãy cho biết nút lệnh sau dùng để làm gì?</a:t>
            </a:r>
          </a:p>
        </p:txBody>
      </p:sp>
      <p:sp>
        <p:nvSpPr>
          <p:cNvPr id="19" name="Action Button: Return 18">
            <a:hlinkClick r:id="rId2" action="ppaction://hlinksldjump" highlightClick="1"/>
          </p:cNvPr>
          <p:cNvSpPr/>
          <p:nvPr/>
        </p:nvSpPr>
        <p:spPr>
          <a:xfrm>
            <a:off x="8610600" y="0"/>
            <a:ext cx="533400" cy="495300"/>
          </a:xfrm>
          <a:prstGeom prst="actionButtonReturn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25" name="Straight Connector 24"/>
          <p:cNvCxnSpPr/>
          <p:nvPr/>
        </p:nvCxnSpPr>
        <p:spPr>
          <a:xfrm>
            <a:off x="2057400" y="2209800"/>
            <a:ext cx="375761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2057400" y="3444875"/>
            <a:ext cx="375761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1905000" y="4800600"/>
            <a:ext cx="375761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>
            <a:spLocks noChangeArrowheads="1"/>
          </p:cNvSpPr>
          <p:nvPr/>
        </p:nvSpPr>
        <p:spPr bwMode="auto">
          <a:xfrm>
            <a:off x="2185988" y="1509713"/>
            <a:ext cx="38862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Franklin Gothic Book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Franklin Gothic Book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Franklin Gothic Book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Franklin Gothic Book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Franklin Gothic Book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Chọn cỡ chữ</a:t>
            </a:r>
          </a:p>
        </p:txBody>
      </p:sp>
      <p:sp>
        <p:nvSpPr>
          <p:cNvPr id="31" name="TextBox 30"/>
          <p:cNvSpPr txBox="1">
            <a:spLocks noChangeArrowheads="1"/>
          </p:cNvSpPr>
          <p:nvPr/>
        </p:nvSpPr>
        <p:spPr bwMode="auto">
          <a:xfrm>
            <a:off x="2165350" y="2833688"/>
            <a:ext cx="40386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Franklin Gothic Book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Franklin Gothic Book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Franklin Gothic Book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Franklin Gothic Book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Franklin Gothic Book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Chọn phông chữ</a:t>
            </a:r>
          </a:p>
        </p:txBody>
      </p:sp>
      <p:sp>
        <p:nvSpPr>
          <p:cNvPr id="32" name="TextBox 31"/>
          <p:cNvSpPr txBox="1">
            <a:spLocks noChangeArrowheads="1"/>
          </p:cNvSpPr>
          <p:nvPr/>
        </p:nvSpPr>
        <p:spPr bwMode="auto">
          <a:xfrm>
            <a:off x="1905000" y="4146550"/>
            <a:ext cx="60960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Franklin Gothic Book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Franklin Gothic Book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Franklin Gothic Book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Franklin Gothic Book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Franklin Gothic Book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  Tạo bảng</a:t>
            </a:r>
          </a:p>
        </p:txBody>
      </p:sp>
      <p:pic>
        <p:nvPicPr>
          <p:cNvPr id="5131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295400"/>
            <a:ext cx="990600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2" name="Picture 1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895600"/>
            <a:ext cx="1371600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3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4038600"/>
            <a:ext cx="10668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9168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/>
      <p:bldP spid="3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11"/>
          <p:cNvSpPr txBox="1">
            <a:spLocks noChangeArrowheads="1"/>
          </p:cNvSpPr>
          <p:nvPr/>
        </p:nvSpPr>
        <p:spPr bwMode="auto">
          <a:xfrm>
            <a:off x="2590800" y="1868269"/>
            <a:ext cx="35052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/>
            <a:r>
              <a:rPr lang="en-US" sz="3600" b="1" u="sng" dirty="0" err="1">
                <a:solidFill>
                  <a:srgbClr val="002060"/>
                </a:solidFill>
                <a:latin typeface="Times New Roman" pitchFamily="18" charset="0"/>
              </a:rPr>
              <a:t>Môn</a:t>
            </a:r>
            <a:r>
              <a:rPr lang="en-US" sz="3600" b="1" u="sng" dirty="0">
                <a:solidFill>
                  <a:srgbClr val="002060"/>
                </a:solidFill>
                <a:latin typeface="Times New Roman" pitchFamily="18" charset="0"/>
              </a:rPr>
              <a:t>: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</a:rPr>
              <a:t> Tin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</a:rPr>
              <a:t>học</a:t>
            </a:r>
            <a:endParaRPr lang="en-US" sz="3600" b="1" dirty="0">
              <a:solidFill>
                <a:srgbClr val="002060"/>
              </a:solidFill>
              <a:latin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0" y="3544669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en-US" sz="36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US" altLang="en-US" sz="3600" b="1" u="sng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5: </a:t>
            </a:r>
            <a:r>
              <a:rPr lang="en-US" alt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 HÀNH TỔNG </a:t>
            </a:r>
            <a:r>
              <a:rPr lang="en-US" altLang="en-US" sz="3600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 </a:t>
            </a:r>
            <a:endParaRPr lang="en-US" altLang="en-US" sz="3600" b="1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204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Box 7"/>
          <p:cNvSpPr txBox="1">
            <a:spLocks noChangeArrowheads="1"/>
          </p:cNvSpPr>
          <p:nvPr/>
        </p:nvSpPr>
        <p:spPr bwMode="auto">
          <a:xfrm>
            <a:off x="0" y="2148036"/>
            <a:ext cx="9144000" cy="1615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7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 TIÊU</a:t>
            </a:r>
          </a:p>
          <a:p>
            <a:pPr algn="just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6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36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 lại toàn bộ các thao tác đã học khi STVB</a:t>
            </a:r>
            <a:endParaRPr lang="en-US" altLang="en-US" sz="3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6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36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Tìm hiểu một số chức năng khác khi STVB</a:t>
            </a:r>
            <a:endParaRPr lang="en-US" altLang="en-US" sz="3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Box 11">
            <a:extLst>
              <a:ext uri="{FF2B5EF4-FFF2-40B4-BE49-F238E27FC236}">
                <a16:creationId xmlns:a16="http://schemas.microsoft.com/office/drawing/2014/main" id="{ECC9E004-28D0-415B-A8FB-30D6252B0B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0" y="553872"/>
            <a:ext cx="35052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/>
            <a:r>
              <a:rPr lang="en-US" sz="2800" b="1" u="sng" dirty="0" err="1">
                <a:solidFill>
                  <a:srgbClr val="002060"/>
                </a:solidFill>
                <a:latin typeface="Times New Roman" pitchFamily="18" charset="0"/>
              </a:rPr>
              <a:t>Môn</a:t>
            </a:r>
            <a:r>
              <a:rPr lang="en-US" sz="2800" b="1" u="sng" dirty="0">
                <a:solidFill>
                  <a:srgbClr val="002060"/>
                </a:solidFill>
                <a:latin typeface="Times New Roman" pitchFamily="18" charset="0"/>
              </a:rPr>
              <a:t>: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</a:rPr>
              <a:t> Tin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</a:rPr>
              <a:t>học</a:t>
            </a:r>
            <a:endParaRPr lang="en-US" sz="2800" b="1" dirty="0">
              <a:solidFill>
                <a:srgbClr val="002060"/>
              </a:solidFill>
              <a:latin typeface="Times New Roman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E09A659-8326-483B-8D92-20FCB11D88AE}"/>
              </a:ext>
            </a:extLst>
          </p:cNvPr>
          <p:cNvSpPr/>
          <p:nvPr/>
        </p:nvSpPr>
        <p:spPr>
          <a:xfrm>
            <a:off x="0" y="1070818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u="sng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5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tổng</a:t>
            </a:r>
            <a:r>
              <a:rPr lang="en-US" sz="3200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endParaRPr lang="en-US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551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752600"/>
            <a:ext cx="6629400" cy="8382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000" b="1" dirty="0" smtClean="0">
                <a:latin typeface="Times New Roman" pitchFamily="18" charset="0"/>
                <a:cs typeface="Times New Roman" pitchFamily="18" charset="0"/>
              </a:rPr>
              <a:t>A. HOẠT ĐỘNG THỰC HÀNH</a:t>
            </a:r>
            <a:endParaRPr lang="en-US" sz="3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8600" y="2438401"/>
            <a:ext cx="8458200" cy="152400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30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3000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0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30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30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xét</a:t>
            </a:r>
            <a:r>
              <a:rPr lang="en-US" sz="30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mức</a:t>
            </a:r>
            <a:r>
              <a:rPr lang="en-US" sz="30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30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0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thạo</a:t>
            </a:r>
            <a:r>
              <a:rPr lang="en-US" sz="30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0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từng</a:t>
            </a:r>
            <a:r>
              <a:rPr lang="en-US" sz="30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30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30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( </a:t>
            </a:r>
            <a:r>
              <a:rPr lang="en-US" sz="3000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đánh</a:t>
            </a:r>
            <a:r>
              <a:rPr lang="en-US" sz="30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dấu</a:t>
            </a:r>
            <a:r>
              <a:rPr lang="en-US" sz="30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X  </a:t>
            </a:r>
            <a:r>
              <a:rPr lang="en-US" sz="3000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0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ô </a:t>
            </a:r>
            <a:r>
              <a:rPr lang="en-US" sz="3000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trống</a:t>
            </a:r>
            <a:r>
              <a:rPr lang="en-US" sz="30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30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30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en-US" sz="3000" b="1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 Box 11">
            <a:extLst>
              <a:ext uri="{FF2B5EF4-FFF2-40B4-BE49-F238E27FC236}">
                <a16:creationId xmlns:a16="http://schemas.microsoft.com/office/drawing/2014/main" id="{ECC9E004-28D0-415B-A8FB-30D6252B0B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0" y="553872"/>
            <a:ext cx="35052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/>
            <a:r>
              <a:rPr lang="en-US" sz="2800" b="1" u="sng" dirty="0" err="1">
                <a:solidFill>
                  <a:srgbClr val="002060"/>
                </a:solidFill>
                <a:latin typeface="Times New Roman" pitchFamily="18" charset="0"/>
              </a:rPr>
              <a:t>Môn</a:t>
            </a:r>
            <a:r>
              <a:rPr lang="en-US" sz="2800" b="1" u="sng" dirty="0">
                <a:solidFill>
                  <a:srgbClr val="002060"/>
                </a:solidFill>
                <a:latin typeface="Times New Roman" pitchFamily="18" charset="0"/>
              </a:rPr>
              <a:t>: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</a:rPr>
              <a:t> Tin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</a:rPr>
              <a:t>học</a:t>
            </a:r>
            <a:endParaRPr lang="en-US" sz="2800" b="1" dirty="0">
              <a:solidFill>
                <a:srgbClr val="002060"/>
              </a:solidFill>
              <a:latin typeface="Times New Roman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E09A659-8326-483B-8D92-20FCB11D88AE}"/>
              </a:ext>
            </a:extLst>
          </p:cNvPr>
          <p:cNvSpPr/>
          <p:nvPr/>
        </p:nvSpPr>
        <p:spPr>
          <a:xfrm>
            <a:off x="0" y="1070818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u="sng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5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tổng</a:t>
            </a:r>
            <a:r>
              <a:rPr lang="en-US" sz="3200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endParaRPr lang="en-US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8216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676400"/>
            <a:ext cx="9129654" cy="5181600"/>
          </a:xfrm>
        </p:spPr>
      </p:pic>
      <p:sp>
        <p:nvSpPr>
          <p:cNvPr id="5" name="Text Box 11">
            <a:extLst>
              <a:ext uri="{FF2B5EF4-FFF2-40B4-BE49-F238E27FC236}">
                <a16:creationId xmlns:a16="http://schemas.microsoft.com/office/drawing/2014/main" id="{ECC9E004-28D0-415B-A8FB-30D6252B0B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0" y="553872"/>
            <a:ext cx="35052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/>
            <a:r>
              <a:rPr lang="en-US" sz="2800" b="1" u="sng" dirty="0" err="1">
                <a:solidFill>
                  <a:srgbClr val="002060"/>
                </a:solidFill>
                <a:latin typeface="Times New Roman" pitchFamily="18" charset="0"/>
              </a:rPr>
              <a:t>Môn</a:t>
            </a:r>
            <a:r>
              <a:rPr lang="en-US" sz="2800" b="1" u="sng" dirty="0">
                <a:solidFill>
                  <a:srgbClr val="002060"/>
                </a:solidFill>
                <a:latin typeface="Times New Roman" pitchFamily="18" charset="0"/>
              </a:rPr>
              <a:t>: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</a:rPr>
              <a:t> Tin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</a:rPr>
              <a:t>học</a:t>
            </a:r>
            <a:endParaRPr lang="en-US" sz="2800" b="1" dirty="0">
              <a:solidFill>
                <a:srgbClr val="002060"/>
              </a:solidFill>
              <a:latin typeface="Times New Roman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E09A659-8326-483B-8D92-20FCB11D88AE}"/>
              </a:ext>
            </a:extLst>
          </p:cNvPr>
          <p:cNvSpPr/>
          <p:nvPr/>
        </p:nvSpPr>
        <p:spPr>
          <a:xfrm>
            <a:off x="0" y="1070818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u="sng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5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tổng</a:t>
            </a:r>
            <a:r>
              <a:rPr lang="en-US" sz="3200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endParaRPr lang="en-US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9782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04800" y="1480750"/>
            <a:ext cx="8839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i="1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2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2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32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latin typeface="Times New Roman" pitchFamily="18" charset="0"/>
                <a:cs typeface="Times New Roman" pitchFamily="18" charset="0"/>
              </a:rPr>
              <a:t>nút</a:t>
            </a:r>
            <a:r>
              <a:rPr lang="en-US" sz="32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latin typeface="Times New Roman" pitchFamily="18" charset="0"/>
                <a:cs typeface="Times New Roman" pitchFamily="18" charset="0"/>
              </a:rPr>
              <a:t>lệnh</a:t>
            </a:r>
            <a:r>
              <a:rPr lang="en-US" sz="32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2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32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2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2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200" b="1" i="1" dirty="0" smtClean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2113509"/>
            <a:ext cx="1409700" cy="85169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57576"/>
            <a:ext cx="2945023" cy="70479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0132" y="3562367"/>
            <a:ext cx="1062068" cy="126544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0605" y="4827810"/>
            <a:ext cx="995395" cy="115790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5996297"/>
            <a:ext cx="2209800" cy="894694"/>
          </a:xfrm>
          <a:prstGeom prst="rect">
            <a:avLst/>
          </a:prstGeom>
        </p:spPr>
      </p:pic>
      <p:cxnSp>
        <p:nvCxnSpPr>
          <p:cNvPr id="19" name="Straight Connector 18"/>
          <p:cNvCxnSpPr/>
          <p:nvPr/>
        </p:nvCxnSpPr>
        <p:spPr>
          <a:xfrm>
            <a:off x="2945023" y="2667000"/>
            <a:ext cx="4979777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2971800" y="3505200"/>
            <a:ext cx="4979777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2895600" y="4419600"/>
            <a:ext cx="4979777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2971800" y="5486400"/>
            <a:ext cx="4979777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2971800" y="6477000"/>
            <a:ext cx="4979777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3276600" y="2113509"/>
            <a:ext cx="4495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28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cỡ</a:t>
            </a:r>
            <a:r>
              <a:rPr lang="en-US" sz="28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endParaRPr lang="en-US" sz="2800" b="1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276600" y="2948361"/>
            <a:ext cx="4495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28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font </a:t>
            </a:r>
            <a:r>
              <a:rPr lang="en-US" sz="2800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endParaRPr lang="en-US" sz="2800" b="1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352800" y="3896380"/>
            <a:ext cx="4495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Chèn</a:t>
            </a:r>
            <a:r>
              <a:rPr lang="en-US" sz="28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28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8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endParaRPr lang="en-US" sz="2800" b="1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213788" y="4963180"/>
            <a:ext cx="4495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Chèn</a:t>
            </a:r>
            <a:r>
              <a:rPr lang="en-US" sz="28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bảng</a:t>
            </a:r>
            <a:r>
              <a:rPr lang="en-US" sz="28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28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800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8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endParaRPr lang="en-US" sz="2800" b="1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366188" y="5953780"/>
            <a:ext cx="4495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Lưu</a:t>
            </a:r>
            <a:r>
              <a:rPr lang="en-US" sz="28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8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28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sz="28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endParaRPr lang="en-US" sz="2800" b="1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Text Box 11">
            <a:extLst>
              <a:ext uri="{FF2B5EF4-FFF2-40B4-BE49-F238E27FC236}">
                <a16:creationId xmlns:a16="http://schemas.microsoft.com/office/drawing/2014/main" id="{ECC9E004-28D0-415B-A8FB-30D6252B0B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0" y="553872"/>
            <a:ext cx="35052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/>
            <a:r>
              <a:rPr lang="en-US" sz="2800" b="1" u="sng" dirty="0" err="1">
                <a:solidFill>
                  <a:srgbClr val="002060"/>
                </a:solidFill>
                <a:latin typeface="Times New Roman" pitchFamily="18" charset="0"/>
              </a:rPr>
              <a:t>Môn</a:t>
            </a:r>
            <a:r>
              <a:rPr lang="en-US" sz="2800" b="1" u="sng" dirty="0">
                <a:solidFill>
                  <a:srgbClr val="002060"/>
                </a:solidFill>
                <a:latin typeface="Times New Roman" pitchFamily="18" charset="0"/>
              </a:rPr>
              <a:t>: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</a:rPr>
              <a:t> Tin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</a:rPr>
              <a:t>học</a:t>
            </a:r>
            <a:endParaRPr lang="en-US" sz="2800" b="1" dirty="0">
              <a:solidFill>
                <a:srgbClr val="002060"/>
              </a:solidFill>
              <a:latin typeface="Times New Roman" pitchFamily="18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BE09A659-8326-483B-8D92-20FCB11D88AE}"/>
              </a:ext>
            </a:extLst>
          </p:cNvPr>
          <p:cNvSpPr/>
          <p:nvPr/>
        </p:nvSpPr>
        <p:spPr>
          <a:xfrm>
            <a:off x="0" y="1070818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u="sng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5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tổng</a:t>
            </a:r>
            <a:r>
              <a:rPr lang="en-US" sz="3200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endParaRPr lang="en-US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2091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26" grpId="0"/>
      <p:bldP spid="27" grpId="0"/>
      <p:bldP spid="2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73087857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2065</TotalTime>
  <Words>916</Words>
  <Application>Microsoft Office PowerPoint</Application>
  <PresentationFormat>On-screen Show (4:3)</PresentationFormat>
  <Paragraphs>198</Paragraphs>
  <Slides>21</Slides>
  <Notes>2</Notes>
  <HiddenSlides>0</HiddenSlides>
  <MMClips>4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7" baseType="lpstr">
      <vt:lpstr>Arial</vt:lpstr>
      <vt:lpstr>Calibri</vt:lpstr>
      <vt:lpstr>Franklin Gothic Book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HuyBao</dc:creator>
  <cp:lastModifiedBy>Admin</cp:lastModifiedBy>
  <cp:revision>96</cp:revision>
  <dcterms:created xsi:type="dcterms:W3CDTF">2018-12-02T14:27:57Z</dcterms:created>
  <dcterms:modified xsi:type="dcterms:W3CDTF">2021-11-07T09:19:46Z</dcterms:modified>
</cp:coreProperties>
</file>