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3" r:id="rId4"/>
    <p:sldMasterId id="2147483707" r:id="rId5"/>
    <p:sldMasterId id="2147483719" r:id="rId6"/>
  </p:sldMasterIdLst>
  <p:sldIdLst>
    <p:sldId id="256" r:id="rId7"/>
    <p:sldId id="261" r:id="rId8"/>
    <p:sldId id="292" r:id="rId9"/>
    <p:sldId id="293" r:id="rId10"/>
    <p:sldId id="294" r:id="rId11"/>
    <p:sldId id="295" r:id="rId12"/>
    <p:sldId id="259" r:id="rId13"/>
    <p:sldId id="263" r:id="rId14"/>
    <p:sldId id="258" r:id="rId15"/>
    <p:sldId id="262" r:id="rId16"/>
    <p:sldId id="257" r:id="rId17"/>
    <p:sldId id="264" r:id="rId18"/>
    <p:sldId id="265" r:id="rId19"/>
    <p:sldId id="266" r:id="rId20"/>
    <p:sldId id="269" r:id="rId21"/>
    <p:sldId id="270" r:id="rId22"/>
    <p:sldId id="273" r:id="rId23"/>
    <p:sldId id="274" r:id="rId24"/>
    <p:sldId id="275" r:id="rId25"/>
    <p:sldId id="277" r:id="rId26"/>
    <p:sldId id="268" r:id="rId27"/>
    <p:sldId id="278" r:id="rId28"/>
    <p:sldId id="279" r:id="rId29"/>
    <p:sldId id="280" r:id="rId30"/>
    <p:sldId id="281" r:id="rId31"/>
    <p:sldId id="282" r:id="rId32"/>
    <p:sldId id="283" r:id="rId33"/>
    <p:sldId id="267" r:id="rId34"/>
    <p:sldId id="290" r:id="rId35"/>
    <p:sldId id="284" r:id="rId36"/>
    <p:sldId id="289" r:id="rId37"/>
    <p:sldId id="288" r:id="rId38"/>
    <p:sldId id="287" r:id="rId39"/>
    <p:sldId id="291"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1" autoAdjust="0"/>
    <p:restoredTop sz="94660"/>
  </p:normalViewPr>
  <p:slideViewPr>
    <p:cSldViewPr>
      <p:cViewPr varScale="1">
        <p:scale>
          <a:sx n="93" d="100"/>
          <a:sy n="93" d="100"/>
        </p:scale>
        <p:origin x="984"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70DB6E-3FF8-4AAF-83C6-56B3C2A905FA}"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257130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0DB6E-3FF8-4AAF-83C6-56B3C2A905FA}"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3456894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0DB6E-3FF8-4AAF-83C6-56B3C2A905FA}"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2066166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229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493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320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11/27/2021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118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70DB6E-3FF8-4AAF-83C6-56B3C2A905FA}" type="datetimeFigureOut">
              <a:rPr lang="en-US">
                <a:solidFill>
                  <a:prstClr val="black">
                    <a:tint val="75000"/>
                  </a:prstClr>
                </a:solidFill>
              </a:rPr>
              <a:pPr/>
              <a:t>11/27/2021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7187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70DB6E-3FF8-4AAF-83C6-56B3C2A905FA}" type="datetimeFigureOut">
              <a:rPr lang="en-US">
                <a:solidFill>
                  <a:prstClr val="black">
                    <a:tint val="75000"/>
                  </a:prstClr>
                </a:solidFill>
              </a:rPr>
              <a:pPr/>
              <a:t>11/27/2021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493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0DB6E-3FF8-4AAF-83C6-56B3C2A905FA}" type="datetimeFigureOut">
              <a:rPr lang="en-US">
                <a:solidFill>
                  <a:prstClr val="black">
                    <a:tint val="75000"/>
                  </a:prstClr>
                </a:solidFill>
              </a:rPr>
              <a:pPr/>
              <a:t>11/27/2021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943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11/27/2021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028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0DB6E-3FF8-4AAF-83C6-56B3C2A905FA}"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4076382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11/27/2021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663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146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937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914400">
              <a:defRPr>
                <a:cs typeface="+mn-cs"/>
              </a:defRPr>
            </a:lvl1pPr>
          </a:lstStyle>
          <a:p>
            <a:pPr>
              <a:defRPr/>
            </a:pPr>
            <a:fld id="{53AAD50E-2D2E-446E-9B6A-B56EE124B42A}" type="datetimeFigureOut">
              <a:rPr lang="en-US"/>
              <a:pPr>
                <a:defRPr/>
              </a:pPr>
              <a:t>11/27/2021</a:t>
            </a:fld>
            <a:endParaRPr lang="en-US"/>
          </a:p>
        </p:txBody>
      </p:sp>
      <p:sp>
        <p:nvSpPr>
          <p:cNvPr id="5" name="Footer Placeholder 21"/>
          <p:cNvSpPr>
            <a:spLocks noGrp="1"/>
          </p:cNvSpPr>
          <p:nvPr>
            <p:ph type="ftr" sz="quarter" idx="11"/>
          </p:nvPr>
        </p:nvSpPr>
        <p:spPr/>
        <p:txBody>
          <a:bodyPr/>
          <a:lstStyle>
            <a:lvl1pPr defTabSz="914400">
              <a:defRPr>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914400">
              <a:defRPr>
                <a:cs typeface="+mn-cs"/>
              </a:defRPr>
            </a:lvl1pPr>
          </a:lstStyle>
          <a:p>
            <a:pPr>
              <a:defRPr/>
            </a:pPr>
            <a:fld id="{5ED11840-643C-44DD-B17A-3B3AB6059159}" type="slidenum">
              <a:rPr lang="en-US" altLang="en-US"/>
              <a:pPr>
                <a:defRPr/>
              </a:pPr>
              <a:t>‹#›</a:t>
            </a:fld>
            <a:endParaRPr lang="en-US" altLang="en-US"/>
          </a:p>
        </p:txBody>
      </p:sp>
    </p:spTree>
    <p:extLst>
      <p:ext uri="{BB962C8B-B14F-4D97-AF65-F5344CB8AC3E}">
        <p14:creationId xmlns:p14="http://schemas.microsoft.com/office/powerpoint/2010/main" val="457682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6"/>
            <a:ext cx="7772400" cy="1021842"/>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028498"/>
            <a:ext cx="7772400" cy="1132284"/>
          </a:xfrm>
        </p:spPr>
        <p:txBody>
          <a:bodyPr lIns="45700" rIns="4570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a:defRPr>
                <a:solidFill>
                  <a:srgbClr val="DBF5F9">
                    <a:shade val="90000"/>
                  </a:srgbClr>
                </a:solidFill>
                <a:cs typeface="+mn-cs"/>
              </a:defRPr>
            </a:lvl1pPr>
          </a:lstStyle>
          <a:p>
            <a:pPr>
              <a:defRPr/>
            </a:pPr>
            <a:fld id="{C7F67077-2DE8-4D1A-92F8-20E4D3293041}" type="datetimeFigureOut">
              <a:rPr lang="en-US"/>
              <a:pPr>
                <a:defRPr/>
              </a:pPr>
              <a:t>11/27/2021</a:t>
            </a:fld>
            <a:endParaRPr lang="en-US"/>
          </a:p>
        </p:txBody>
      </p:sp>
      <p:sp>
        <p:nvSpPr>
          <p:cNvPr id="5" name="Footer Placeholder 4"/>
          <p:cNvSpPr>
            <a:spLocks noGrp="1"/>
          </p:cNvSpPr>
          <p:nvPr>
            <p:ph type="ftr" sz="quarter" idx="11"/>
          </p:nvPr>
        </p:nvSpPr>
        <p:spPr/>
        <p:txBody>
          <a:bodyPr/>
          <a:lstStyle>
            <a:lvl1pPr defTabSz="914400">
              <a:defRPr>
                <a:solidFill>
                  <a:srgbClr val="DBF5F9">
                    <a:shade val="90000"/>
                  </a:srgbClr>
                </a:solidFill>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solidFill>
                  <a:srgbClr val="D1EAEE"/>
                </a:solidFill>
                <a:cs typeface="+mn-cs"/>
              </a:defRPr>
            </a:lvl1pPr>
          </a:lstStyle>
          <a:p>
            <a:pPr>
              <a:defRPr/>
            </a:pPr>
            <a:fld id="{059F642C-A799-4169-AB6D-344263D56C3B}" type="slidenum">
              <a:rPr lang="en-US" altLang="en-US"/>
              <a:pPr>
                <a:defRPr/>
              </a:pPr>
              <a:t>‹#›</a:t>
            </a:fld>
            <a:endParaRPr lang="en-US" altLang="en-US"/>
          </a:p>
        </p:txBody>
      </p:sp>
    </p:spTree>
    <p:extLst>
      <p:ext uri="{BB962C8B-B14F-4D97-AF65-F5344CB8AC3E}">
        <p14:creationId xmlns:p14="http://schemas.microsoft.com/office/powerpoint/2010/main" val="4065179508"/>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defTabSz="914400">
              <a:defRPr>
                <a:cs typeface="+mn-cs"/>
              </a:defRPr>
            </a:lvl1pPr>
          </a:lstStyle>
          <a:p>
            <a:pPr>
              <a:defRPr/>
            </a:pPr>
            <a:fld id="{51300AD0-7BAB-49A9-B7D0-120E612AECB0}" type="datetimeFigureOut">
              <a:rPr lang="en-US"/>
              <a:pPr>
                <a:defRPr/>
              </a:pPr>
              <a:t>11/27/2021</a:t>
            </a:fld>
            <a:endParaRPr lang="en-US"/>
          </a:p>
        </p:txBody>
      </p:sp>
      <p:sp>
        <p:nvSpPr>
          <p:cNvPr id="6" name="Footer Placeholder 21"/>
          <p:cNvSpPr>
            <a:spLocks noGrp="1"/>
          </p:cNvSpPr>
          <p:nvPr>
            <p:ph type="ftr" sz="quarter" idx="11"/>
          </p:nvPr>
        </p:nvSpPr>
        <p:spPr/>
        <p:txBody>
          <a:bodyPr/>
          <a:lstStyle>
            <a:lvl1pPr defTabSz="914400">
              <a:defRPr>
                <a:cs typeface="+mn-cs"/>
              </a:defRPr>
            </a:lvl1pPr>
          </a:lstStyle>
          <a:p>
            <a:pPr>
              <a:defRPr/>
            </a:pPr>
            <a:endParaRPr lang="en-US"/>
          </a:p>
        </p:txBody>
      </p:sp>
      <p:sp>
        <p:nvSpPr>
          <p:cNvPr id="7" name="Slide Number Placeholder 17"/>
          <p:cNvSpPr>
            <a:spLocks noGrp="1"/>
          </p:cNvSpPr>
          <p:nvPr>
            <p:ph type="sldNum" sz="quarter" idx="12"/>
          </p:nvPr>
        </p:nvSpPr>
        <p:spPr/>
        <p:txBody>
          <a:bodyPr/>
          <a:lstStyle>
            <a:lvl1pPr defTabSz="914400">
              <a:defRPr>
                <a:cs typeface="+mn-cs"/>
              </a:defRPr>
            </a:lvl1pPr>
          </a:lstStyle>
          <a:p>
            <a:pPr>
              <a:defRPr/>
            </a:pPr>
            <a:fld id="{8F5C14B2-6537-4AC9-9945-A2D8B31F2978}" type="slidenum">
              <a:rPr lang="en-US" altLang="en-US"/>
              <a:pPr>
                <a:defRPr/>
              </a:pPr>
              <a:t>‹#›</a:t>
            </a:fld>
            <a:endParaRPr lang="en-US" altLang="en-US"/>
          </a:p>
        </p:txBody>
      </p:sp>
    </p:spTree>
    <p:extLst>
      <p:ext uri="{BB962C8B-B14F-4D97-AF65-F5344CB8AC3E}">
        <p14:creationId xmlns:p14="http://schemas.microsoft.com/office/powerpoint/2010/main" val="63116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91436"/>
            <a:ext cx="4040188" cy="494514"/>
          </a:xfrm>
        </p:spPr>
        <p:txBody>
          <a:bodyPr lIns="45700" tIns="0" rIns="4570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31" y="1394822"/>
            <a:ext cx="4041775" cy="491132"/>
          </a:xfrm>
        </p:spPr>
        <p:txBody>
          <a:bodyPr lIns="45700" tIns="0" rIns="4570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31" y="1885950"/>
            <a:ext cx="4041775" cy="288429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defTabSz="914400">
              <a:defRPr>
                <a:cs typeface="+mn-cs"/>
              </a:defRPr>
            </a:lvl1pPr>
          </a:lstStyle>
          <a:p>
            <a:pPr>
              <a:defRPr/>
            </a:pPr>
            <a:fld id="{E24FA66D-F2E2-4493-9208-E70807C25732}" type="datetimeFigureOut">
              <a:rPr lang="en-US"/>
              <a:pPr>
                <a:defRPr/>
              </a:pPr>
              <a:t>11/27/2021</a:t>
            </a:fld>
            <a:endParaRPr lang="en-US"/>
          </a:p>
        </p:txBody>
      </p:sp>
      <p:sp>
        <p:nvSpPr>
          <p:cNvPr id="8" name="Footer Placeholder 21"/>
          <p:cNvSpPr>
            <a:spLocks noGrp="1"/>
          </p:cNvSpPr>
          <p:nvPr>
            <p:ph type="ftr" sz="quarter" idx="11"/>
          </p:nvPr>
        </p:nvSpPr>
        <p:spPr/>
        <p:txBody>
          <a:bodyPr/>
          <a:lstStyle>
            <a:lvl1pPr defTabSz="914400">
              <a:defRPr>
                <a:cs typeface="+mn-cs"/>
              </a:defRPr>
            </a:lvl1pPr>
          </a:lstStyle>
          <a:p>
            <a:pPr>
              <a:defRPr/>
            </a:pPr>
            <a:endParaRPr lang="en-US"/>
          </a:p>
        </p:txBody>
      </p:sp>
      <p:sp>
        <p:nvSpPr>
          <p:cNvPr id="9" name="Slide Number Placeholder 17"/>
          <p:cNvSpPr>
            <a:spLocks noGrp="1"/>
          </p:cNvSpPr>
          <p:nvPr>
            <p:ph type="sldNum" sz="quarter" idx="12"/>
          </p:nvPr>
        </p:nvSpPr>
        <p:spPr/>
        <p:txBody>
          <a:bodyPr/>
          <a:lstStyle>
            <a:lvl1pPr defTabSz="914400">
              <a:defRPr>
                <a:cs typeface="+mn-cs"/>
              </a:defRPr>
            </a:lvl1pPr>
          </a:lstStyle>
          <a:p>
            <a:pPr>
              <a:defRPr/>
            </a:pPr>
            <a:fld id="{806C56F0-D552-4DD4-B145-756EE3CD5019}" type="slidenum">
              <a:rPr lang="en-US" altLang="en-US"/>
              <a:pPr>
                <a:defRPr/>
              </a:pPr>
              <a:t>‹#›</a:t>
            </a:fld>
            <a:endParaRPr lang="en-US" altLang="en-US"/>
          </a:p>
        </p:txBody>
      </p:sp>
    </p:spTree>
    <p:extLst>
      <p:ext uri="{BB962C8B-B14F-4D97-AF65-F5344CB8AC3E}">
        <p14:creationId xmlns:p14="http://schemas.microsoft.com/office/powerpoint/2010/main" val="4006873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528066"/>
            <a:ext cx="8305800" cy="85725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defTabSz="914400">
              <a:defRPr>
                <a:cs typeface="+mn-cs"/>
              </a:defRPr>
            </a:lvl1pPr>
          </a:lstStyle>
          <a:p>
            <a:pPr>
              <a:defRPr/>
            </a:pPr>
            <a:fld id="{9E31E04A-AB23-40E4-B586-EDE5240B9EEC}" type="datetimeFigureOut">
              <a:rPr lang="en-US"/>
              <a:pPr>
                <a:defRPr/>
              </a:pPr>
              <a:t>11/27/2021</a:t>
            </a:fld>
            <a:endParaRPr lang="en-US"/>
          </a:p>
        </p:txBody>
      </p:sp>
      <p:sp>
        <p:nvSpPr>
          <p:cNvPr id="4" name="Footer Placeholder 21"/>
          <p:cNvSpPr>
            <a:spLocks noGrp="1"/>
          </p:cNvSpPr>
          <p:nvPr>
            <p:ph type="ftr" sz="quarter" idx="11"/>
          </p:nvPr>
        </p:nvSpPr>
        <p:spPr/>
        <p:txBody>
          <a:bodyPr/>
          <a:lstStyle>
            <a:lvl1pPr defTabSz="914400">
              <a:defRPr>
                <a:cs typeface="+mn-cs"/>
              </a:defRPr>
            </a:lvl1pPr>
          </a:lstStyle>
          <a:p>
            <a:pPr>
              <a:defRPr/>
            </a:pPr>
            <a:endParaRPr lang="en-US"/>
          </a:p>
        </p:txBody>
      </p:sp>
      <p:sp>
        <p:nvSpPr>
          <p:cNvPr id="5" name="Slide Number Placeholder 17"/>
          <p:cNvSpPr>
            <a:spLocks noGrp="1"/>
          </p:cNvSpPr>
          <p:nvPr>
            <p:ph type="sldNum" sz="quarter" idx="12"/>
          </p:nvPr>
        </p:nvSpPr>
        <p:spPr/>
        <p:txBody>
          <a:bodyPr/>
          <a:lstStyle>
            <a:lvl1pPr defTabSz="914400">
              <a:defRPr>
                <a:cs typeface="+mn-cs"/>
              </a:defRPr>
            </a:lvl1pPr>
          </a:lstStyle>
          <a:p>
            <a:pPr>
              <a:defRPr/>
            </a:pPr>
            <a:fld id="{DF8F63F8-AAC4-4E8B-AE51-E6AE5F800563}" type="slidenum">
              <a:rPr lang="en-US" altLang="en-US"/>
              <a:pPr>
                <a:defRPr/>
              </a:pPr>
              <a:t>‹#›</a:t>
            </a:fld>
            <a:endParaRPr lang="en-US" altLang="en-US"/>
          </a:p>
        </p:txBody>
      </p:sp>
    </p:spTree>
    <p:extLst>
      <p:ext uri="{BB962C8B-B14F-4D97-AF65-F5344CB8AC3E}">
        <p14:creationId xmlns:p14="http://schemas.microsoft.com/office/powerpoint/2010/main" val="10906601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defTabSz="914400">
              <a:defRPr>
                <a:cs typeface="+mn-cs"/>
              </a:defRPr>
            </a:lvl1pPr>
          </a:lstStyle>
          <a:p>
            <a:pPr>
              <a:defRPr/>
            </a:pPr>
            <a:fld id="{45D28187-A5CA-45BE-B49F-7EE82DCA033F}" type="datetimeFigureOut">
              <a:rPr lang="en-US"/>
              <a:pPr>
                <a:defRPr/>
              </a:pPr>
              <a:t>11/27/2021</a:t>
            </a:fld>
            <a:endParaRPr lang="en-US"/>
          </a:p>
        </p:txBody>
      </p:sp>
      <p:sp>
        <p:nvSpPr>
          <p:cNvPr id="3" name="Footer Placeholder 21"/>
          <p:cNvSpPr>
            <a:spLocks noGrp="1"/>
          </p:cNvSpPr>
          <p:nvPr>
            <p:ph type="ftr" sz="quarter" idx="11"/>
          </p:nvPr>
        </p:nvSpPr>
        <p:spPr/>
        <p:txBody>
          <a:bodyPr/>
          <a:lstStyle>
            <a:lvl1pPr defTabSz="914400">
              <a:defRPr>
                <a:cs typeface="+mn-cs"/>
              </a:defRPr>
            </a:lvl1pPr>
          </a:lstStyle>
          <a:p>
            <a:pPr>
              <a:defRPr/>
            </a:pPr>
            <a:endParaRPr lang="en-US"/>
          </a:p>
        </p:txBody>
      </p:sp>
      <p:sp>
        <p:nvSpPr>
          <p:cNvPr id="4" name="Slide Number Placeholder 17"/>
          <p:cNvSpPr>
            <a:spLocks noGrp="1"/>
          </p:cNvSpPr>
          <p:nvPr>
            <p:ph type="sldNum" sz="quarter" idx="12"/>
          </p:nvPr>
        </p:nvSpPr>
        <p:spPr/>
        <p:txBody>
          <a:bodyPr/>
          <a:lstStyle>
            <a:lvl1pPr defTabSz="914400">
              <a:defRPr>
                <a:cs typeface="+mn-cs"/>
              </a:defRPr>
            </a:lvl1pPr>
          </a:lstStyle>
          <a:p>
            <a:pPr>
              <a:defRPr/>
            </a:pPr>
            <a:fld id="{ABA1AA58-3B84-4B5D-BABA-D87995C33725}" type="slidenum">
              <a:rPr lang="en-US" altLang="en-US"/>
              <a:pPr>
                <a:defRPr/>
              </a:pPr>
              <a:t>‹#›</a:t>
            </a:fld>
            <a:endParaRPr lang="en-US" altLang="en-US"/>
          </a:p>
        </p:txBody>
      </p:sp>
    </p:spTree>
    <p:extLst>
      <p:ext uri="{BB962C8B-B14F-4D97-AF65-F5344CB8AC3E}">
        <p14:creationId xmlns:p14="http://schemas.microsoft.com/office/powerpoint/2010/main" val="3887062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257300"/>
            <a:ext cx="2743200" cy="3429000"/>
          </a:xfrm>
        </p:spPr>
        <p:txBody>
          <a:bodyPr lIns="18279" rIns="18279"/>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defTabSz="914400">
              <a:defRPr>
                <a:cs typeface="+mn-cs"/>
              </a:defRPr>
            </a:lvl1pPr>
          </a:lstStyle>
          <a:p>
            <a:pPr>
              <a:defRPr/>
            </a:pPr>
            <a:fld id="{BFE10AA3-9FCD-4418-9648-E87F52570DAF}" type="datetimeFigureOut">
              <a:rPr lang="en-US"/>
              <a:pPr>
                <a:defRPr/>
              </a:pPr>
              <a:t>11/27/2021</a:t>
            </a:fld>
            <a:endParaRPr lang="en-US"/>
          </a:p>
        </p:txBody>
      </p:sp>
      <p:sp>
        <p:nvSpPr>
          <p:cNvPr id="6" name="Footer Placeholder 21"/>
          <p:cNvSpPr>
            <a:spLocks noGrp="1"/>
          </p:cNvSpPr>
          <p:nvPr>
            <p:ph type="ftr" sz="quarter" idx="11"/>
          </p:nvPr>
        </p:nvSpPr>
        <p:spPr/>
        <p:txBody>
          <a:bodyPr/>
          <a:lstStyle>
            <a:lvl1pPr defTabSz="914400">
              <a:defRPr>
                <a:cs typeface="+mn-cs"/>
              </a:defRPr>
            </a:lvl1pPr>
          </a:lstStyle>
          <a:p>
            <a:pPr>
              <a:defRPr/>
            </a:pPr>
            <a:endParaRPr lang="en-US"/>
          </a:p>
        </p:txBody>
      </p:sp>
      <p:sp>
        <p:nvSpPr>
          <p:cNvPr id="7" name="Slide Number Placeholder 17"/>
          <p:cNvSpPr>
            <a:spLocks noGrp="1"/>
          </p:cNvSpPr>
          <p:nvPr>
            <p:ph type="sldNum" sz="quarter" idx="12"/>
          </p:nvPr>
        </p:nvSpPr>
        <p:spPr/>
        <p:txBody>
          <a:bodyPr/>
          <a:lstStyle>
            <a:lvl1pPr defTabSz="914400">
              <a:defRPr>
                <a:cs typeface="+mn-cs"/>
              </a:defRPr>
            </a:lvl1pPr>
          </a:lstStyle>
          <a:p>
            <a:pPr>
              <a:defRPr/>
            </a:pPr>
            <a:fld id="{589DBD1E-79A7-4646-8882-FF3DAA1D0BEF}" type="slidenum">
              <a:rPr lang="en-US" altLang="en-US"/>
              <a:pPr>
                <a:defRPr/>
              </a:pPr>
              <a:t>‹#›</a:t>
            </a:fld>
            <a:endParaRPr lang="en-US" altLang="en-US"/>
          </a:p>
        </p:txBody>
      </p:sp>
    </p:spTree>
    <p:extLst>
      <p:ext uri="{BB962C8B-B14F-4D97-AF65-F5344CB8AC3E}">
        <p14:creationId xmlns:p14="http://schemas.microsoft.com/office/powerpoint/2010/main" val="86988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70DB6E-3FF8-4AAF-83C6-56B3C2A905FA}"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857520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830263"/>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91394" tIns="45700" rIns="91394" bIns="45700" anchor="ctr"/>
          <a:lstStyle/>
          <a:p>
            <a:pPr algn="ctr" defTabSz="738539" fontAlgn="base">
              <a:spcBef>
                <a:spcPct val="0"/>
              </a:spcBef>
              <a:spcAft>
                <a:spcPct val="0"/>
              </a:spcAft>
              <a:defRPr/>
            </a:pPr>
            <a:endParaRPr lang="en-US" sz="1500">
              <a:solidFill>
                <a:prstClr val="white"/>
              </a:solidFill>
            </a:endParaRPr>
          </a:p>
        </p:txBody>
      </p:sp>
      <p:sp>
        <p:nvSpPr>
          <p:cNvPr id="6" name="Right Triangle 5"/>
          <p:cNvSpPr/>
          <p:nvPr/>
        </p:nvSpPr>
        <p:spPr>
          <a:xfrm rot="420000" flipV="1">
            <a:off x="8004175" y="4019550"/>
            <a:ext cx="155575" cy="1174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91394" tIns="45700" rIns="91394" bIns="45700" anchor="ctr"/>
          <a:lstStyle/>
          <a:p>
            <a:pPr algn="ctr" defTabSz="738539" fontAlgn="base">
              <a:spcBef>
                <a:spcPct val="0"/>
              </a:spcBef>
              <a:spcAft>
                <a:spcPct val="0"/>
              </a:spcAft>
              <a:defRPr/>
            </a:pPr>
            <a:endParaRPr lang="en-US" sz="1500">
              <a:solidFill>
                <a:prstClr val="white"/>
              </a:solidFill>
            </a:endParaRPr>
          </a:p>
        </p:txBody>
      </p:sp>
      <p:sp>
        <p:nvSpPr>
          <p:cNvPr id="7" name="Freeform 6"/>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91394" tIns="45700" rIns="91394" bIns="45700"/>
          <a:lstStyle/>
          <a:p>
            <a:pPr defTabSz="738539" fontAlgn="base">
              <a:spcBef>
                <a:spcPct val="0"/>
              </a:spcBef>
              <a:spcAft>
                <a:spcPct val="0"/>
              </a:spcAft>
              <a:defRPr/>
            </a:pPr>
            <a:endParaRPr lang="en-US" sz="1500">
              <a:solidFill>
                <a:prstClr val="black"/>
              </a:solidFill>
              <a:cs typeface="Arial" charset="0"/>
            </a:endParaRPr>
          </a:p>
        </p:txBody>
      </p:sp>
      <p:sp>
        <p:nvSpPr>
          <p:cNvPr id="8" name="Freeform 7"/>
          <p:cNvSpPr>
            <a:spLocks/>
          </p:cNvSpPr>
          <p:nvPr/>
        </p:nvSpPr>
        <p:spPr bwMode="auto">
          <a:xfrm flipV="1">
            <a:off x="4381500" y="4665663"/>
            <a:ext cx="4762500" cy="477837"/>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91394" tIns="45700" rIns="91394" bIns="45700"/>
          <a:lstStyle/>
          <a:p>
            <a:pPr defTabSz="738539" fontAlgn="base">
              <a:spcBef>
                <a:spcPct val="0"/>
              </a:spcBef>
              <a:spcAft>
                <a:spcPct val="0"/>
              </a:spcAft>
              <a:defRPr/>
            </a:pPr>
            <a:endParaRPr lang="en-US" sz="1500">
              <a:solidFill>
                <a:prstClr val="black"/>
              </a:solidFill>
              <a:cs typeface="Arial" charset="0"/>
            </a:endParaRPr>
          </a:p>
        </p:txBody>
      </p:sp>
      <p:sp>
        <p:nvSpPr>
          <p:cNvPr id="2" name="Title 1"/>
          <p:cNvSpPr>
            <a:spLocks noGrp="1"/>
          </p:cNvSpPr>
          <p:nvPr>
            <p:ph type="title"/>
          </p:nvPr>
        </p:nvSpPr>
        <p:spPr>
          <a:xfrm>
            <a:off x="609600" y="882747"/>
            <a:ext cx="2212848" cy="1186966"/>
          </a:xfrm>
        </p:spPr>
        <p:txBody>
          <a:bodyPr lIns="45700" rIns="45700" bIns="4570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121589"/>
            <a:ext cx="2209800" cy="1634490"/>
          </a:xfrm>
        </p:spPr>
        <p:txBody>
          <a:bodyPr lIns="63976" rIns="4570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4" y="899638"/>
            <a:ext cx="4617720" cy="294894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defTabSz="914400">
              <a:defRPr>
                <a:cs typeface="+mn-cs"/>
              </a:defRPr>
            </a:lvl1pPr>
          </a:lstStyle>
          <a:p>
            <a:pPr>
              <a:defRPr/>
            </a:pPr>
            <a:fld id="{4EF9D488-95A1-4253-9CAA-C7A602C84928}" type="datetimeFigureOut">
              <a:rPr lang="en-US"/>
              <a:pPr>
                <a:defRPr/>
              </a:pPr>
              <a:t>11/27/2021</a:t>
            </a:fld>
            <a:endParaRPr lang="en-US"/>
          </a:p>
        </p:txBody>
      </p:sp>
      <p:sp>
        <p:nvSpPr>
          <p:cNvPr id="10" name="Footer Placeholder 5"/>
          <p:cNvSpPr>
            <a:spLocks noGrp="1"/>
          </p:cNvSpPr>
          <p:nvPr>
            <p:ph type="ftr" sz="quarter" idx="11"/>
          </p:nvPr>
        </p:nvSpPr>
        <p:spPr/>
        <p:txBody>
          <a:bodyPr/>
          <a:lstStyle>
            <a:lvl1pPr defTabSz="914400">
              <a:defRPr>
                <a:cs typeface="+mn-cs"/>
              </a:defRPr>
            </a:lvl1pPr>
          </a:lstStyle>
          <a:p>
            <a:pPr>
              <a:defRPr/>
            </a:pPr>
            <a:endParaRPr lang="en-US"/>
          </a:p>
        </p:txBody>
      </p:sp>
      <p:sp>
        <p:nvSpPr>
          <p:cNvPr id="11" name="Slide Number Placeholder 6"/>
          <p:cNvSpPr>
            <a:spLocks noGrp="1"/>
          </p:cNvSpPr>
          <p:nvPr>
            <p:ph type="sldNum" sz="quarter" idx="12"/>
          </p:nvPr>
        </p:nvSpPr>
        <p:spPr>
          <a:xfrm>
            <a:off x="8077200" y="4767263"/>
            <a:ext cx="609600" cy="274637"/>
          </a:xfrm>
        </p:spPr>
        <p:txBody>
          <a:bodyPr/>
          <a:lstStyle>
            <a:lvl1pPr defTabSz="914400">
              <a:defRPr>
                <a:cs typeface="+mn-cs"/>
              </a:defRPr>
            </a:lvl1pPr>
          </a:lstStyle>
          <a:p>
            <a:pPr>
              <a:defRPr/>
            </a:pPr>
            <a:fld id="{F23B0909-4906-4368-B123-E9B15595EC96}" type="slidenum">
              <a:rPr lang="en-US" altLang="en-US"/>
              <a:pPr>
                <a:defRPr/>
              </a:pPr>
              <a:t>‹#›</a:t>
            </a:fld>
            <a:endParaRPr lang="en-US" altLang="en-US"/>
          </a:p>
        </p:txBody>
      </p:sp>
    </p:spTree>
    <p:extLst>
      <p:ext uri="{BB962C8B-B14F-4D97-AF65-F5344CB8AC3E}">
        <p14:creationId xmlns:p14="http://schemas.microsoft.com/office/powerpoint/2010/main" val="1419760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914400">
              <a:defRPr>
                <a:cs typeface="+mn-cs"/>
              </a:defRPr>
            </a:lvl1pPr>
          </a:lstStyle>
          <a:p>
            <a:pPr>
              <a:defRPr/>
            </a:pPr>
            <a:fld id="{9C575CF0-4DA5-4955-9788-A2DC77D2AE13}" type="datetimeFigureOut">
              <a:rPr lang="en-US"/>
              <a:pPr>
                <a:defRPr/>
              </a:pPr>
              <a:t>11/27/2021</a:t>
            </a:fld>
            <a:endParaRPr lang="en-US"/>
          </a:p>
        </p:txBody>
      </p:sp>
      <p:sp>
        <p:nvSpPr>
          <p:cNvPr id="5" name="Footer Placeholder 21"/>
          <p:cNvSpPr>
            <a:spLocks noGrp="1"/>
          </p:cNvSpPr>
          <p:nvPr>
            <p:ph type="ftr" sz="quarter" idx="11"/>
          </p:nvPr>
        </p:nvSpPr>
        <p:spPr/>
        <p:txBody>
          <a:bodyPr/>
          <a:lstStyle>
            <a:lvl1pPr defTabSz="914400">
              <a:defRPr>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914400">
              <a:defRPr>
                <a:cs typeface="+mn-cs"/>
              </a:defRPr>
            </a:lvl1pPr>
          </a:lstStyle>
          <a:p>
            <a:pPr>
              <a:defRPr/>
            </a:pPr>
            <a:fld id="{05F7E1A3-4517-42E7-8B7A-D325C25FAD23}" type="slidenum">
              <a:rPr lang="en-US" altLang="en-US"/>
              <a:pPr>
                <a:defRPr/>
              </a:pPr>
              <a:t>‹#›</a:t>
            </a:fld>
            <a:endParaRPr lang="en-US" altLang="en-US"/>
          </a:p>
        </p:txBody>
      </p:sp>
    </p:spTree>
    <p:extLst>
      <p:ext uri="{BB962C8B-B14F-4D97-AF65-F5344CB8AC3E}">
        <p14:creationId xmlns:p14="http://schemas.microsoft.com/office/powerpoint/2010/main" val="1630121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5"/>
            <a:ext cx="2057400" cy="39088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685805"/>
            <a:ext cx="6019800" cy="3908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914400">
              <a:defRPr>
                <a:cs typeface="+mn-cs"/>
              </a:defRPr>
            </a:lvl1pPr>
          </a:lstStyle>
          <a:p>
            <a:pPr>
              <a:defRPr/>
            </a:pPr>
            <a:fld id="{CB199869-CFC2-4775-B4BA-D730FC8BF7A1}" type="datetimeFigureOut">
              <a:rPr lang="en-US"/>
              <a:pPr>
                <a:defRPr/>
              </a:pPr>
              <a:t>11/27/2021</a:t>
            </a:fld>
            <a:endParaRPr lang="en-US"/>
          </a:p>
        </p:txBody>
      </p:sp>
      <p:sp>
        <p:nvSpPr>
          <p:cNvPr id="5" name="Footer Placeholder 21"/>
          <p:cNvSpPr>
            <a:spLocks noGrp="1"/>
          </p:cNvSpPr>
          <p:nvPr>
            <p:ph type="ftr" sz="quarter" idx="11"/>
          </p:nvPr>
        </p:nvSpPr>
        <p:spPr/>
        <p:txBody>
          <a:bodyPr/>
          <a:lstStyle>
            <a:lvl1pPr defTabSz="914400">
              <a:defRPr>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914400">
              <a:defRPr>
                <a:cs typeface="+mn-cs"/>
              </a:defRPr>
            </a:lvl1pPr>
          </a:lstStyle>
          <a:p>
            <a:pPr>
              <a:defRPr/>
            </a:pPr>
            <a:fld id="{733EBD50-1B1D-4CAC-84A5-F01C965E4562}" type="slidenum">
              <a:rPr lang="en-US" altLang="en-US"/>
              <a:pPr>
                <a:defRPr/>
              </a:pPr>
              <a:t>‹#›</a:t>
            </a:fld>
            <a:endParaRPr lang="en-US" altLang="en-US"/>
          </a:p>
        </p:txBody>
      </p:sp>
    </p:spTree>
    <p:extLst>
      <p:ext uri="{BB962C8B-B14F-4D97-AF65-F5344CB8AC3E}">
        <p14:creationId xmlns:p14="http://schemas.microsoft.com/office/powerpoint/2010/main" val="18454021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1597822"/>
            <a:ext cx="7772400" cy="1102519"/>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1ECF0698-DC92-4670-A32A-60256E6A4B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94587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49E2B4C2-F3AF-41FB-AE95-C9F9171B8E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8946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3305176"/>
            <a:ext cx="7772400" cy="1021556"/>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3843572B-8AC1-4B99-B93E-712195F3F4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1538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28E36E91-A6C9-4BDC-BE28-6DB211FDBF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2782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05979"/>
            <a:ext cx="8229600" cy="857250"/>
          </a:xfrm>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Nơi giữ chỗ cho Số hiệu Bản chiếu 5"/>
          <p:cNvSpPr>
            <a:spLocks noGrp="1"/>
          </p:cNvSpPr>
          <p:nvPr>
            <p:ph type="sldNum" sz="quarter" idx="12"/>
          </p:nvPr>
        </p:nvSpPr>
        <p:spPr/>
        <p:txBody>
          <a:bodyPr/>
          <a:lstStyle>
            <a:lvl1pPr>
              <a:defRPr/>
            </a:lvl1pPr>
          </a:lstStyle>
          <a:p>
            <a:pPr>
              <a:defRPr/>
            </a:pPr>
            <a:fld id="{9199149E-9A4F-4F3C-9B1C-DEE68B1281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4772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48604D07-17F3-46FD-BFFD-13BA0799A3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86290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Nơi giữ chỗ cho Số hiệu Bản chiếu 5"/>
          <p:cNvSpPr>
            <a:spLocks noGrp="1"/>
          </p:cNvSpPr>
          <p:nvPr>
            <p:ph type="sldNum" sz="quarter" idx="12"/>
          </p:nvPr>
        </p:nvSpPr>
        <p:spPr/>
        <p:txBody>
          <a:bodyPr/>
          <a:lstStyle>
            <a:lvl1pPr>
              <a:defRPr/>
            </a:lvl1pPr>
          </a:lstStyle>
          <a:p>
            <a:pPr>
              <a:defRPr/>
            </a:pPr>
            <a:fld id="{D1B19216-D229-4203-8190-61470CEA5F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3679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70DB6E-3FF8-4AAF-83C6-56B3C2A905FA}" type="datetimeFigureOut">
              <a:rPr lang="en-US" smtClean="0"/>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30640199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7" y="204787"/>
            <a:ext cx="3008313" cy="871538"/>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E4DE29E0-F316-4CC7-B7A1-980507EAD3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840979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3600451"/>
            <a:ext cx="5486400" cy="425054"/>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5643FB2C-E206-4844-937A-89863A5E3D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6727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DD4A44B1-E97E-40F6-AD58-5CA5ED1F24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17927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154783"/>
            <a:ext cx="2057400" cy="3290888"/>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154783"/>
            <a:ext cx="6019800" cy="3290888"/>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59BAEE71-E774-46AD-99B6-0A5186506A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04746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1597822"/>
            <a:ext cx="7772400" cy="1102519"/>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B5D62C43-9D68-4247-96BB-FC1C3647D5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257573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FD213A7D-81FB-41DD-906F-F348018E95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47284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3305176"/>
            <a:ext cx="7772400" cy="1021556"/>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9DE04ABD-5179-466F-B37B-933219CB33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73129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7C5FCD32-C82E-44CB-A870-9507EC78FE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83934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05979"/>
            <a:ext cx="8229600" cy="857250"/>
          </a:xfrm>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Nơi giữ chỗ cho Số hiệu Bản chiếu 5"/>
          <p:cNvSpPr>
            <a:spLocks noGrp="1"/>
          </p:cNvSpPr>
          <p:nvPr>
            <p:ph type="sldNum" sz="quarter" idx="12"/>
          </p:nvPr>
        </p:nvSpPr>
        <p:spPr/>
        <p:txBody>
          <a:bodyPr/>
          <a:lstStyle>
            <a:lvl1pPr>
              <a:defRPr/>
            </a:lvl1pPr>
          </a:lstStyle>
          <a:p>
            <a:pPr>
              <a:defRPr/>
            </a:pPr>
            <a:fld id="{182EB589-BFAC-416B-B4AA-CA9B954C74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03327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7D7BAA01-445A-4C6E-9273-D07F80EDD5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9596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70DB6E-3FF8-4AAF-83C6-56B3C2A905FA}" type="datetimeFigureOut">
              <a:rPr lang="en-US" smtClean="0"/>
              <a:t>11/27/2021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38592201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Nơi giữ chỗ cho Số hiệu Bản chiếu 5"/>
          <p:cNvSpPr>
            <a:spLocks noGrp="1"/>
          </p:cNvSpPr>
          <p:nvPr>
            <p:ph type="sldNum" sz="quarter" idx="12"/>
          </p:nvPr>
        </p:nvSpPr>
        <p:spPr/>
        <p:txBody>
          <a:bodyPr/>
          <a:lstStyle>
            <a:lvl1pPr>
              <a:defRPr/>
            </a:lvl1pPr>
          </a:lstStyle>
          <a:p>
            <a:pPr>
              <a:defRPr/>
            </a:pPr>
            <a:fld id="{70D05877-EEE7-4240-B113-4C606A186F4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911760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7" y="204787"/>
            <a:ext cx="3008313" cy="871538"/>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E4F50549-E94D-4906-BB33-481F8033A3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8553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3600451"/>
            <a:ext cx="5486400" cy="425054"/>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5163759E-3B7C-4AF1-9C5E-CD929DB38F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55516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114EC18D-61E3-4A04-B86C-B25E4FE6DA8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599540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154783"/>
            <a:ext cx="2057400" cy="3290888"/>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154783"/>
            <a:ext cx="6019800" cy="3290888"/>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20F1ED84-534F-48F2-A744-B638FD32C75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7819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6177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9872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3235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11/27/2021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962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70DB6E-3FF8-4AAF-83C6-56B3C2A905FA}" type="datetimeFigureOut">
              <a:rPr lang="en-US">
                <a:solidFill>
                  <a:prstClr val="black">
                    <a:tint val="75000"/>
                  </a:prstClr>
                </a:solidFill>
              </a:rPr>
              <a:pPr/>
              <a:t>11/27/2021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901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70DB6E-3FF8-4AAF-83C6-56B3C2A905FA}" type="datetimeFigureOut">
              <a:rPr lang="en-US" smtClean="0"/>
              <a:t>11/27/2021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42042620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70DB6E-3FF8-4AAF-83C6-56B3C2A905FA}" type="datetimeFigureOut">
              <a:rPr lang="en-US">
                <a:solidFill>
                  <a:prstClr val="black">
                    <a:tint val="75000"/>
                  </a:prstClr>
                </a:solidFill>
              </a:rPr>
              <a:pPr/>
              <a:t>11/27/2021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475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0DB6E-3FF8-4AAF-83C6-56B3C2A905FA}" type="datetimeFigureOut">
              <a:rPr lang="en-US">
                <a:solidFill>
                  <a:prstClr val="black">
                    <a:tint val="75000"/>
                  </a:prstClr>
                </a:solidFill>
              </a:rPr>
              <a:pPr/>
              <a:t>11/27/2021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0145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11/27/2021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2075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11/27/2021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8545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36849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514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0DB6E-3FF8-4AAF-83C6-56B3C2A905FA}" type="datetimeFigureOut">
              <a:rPr lang="en-US" smtClean="0"/>
              <a:t>11/27/2021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2540587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smtClean="0"/>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736775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smtClean="0"/>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3121173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audio" Target="../media/audio1.wav"/><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70DB6E-3FF8-4AAF-83C6-56B3C2A905FA}" type="datetimeFigureOut">
              <a:rPr lang="en-US" smtClean="0"/>
              <a:t>11/27/2021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40F4594-605F-4B9A-BEC3-476B1C84BBF5}" type="slidenum">
              <a:rPr lang="en-US" smtClean="0"/>
              <a:t>‹#›</a:t>
            </a:fld>
            <a:endParaRPr lang="en-US"/>
          </a:p>
        </p:txBody>
      </p:sp>
    </p:spTree>
    <p:extLst>
      <p:ext uri="{BB962C8B-B14F-4D97-AF65-F5344CB8AC3E}">
        <p14:creationId xmlns:p14="http://schemas.microsoft.com/office/powerpoint/2010/main" val="1701909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70DB6E-3FF8-4AAF-83C6-56B3C2A905FA}" type="datetimeFigureOut">
              <a:rPr lang="en-US">
                <a:solidFill>
                  <a:prstClr val="black">
                    <a:tint val="75000"/>
                  </a:prstClr>
                </a:solidFill>
              </a:rPr>
              <a:pPr/>
              <a:t>11/27/2021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465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63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91394" tIns="45700" rIns="91394" bIns="45700"/>
          <a:lstStyle/>
          <a:p>
            <a:pPr defTabSz="738539" fontAlgn="base">
              <a:spcBef>
                <a:spcPct val="0"/>
              </a:spcBef>
              <a:spcAft>
                <a:spcPct val="0"/>
              </a:spcAft>
              <a:defRPr/>
            </a:pPr>
            <a:endParaRPr lang="en-US" sz="1500">
              <a:solidFill>
                <a:prstClr val="black"/>
              </a:solidFill>
              <a:cs typeface="Arial" charset="0"/>
            </a:endParaRPr>
          </a:p>
        </p:txBody>
      </p:sp>
      <p:sp>
        <p:nvSpPr>
          <p:cNvPr id="8" name="Freeform 7"/>
          <p:cNvSpPr>
            <a:spLocks/>
          </p:cNvSpPr>
          <p:nvPr/>
        </p:nvSpPr>
        <p:spPr bwMode="auto">
          <a:xfrm>
            <a:off x="4381500" y="-6350"/>
            <a:ext cx="4762500" cy="47942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91394" tIns="45700" rIns="91394" bIns="45700"/>
          <a:lstStyle/>
          <a:p>
            <a:pPr defTabSz="738539" fontAlgn="base">
              <a:spcBef>
                <a:spcPct val="0"/>
              </a:spcBef>
              <a:spcAft>
                <a:spcPct val="0"/>
              </a:spcAft>
              <a:defRPr/>
            </a:pPr>
            <a:endParaRPr lang="en-US" sz="1500">
              <a:solidFill>
                <a:prstClr val="black"/>
              </a:solidFill>
              <a:cs typeface="Arial" charset="0"/>
            </a:endParaRPr>
          </a:p>
        </p:txBody>
      </p:sp>
      <p:sp>
        <p:nvSpPr>
          <p:cNvPr id="2052" name="Title Placeholder 8"/>
          <p:cNvSpPr>
            <a:spLocks noGrp="1"/>
          </p:cNvSpPr>
          <p:nvPr>
            <p:ph type="title"/>
          </p:nvPr>
        </p:nvSpPr>
        <p:spPr bwMode="auto">
          <a:xfrm>
            <a:off x="457200" y="52863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00" rIns="0" bIns="0" numCol="1" anchor="b" anchorCtr="0" compatLnSpc="1">
            <a:prstTxWarp prst="textNoShape">
              <a:avLst/>
            </a:prstTxWarp>
          </a:bodyPr>
          <a:lstStyle/>
          <a:p>
            <a:pPr lvl="0"/>
            <a:r>
              <a:rPr lang="en-US" altLang="en-US" smtClean="0"/>
              <a:t>Click to edit Master title style</a:t>
            </a:r>
          </a:p>
        </p:txBody>
      </p:sp>
      <p:sp>
        <p:nvSpPr>
          <p:cNvPr id="2053" name="Text Placeholder 29"/>
          <p:cNvSpPr>
            <a:spLocks noGrp="1"/>
          </p:cNvSpPr>
          <p:nvPr>
            <p:ph type="body" idx="1"/>
          </p:nvPr>
        </p:nvSpPr>
        <p:spPr bwMode="auto">
          <a:xfrm>
            <a:off x="457200" y="1450975"/>
            <a:ext cx="82296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4" tIns="45700" rIns="91394" bIns="457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4767263"/>
            <a:ext cx="2133600" cy="274637"/>
          </a:xfrm>
          <a:prstGeom prst="rect">
            <a:avLst/>
          </a:prstGeom>
        </p:spPr>
        <p:txBody>
          <a:bodyPr vert="horz" lIns="0" tIns="0" rIns="0" bIns="0" anchor="b"/>
          <a:lstStyle>
            <a:lvl1pPr algn="l" defTabSz="738539"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3394766A-F140-49DB-9F29-F583600AB052}" type="datetimeFigureOut">
              <a:rPr lang="en-US"/>
              <a:pPr fontAlgn="base">
                <a:spcBef>
                  <a:spcPct val="0"/>
                </a:spcBef>
                <a:spcAft>
                  <a:spcPct val="0"/>
                </a:spcAft>
                <a:defRPr/>
              </a:pPr>
              <a:t>11/27/2021</a:t>
            </a:fld>
            <a:endParaRPr lang="en-US"/>
          </a:p>
        </p:txBody>
      </p:sp>
      <p:sp>
        <p:nvSpPr>
          <p:cNvPr id="22" name="Footer Placeholder 21"/>
          <p:cNvSpPr>
            <a:spLocks noGrp="1"/>
          </p:cNvSpPr>
          <p:nvPr>
            <p:ph type="ftr" sz="quarter" idx="3"/>
          </p:nvPr>
        </p:nvSpPr>
        <p:spPr>
          <a:xfrm>
            <a:off x="2667000" y="4767263"/>
            <a:ext cx="3352800" cy="274637"/>
          </a:xfrm>
          <a:prstGeom prst="rect">
            <a:avLst/>
          </a:prstGeom>
        </p:spPr>
        <p:txBody>
          <a:bodyPr vert="horz" lIns="0" tIns="0" rIns="0" bIns="0" anchor="b"/>
          <a:lstStyle>
            <a:lvl1pPr algn="l" defTabSz="738539"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4767263"/>
            <a:ext cx="762000" cy="274637"/>
          </a:xfrm>
          <a:prstGeom prst="rect">
            <a:avLst/>
          </a:prstGeom>
        </p:spPr>
        <p:txBody>
          <a:bodyPr vert="horz" wrap="square" lIns="0" tIns="0" rIns="0" bIns="0" numCol="1" anchor="b" anchorCtr="0" compatLnSpc="1">
            <a:prstTxWarp prst="textNoShape">
              <a:avLst/>
            </a:prstTxWarp>
          </a:bodyPr>
          <a:lstStyle>
            <a:lvl1pPr algn="r" defTabSz="738539" eaLnBrk="1" hangingPunct="1">
              <a:defRPr sz="1200">
                <a:solidFill>
                  <a:srgbClr val="045C75"/>
                </a:solidFill>
                <a:latin typeface="Arial" charset="0"/>
                <a:cs typeface="Arial" charset="0"/>
              </a:defRPr>
            </a:lvl1pPr>
          </a:lstStyle>
          <a:p>
            <a:pPr fontAlgn="base">
              <a:spcBef>
                <a:spcPct val="0"/>
              </a:spcBef>
              <a:spcAft>
                <a:spcPct val="0"/>
              </a:spcAft>
              <a:defRPr/>
            </a:pPr>
            <a:fld id="{6E262E49-A114-447D-A917-57C5FCA0B9C1}" type="slidenum">
              <a:rPr lang="en-US" altLang="en-US"/>
              <a:pPr fontAlgn="base">
                <a:spcBef>
                  <a:spcPct val="0"/>
                </a:spcBef>
                <a:spcAft>
                  <a:spcPct val="0"/>
                </a:spcAft>
                <a:defRPr/>
              </a:pPr>
              <a:t>‹#›</a:t>
            </a:fld>
            <a:endParaRPr lang="en-US" altLang="en-US"/>
          </a:p>
        </p:txBody>
      </p:sp>
      <p:grpSp>
        <p:nvGrpSpPr>
          <p:cNvPr id="2057" name="Group 1"/>
          <p:cNvGrpSpPr>
            <a:grpSpLocks/>
          </p:cNvGrpSpPr>
          <p:nvPr/>
        </p:nvGrpSpPr>
        <p:grpSpPr bwMode="auto">
          <a:xfrm>
            <a:off x="-19050" y="152400"/>
            <a:ext cx="9180513" cy="485775"/>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738539" fontAlgn="base">
                <a:spcBef>
                  <a:spcPct val="0"/>
                </a:spcBef>
                <a:spcAft>
                  <a:spcPct val="0"/>
                </a:spcAft>
                <a:defRPr/>
              </a:pPr>
              <a:endParaRPr lang="en-US" sz="1500">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738539" fontAlgn="base">
                <a:spcBef>
                  <a:spcPct val="0"/>
                </a:spcBef>
                <a:spcAft>
                  <a:spcPct val="0"/>
                </a:spcAft>
                <a:defRPr/>
              </a:pPr>
              <a:endParaRPr lang="en-US" sz="1500">
                <a:solidFill>
                  <a:prstClr val="black"/>
                </a:solidFill>
                <a:latin typeface="Arial" charset="0"/>
                <a:cs typeface="Arial" charset="0"/>
              </a:endParaRPr>
            </a:p>
          </p:txBody>
        </p:sp>
      </p:grpSp>
    </p:spTree>
    <p:extLst>
      <p:ext uri="{BB962C8B-B14F-4D97-AF65-F5344CB8AC3E}">
        <p14:creationId xmlns:p14="http://schemas.microsoft.com/office/powerpoint/2010/main" val="19187875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6970" algn="l" rtl="0" fontAlgn="base">
        <a:spcBef>
          <a:spcPct val="0"/>
        </a:spcBef>
        <a:spcAft>
          <a:spcPct val="0"/>
        </a:spcAft>
        <a:defRPr sz="5000">
          <a:solidFill>
            <a:schemeClr val="tx2"/>
          </a:solidFill>
          <a:latin typeface="Calibri" panose="020F0502020204030204" pitchFamily="34" charset="0"/>
        </a:defRPr>
      </a:lvl6pPr>
      <a:lvl7pPr marL="913943" algn="l" rtl="0" fontAlgn="base">
        <a:spcBef>
          <a:spcPct val="0"/>
        </a:spcBef>
        <a:spcAft>
          <a:spcPct val="0"/>
        </a:spcAft>
        <a:defRPr sz="5000">
          <a:solidFill>
            <a:schemeClr val="tx2"/>
          </a:solidFill>
          <a:latin typeface="Calibri" panose="020F0502020204030204" pitchFamily="34" charset="0"/>
        </a:defRPr>
      </a:lvl7pPr>
      <a:lvl8pPr marL="1370914" algn="l" rtl="0" fontAlgn="base">
        <a:spcBef>
          <a:spcPct val="0"/>
        </a:spcBef>
        <a:spcAft>
          <a:spcPct val="0"/>
        </a:spcAft>
        <a:defRPr sz="5000">
          <a:solidFill>
            <a:schemeClr val="tx2"/>
          </a:solidFill>
          <a:latin typeface="Calibri" panose="020F0502020204030204" pitchFamily="34" charset="0"/>
        </a:defRPr>
      </a:lvl8pPr>
      <a:lvl9pPr marL="1827886" algn="l" rtl="0" fontAlgn="base">
        <a:spcBef>
          <a:spcPct val="0"/>
        </a:spcBef>
        <a:spcAft>
          <a:spcPct val="0"/>
        </a:spcAft>
        <a:defRPr sz="5000">
          <a:solidFill>
            <a:schemeClr val="tx2"/>
          </a:solidFill>
          <a:latin typeface="Calibri" panose="020F0502020204030204" pitchFamily="34" charset="0"/>
        </a:defRPr>
      </a:lvl9pPr>
    </p:titleStyle>
    <p:bodyStyle>
      <a:lvl1pPr marL="271463" indent="-271463"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8175" indent="-244475"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2813" indent="-244475"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5863" indent="-207963"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0500" indent="-207963"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6493" indent="-210207"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19280" indent="-182789"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3465" indent="-182789"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7645" indent="-182789"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6970" algn="l" rtl="0" eaLnBrk="1" latinLnBrk="0" hangingPunct="1">
        <a:defRPr kumimoji="0" kern="1200">
          <a:solidFill>
            <a:schemeClr val="tx1"/>
          </a:solidFill>
          <a:latin typeface="+mn-lt"/>
          <a:ea typeface="+mn-ea"/>
          <a:cs typeface="+mn-cs"/>
        </a:defRPr>
      </a:lvl2pPr>
      <a:lvl3pPr marL="913943" algn="l" rtl="0" eaLnBrk="1" latinLnBrk="0" hangingPunct="1">
        <a:defRPr kumimoji="0" kern="1200">
          <a:solidFill>
            <a:schemeClr val="tx1"/>
          </a:solidFill>
          <a:latin typeface="+mn-lt"/>
          <a:ea typeface="+mn-ea"/>
          <a:cs typeface="+mn-cs"/>
        </a:defRPr>
      </a:lvl3pPr>
      <a:lvl4pPr marL="1370914" algn="l" rtl="0" eaLnBrk="1" latinLnBrk="0" hangingPunct="1">
        <a:defRPr kumimoji="0" kern="1200">
          <a:solidFill>
            <a:schemeClr val="tx1"/>
          </a:solidFill>
          <a:latin typeface="+mn-lt"/>
          <a:ea typeface="+mn-ea"/>
          <a:cs typeface="+mn-cs"/>
        </a:defRPr>
      </a:lvl4pPr>
      <a:lvl5pPr marL="1827886" algn="l" rtl="0" eaLnBrk="1" latinLnBrk="0" hangingPunct="1">
        <a:defRPr kumimoji="0" kern="1200">
          <a:solidFill>
            <a:schemeClr val="tx1"/>
          </a:solidFill>
          <a:latin typeface="+mn-lt"/>
          <a:ea typeface="+mn-ea"/>
          <a:cs typeface="+mn-cs"/>
        </a:defRPr>
      </a:lvl5pPr>
      <a:lvl6pPr marL="2284857" algn="l" rtl="0" eaLnBrk="1" latinLnBrk="0" hangingPunct="1">
        <a:defRPr kumimoji="0" kern="1200">
          <a:solidFill>
            <a:schemeClr val="tx1"/>
          </a:solidFill>
          <a:latin typeface="+mn-lt"/>
          <a:ea typeface="+mn-ea"/>
          <a:cs typeface="+mn-cs"/>
        </a:defRPr>
      </a:lvl6pPr>
      <a:lvl7pPr marL="2741830" algn="l" rtl="0" eaLnBrk="1" latinLnBrk="0" hangingPunct="1">
        <a:defRPr kumimoji="0" kern="1200">
          <a:solidFill>
            <a:schemeClr val="tx1"/>
          </a:solidFill>
          <a:latin typeface="+mn-lt"/>
          <a:ea typeface="+mn-ea"/>
          <a:cs typeface="+mn-cs"/>
        </a:defRPr>
      </a:lvl7pPr>
      <a:lvl8pPr marL="3198800" algn="l" rtl="0" eaLnBrk="1" latinLnBrk="0" hangingPunct="1">
        <a:defRPr kumimoji="0" kern="1200">
          <a:solidFill>
            <a:schemeClr val="tx1"/>
          </a:solidFill>
          <a:latin typeface="+mn-lt"/>
          <a:ea typeface="+mn-ea"/>
          <a:cs typeface="+mn-cs"/>
        </a:defRPr>
      </a:lvl8pPr>
      <a:lvl9pPr marL="365577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smtClean="0"/>
              <a:t>Bấm &amp; sửa kiểu tiêu đề</a:t>
            </a:r>
            <a:endParaRPr lang="en-US" smtClean="0"/>
          </a:p>
        </p:txBody>
      </p:sp>
      <p:sp>
        <p:nvSpPr>
          <p:cNvPr id="1027" name="Nơi giữ chỗ cho Văn bản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4" name="Nơi giữ chỗ cho Ngày tháng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fontAlgn="base">
              <a:spcBef>
                <a:spcPct val="0"/>
              </a:spcBef>
              <a:spcAft>
                <a:spcPct val="0"/>
              </a:spcAft>
              <a:defRPr/>
            </a:pPr>
            <a:endParaRPr lang="en-US">
              <a:solidFill>
                <a:prstClr val="black">
                  <a:tint val="75000"/>
                </a:prstClr>
              </a:solidFill>
            </a:endParaRPr>
          </a:p>
        </p:txBody>
      </p:sp>
      <p:sp>
        <p:nvSpPr>
          <p:cNvPr id="5" name="Nơi giữ chỗ cho Chân trang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fontAlgn="base">
              <a:spcBef>
                <a:spcPct val="0"/>
              </a:spcBef>
              <a:spcAft>
                <a:spcPct val="0"/>
              </a:spcAft>
              <a:defRPr/>
            </a:pPr>
            <a:endParaRPr lang="en-US">
              <a:solidFill>
                <a:prstClr val="black">
                  <a:tint val="75000"/>
                </a:prstClr>
              </a:solidFill>
            </a:endParaRPr>
          </a:p>
        </p:txBody>
      </p:sp>
      <p:sp>
        <p:nvSpPr>
          <p:cNvPr id="6" name="Nơi giữ chỗ cho Số hiệu Bản chiếu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fontAlgn="base">
              <a:spcBef>
                <a:spcPct val="0"/>
              </a:spcBef>
              <a:spcAft>
                <a:spcPct val="0"/>
              </a:spcAft>
              <a:defRPr/>
            </a:pPr>
            <a:fld id="{F83A20F4-5746-4261-B6FA-1D6169FFF774}" type="slidenum">
              <a:rPr lang="en-US">
                <a:solidFill>
                  <a:prstClr val="black">
                    <a:tint val="75000"/>
                  </a:prstClr>
                </a:solidFill>
              </a:rPr>
              <a:pPr fontAlgn="base">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188707515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smtClean="0"/>
              <a:t>Bấm &amp; sửa kiểu tiêu đề</a:t>
            </a:r>
            <a:endParaRPr lang="en-US" smtClean="0"/>
          </a:p>
        </p:txBody>
      </p:sp>
      <p:sp>
        <p:nvSpPr>
          <p:cNvPr id="1027" name="Nơi giữ chỗ cho Văn bản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4" name="Nơi giữ chỗ cho Ngày tháng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fontAlgn="base">
              <a:spcBef>
                <a:spcPct val="0"/>
              </a:spcBef>
              <a:spcAft>
                <a:spcPct val="0"/>
              </a:spcAft>
              <a:defRPr/>
            </a:pPr>
            <a:endParaRPr lang="en-US">
              <a:solidFill>
                <a:prstClr val="black">
                  <a:tint val="75000"/>
                </a:prstClr>
              </a:solidFill>
            </a:endParaRPr>
          </a:p>
        </p:txBody>
      </p:sp>
      <p:sp>
        <p:nvSpPr>
          <p:cNvPr id="5" name="Nơi giữ chỗ cho Chân trang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fontAlgn="base">
              <a:spcBef>
                <a:spcPct val="0"/>
              </a:spcBef>
              <a:spcAft>
                <a:spcPct val="0"/>
              </a:spcAft>
              <a:defRPr/>
            </a:pPr>
            <a:endParaRPr lang="en-US">
              <a:solidFill>
                <a:prstClr val="black">
                  <a:tint val="75000"/>
                </a:prstClr>
              </a:solidFill>
            </a:endParaRPr>
          </a:p>
        </p:txBody>
      </p:sp>
      <p:sp>
        <p:nvSpPr>
          <p:cNvPr id="6" name="Nơi giữ chỗ cho Số hiệu Bản chiếu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fontAlgn="base">
              <a:spcBef>
                <a:spcPct val="0"/>
              </a:spcBef>
              <a:spcAft>
                <a:spcPct val="0"/>
              </a:spcAft>
              <a:defRPr/>
            </a:pPr>
            <a:fld id="{DB0D80E6-7B4D-46BA-B147-AB179D36FD57}" type="slidenum">
              <a:rPr lang="en-US">
                <a:solidFill>
                  <a:prstClr val="black">
                    <a:tint val="75000"/>
                  </a:prstClr>
                </a:solidFill>
              </a:rPr>
              <a:pPr fontAlgn="base">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191621459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spd="slow">
    <p:split orient="vert"/>
    <p:sndAc>
      <p:stSnd>
        <p:snd r:embed="rId13" name="chuong[1].wav"/>
      </p:stSnd>
    </p:sndAc>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70DB6E-3FF8-4AAF-83C6-56B3C2A905FA}" type="datetimeFigureOut">
              <a:rPr lang="en-US">
                <a:solidFill>
                  <a:prstClr val="black">
                    <a:tint val="75000"/>
                  </a:prstClr>
                </a:solidFill>
              </a:rPr>
              <a:pPr/>
              <a:t>11/27/2021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5816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 Target="slide15.xml"/><Relationship Id="rId7"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50.xml"/><Relationship Id="rId6" Type="http://schemas.openxmlformats.org/officeDocument/2006/relationships/slide" Target="slide8.xml"/><Relationship Id="rId5" Type="http://schemas.openxmlformats.org/officeDocument/2006/relationships/slide" Target="slide28.xml"/><Relationship Id="rId10" Type="http://schemas.openxmlformats.org/officeDocument/2006/relationships/image" Target="../media/image12.jpeg"/><Relationship Id="rId4" Type="http://schemas.openxmlformats.org/officeDocument/2006/relationships/slide" Target="slide2.xml"/><Relationship Id="rId9" Type="http://schemas.openxmlformats.org/officeDocument/2006/relationships/hyperlink" Target="http://www.google.com.vn/imgres?imgurl=http://chodientu.vn/storedata/items/item.06_2011/large_06_2011_a7804817340f0a16fe0e531998a479c2.gif&amp;imgrefurl=http://chodientu.vn/hanggiadung/san-pham/3205470/Dung-cu-co-xoong-noi.html&amp;usg=__WnQzDDyZkJCfQ5nrdPLQ4OHhQoQ=&amp;h=310&amp;w=295&amp;sz=21&amp;hl=vi&amp;start=18&amp;sig2=6Z6dXN7jbJ3p-zIjMrmGvA&amp;zoom=1&amp;tbnid=1ASdezys9fKBIM:&amp;tbnh=117&amp;tbnw=111&amp;ei=aw6oTvNq7peIB9zFyY4O&amp;prev=/search?q%3D%C4%91%C3%A1nh%2Br%E1%BB%ADa%2Bxoong%2Bn%E1%BB%93i%26hl%3Dvi%26gbv%3D2%26tbm%3Disch&amp;itbs=1"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447800" y="1657350"/>
            <a:ext cx="6858000" cy="1446550"/>
            <a:chOff x="1447800" y="1657350"/>
            <a:chExt cx="6858000" cy="1446550"/>
          </a:xfrm>
        </p:grpSpPr>
        <p:sp>
          <p:nvSpPr>
            <p:cNvPr id="4" name="TextBox 3"/>
            <p:cNvSpPr txBox="1"/>
            <p:nvPr/>
          </p:nvSpPr>
          <p:spPr>
            <a:xfrm>
              <a:off x="1447800" y="1657350"/>
              <a:ext cx="6781800" cy="1446550"/>
            </a:xfrm>
            <a:prstGeom prst="rect">
              <a:avLst/>
            </a:prstGeom>
            <a:noFill/>
          </p:spPr>
          <p:txBody>
            <a:bodyPr wrap="square" rtlCol="0">
              <a:spAutoFit/>
            </a:bodyPr>
            <a:lstStyle/>
            <a:p>
              <a:r>
                <a:rPr lang="en-US" sz="4400" dirty="0" err="1" smtClean="0">
                  <a:latin typeface="Segoe UI Black" panose="020B0A02040204020203" pitchFamily="34" charset="0"/>
                  <a:ea typeface="Segoe UI Black" panose="020B0A02040204020203" pitchFamily="34" charset="0"/>
                  <a:cs typeface="Times New Roman" pitchFamily="18" charset="0"/>
                </a:rPr>
                <a:t>ÔN</a:t>
              </a:r>
              <a:r>
                <a:rPr lang="en-US" sz="4400" dirty="0" smtClean="0">
                  <a:latin typeface="Segoe UI Black" panose="020B0A02040204020203" pitchFamily="34" charset="0"/>
                  <a:ea typeface="Segoe UI Black" panose="020B0A02040204020203" pitchFamily="34" charset="0"/>
                  <a:cs typeface="Times New Roman" pitchFamily="18" charset="0"/>
                </a:rPr>
                <a:t> </a:t>
              </a:r>
              <a:r>
                <a:rPr lang="en-US" sz="4400" dirty="0" err="1" smtClean="0">
                  <a:latin typeface="Segoe UI Black" panose="020B0A02040204020203" pitchFamily="34" charset="0"/>
                  <a:ea typeface="Segoe UI Black" panose="020B0A02040204020203" pitchFamily="34" charset="0"/>
                  <a:cs typeface="Times New Roman" pitchFamily="18" charset="0"/>
                </a:rPr>
                <a:t>TẬP</a:t>
              </a:r>
              <a:r>
                <a:rPr lang="en-US" sz="4400" dirty="0" smtClean="0">
                  <a:latin typeface="Segoe UI Black" panose="020B0A02040204020203" pitchFamily="34" charset="0"/>
                  <a:ea typeface="Segoe UI Black" panose="020B0A02040204020203" pitchFamily="34" charset="0"/>
                  <a:cs typeface="Times New Roman" pitchFamily="18" charset="0"/>
                </a:rPr>
                <a:t> </a:t>
              </a:r>
              <a:r>
                <a:rPr lang="en-US" sz="4400" dirty="0" err="1" smtClean="0">
                  <a:latin typeface="Segoe UI Black" panose="020B0A02040204020203" pitchFamily="34" charset="0"/>
                  <a:ea typeface="Segoe UI Black" panose="020B0A02040204020203" pitchFamily="34" charset="0"/>
                  <a:cs typeface="Times New Roman" pitchFamily="18" charset="0"/>
                </a:rPr>
                <a:t>GIỮA</a:t>
              </a:r>
              <a:r>
                <a:rPr lang="en-US" sz="4400" dirty="0" smtClean="0">
                  <a:latin typeface="Segoe UI Black" panose="020B0A02040204020203" pitchFamily="34" charset="0"/>
                  <a:ea typeface="Segoe UI Black" panose="020B0A02040204020203" pitchFamily="34" charset="0"/>
                  <a:cs typeface="Times New Roman" pitchFamily="18" charset="0"/>
                </a:rPr>
                <a:t> </a:t>
              </a:r>
              <a:r>
                <a:rPr lang="en-US" sz="4400" dirty="0" err="1" smtClean="0">
                  <a:latin typeface="Segoe UI Black" panose="020B0A02040204020203" pitchFamily="34" charset="0"/>
                  <a:ea typeface="Segoe UI Black" panose="020B0A02040204020203" pitchFamily="34" charset="0"/>
                  <a:cs typeface="Times New Roman" pitchFamily="18" charset="0"/>
                </a:rPr>
                <a:t>HỌC</a:t>
              </a:r>
              <a:r>
                <a:rPr lang="en-US" sz="4400" dirty="0" smtClean="0">
                  <a:latin typeface="Segoe UI Black" panose="020B0A02040204020203" pitchFamily="34" charset="0"/>
                  <a:ea typeface="Segoe UI Black" panose="020B0A02040204020203" pitchFamily="34" charset="0"/>
                  <a:cs typeface="Times New Roman" pitchFamily="18" charset="0"/>
                </a:rPr>
                <a:t> </a:t>
              </a:r>
              <a:r>
                <a:rPr lang="en-US" sz="4400" dirty="0" err="1" smtClean="0">
                  <a:latin typeface="Segoe UI Black" panose="020B0A02040204020203" pitchFamily="34" charset="0"/>
                  <a:ea typeface="Segoe UI Black" panose="020B0A02040204020203" pitchFamily="34" charset="0"/>
                  <a:cs typeface="Times New Roman" pitchFamily="18" charset="0"/>
                </a:rPr>
                <a:t>KÌ</a:t>
              </a:r>
              <a:r>
                <a:rPr lang="en-US" sz="4400" dirty="0" smtClean="0">
                  <a:latin typeface="Segoe UI Black" panose="020B0A02040204020203" pitchFamily="34" charset="0"/>
                  <a:ea typeface="Segoe UI Black" panose="020B0A02040204020203" pitchFamily="34" charset="0"/>
                  <a:cs typeface="Times New Roman" pitchFamily="18" charset="0"/>
                </a:rPr>
                <a:t> I </a:t>
              </a:r>
              <a:r>
                <a:rPr lang="en-US" sz="4400" dirty="0" err="1" smtClean="0">
                  <a:latin typeface="Segoe UI Black" panose="020B0A02040204020203" pitchFamily="34" charset="0"/>
                  <a:ea typeface="Segoe UI Black" panose="020B0A02040204020203" pitchFamily="34" charset="0"/>
                  <a:cs typeface="Times New Roman" pitchFamily="18" charset="0"/>
                </a:rPr>
                <a:t>MÔN</a:t>
              </a:r>
              <a:r>
                <a:rPr lang="en-US" sz="4400" dirty="0" smtClean="0">
                  <a:latin typeface="Segoe UI Black" panose="020B0A02040204020203" pitchFamily="34" charset="0"/>
                  <a:ea typeface="Segoe UI Black" panose="020B0A02040204020203" pitchFamily="34" charset="0"/>
                  <a:cs typeface="Times New Roman" pitchFamily="18" charset="0"/>
                </a:rPr>
                <a:t> </a:t>
              </a:r>
              <a:r>
                <a:rPr lang="en-US" sz="4400" dirty="0" err="1" smtClean="0">
                  <a:latin typeface="Segoe UI Black" panose="020B0A02040204020203" pitchFamily="34" charset="0"/>
                  <a:ea typeface="Segoe UI Black" panose="020B0A02040204020203" pitchFamily="34" charset="0"/>
                  <a:cs typeface="Times New Roman" pitchFamily="18" charset="0"/>
                </a:rPr>
                <a:t>TIẾNG</a:t>
              </a:r>
              <a:r>
                <a:rPr lang="en-US" sz="4400" dirty="0" smtClean="0">
                  <a:latin typeface="Segoe UI Black" panose="020B0A02040204020203" pitchFamily="34" charset="0"/>
                  <a:ea typeface="Segoe UI Black" panose="020B0A02040204020203" pitchFamily="34" charset="0"/>
                  <a:cs typeface="Times New Roman" pitchFamily="18" charset="0"/>
                </a:rPr>
                <a:t> </a:t>
              </a:r>
              <a:r>
                <a:rPr lang="en-US" sz="4400" dirty="0" err="1" smtClean="0">
                  <a:latin typeface="Segoe UI Black" panose="020B0A02040204020203" pitchFamily="34" charset="0"/>
                  <a:ea typeface="Segoe UI Black" panose="020B0A02040204020203" pitchFamily="34" charset="0"/>
                  <a:cs typeface="Times New Roman" pitchFamily="18" charset="0"/>
                </a:rPr>
                <a:t>VIỆT</a:t>
              </a:r>
              <a:r>
                <a:rPr lang="en-US" sz="4400" dirty="0" smtClean="0">
                  <a:latin typeface="Segoe UI Black" panose="020B0A02040204020203" pitchFamily="34" charset="0"/>
                  <a:ea typeface="Segoe UI Black" panose="020B0A02040204020203" pitchFamily="34" charset="0"/>
                  <a:cs typeface="Times New Roman" pitchFamily="18" charset="0"/>
                </a:rPr>
                <a:t> </a:t>
              </a:r>
              <a:r>
                <a:rPr lang="en-US" sz="4400" dirty="0" err="1" smtClean="0">
                  <a:latin typeface="Segoe UI Black" panose="020B0A02040204020203" pitchFamily="34" charset="0"/>
                  <a:ea typeface="Segoe UI Black" panose="020B0A02040204020203" pitchFamily="34" charset="0"/>
                  <a:cs typeface="Times New Roman" pitchFamily="18" charset="0"/>
                </a:rPr>
                <a:t>LỚP</a:t>
              </a:r>
              <a:r>
                <a:rPr lang="en-US" sz="4400" dirty="0" smtClean="0">
                  <a:latin typeface="Segoe UI Black" panose="020B0A02040204020203" pitchFamily="34" charset="0"/>
                  <a:ea typeface="Segoe UI Black" panose="020B0A02040204020203" pitchFamily="34" charset="0"/>
                  <a:cs typeface="Times New Roman" pitchFamily="18" charset="0"/>
                </a:rPr>
                <a:t> 5</a:t>
              </a:r>
              <a:endParaRPr lang="en-US" sz="4400" dirty="0">
                <a:latin typeface="Segoe UI Black" panose="020B0A02040204020203" pitchFamily="34" charset="0"/>
                <a:ea typeface="Segoe UI Black" panose="020B0A02040204020203" pitchFamily="34" charset="0"/>
                <a:cs typeface="Times New Roman" pitchFamily="18" charset="0"/>
              </a:endParaRPr>
            </a:p>
          </p:txBody>
        </p:sp>
        <p:sp>
          <p:nvSpPr>
            <p:cNvPr id="3" name="TextBox 2"/>
            <p:cNvSpPr txBox="1"/>
            <p:nvPr/>
          </p:nvSpPr>
          <p:spPr>
            <a:xfrm>
              <a:off x="1524000" y="1657350"/>
              <a:ext cx="6781800" cy="1446550"/>
            </a:xfrm>
            <a:prstGeom prst="rect">
              <a:avLst/>
            </a:prstGeom>
            <a:noFill/>
          </p:spPr>
          <p:txBody>
            <a:bodyPr wrap="square" rtlCol="0">
              <a:spAutoFit/>
            </a:bodyPr>
            <a:lstStyle/>
            <a:p>
              <a:r>
                <a:rPr lang="en-US" sz="4400" dirty="0" err="1" smtClean="0">
                  <a:solidFill>
                    <a:schemeClr val="accent6">
                      <a:lumMod val="75000"/>
                    </a:schemeClr>
                  </a:solidFill>
                  <a:latin typeface="Segoe UI Black" panose="020B0A02040204020203" pitchFamily="34" charset="0"/>
                  <a:ea typeface="Segoe UI Black" panose="020B0A02040204020203" pitchFamily="34" charset="0"/>
                  <a:cs typeface="Times New Roman" pitchFamily="18" charset="0"/>
                </a:rPr>
                <a:t>ÔN</a:t>
              </a:r>
              <a:r>
                <a:rPr lang="en-US" sz="4400" dirty="0" smtClean="0">
                  <a:solidFill>
                    <a:schemeClr val="accent6">
                      <a:lumMod val="75000"/>
                    </a:schemeClr>
                  </a:solidFill>
                  <a:latin typeface="Segoe UI Black" panose="020B0A02040204020203" pitchFamily="34" charset="0"/>
                  <a:ea typeface="Segoe UI Black" panose="020B0A02040204020203" pitchFamily="34" charset="0"/>
                  <a:cs typeface="Times New Roman" pitchFamily="18" charset="0"/>
                </a:rPr>
                <a:t> </a:t>
              </a:r>
              <a:r>
                <a:rPr lang="en-US" sz="4400" dirty="0" err="1" smtClean="0">
                  <a:solidFill>
                    <a:schemeClr val="accent6">
                      <a:lumMod val="75000"/>
                    </a:schemeClr>
                  </a:solidFill>
                  <a:latin typeface="Segoe UI Black" panose="020B0A02040204020203" pitchFamily="34" charset="0"/>
                  <a:ea typeface="Segoe UI Black" panose="020B0A02040204020203" pitchFamily="34" charset="0"/>
                  <a:cs typeface="Times New Roman" pitchFamily="18" charset="0"/>
                </a:rPr>
                <a:t>TẬP</a:t>
              </a:r>
              <a:r>
                <a:rPr lang="en-US" sz="4400" dirty="0" smtClean="0">
                  <a:solidFill>
                    <a:schemeClr val="accent6">
                      <a:lumMod val="75000"/>
                    </a:schemeClr>
                  </a:solidFill>
                  <a:latin typeface="Segoe UI Black" panose="020B0A02040204020203" pitchFamily="34" charset="0"/>
                  <a:ea typeface="Segoe UI Black" panose="020B0A02040204020203" pitchFamily="34" charset="0"/>
                  <a:cs typeface="Times New Roman" pitchFamily="18" charset="0"/>
                </a:rPr>
                <a:t> </a:t>
              </a:r>
              <a:r>
                <a:rPr lang="en-US" sz="4400" dirty="0" err="1" smtClean="0">
                  <a:solidFill>
                    <a:schemeClr val="accent6">
                      <a:lumMod val="75000"/>
                    </a:schemeClr>
                  </a:solidFill>
                  <a:latin typeface="Segoe UI Black" panose="020B0A02040204020203" pitchFamily="34" charset="0"/>
                  <a:ea typeface="Segoe UI Black" panose="020B0A02040204020203" pitchFamily="34" charset="0"/>
                  <a:cs typeface="Times New Roman" pitchFamily="18" charset="0"/>
                </a:rPr>
                <a:t>GIỮA</a:t>
              </a:r>
              <a:r>
                <a:rPr lang="en-US" sz="4400" dirty="0" smtClean="0">
                  <a:solidFill>
                    <a:schemeClr val="accent6">
                      <a:lumMod val="75000"/>
                    </a:schemeClr>
                  </a:solidFill>
                  <a:latin typeface="Segoe UI Black" panose="020B0A02040204020203" pitchFamily="34" charset="0"/>
                  <a:ea typeface="Segoe UI Black" panose="020B0A02040204020203" pitchFamily="34" charset="0"/>
                  <a:cs typeface="Times New Roman" pitchFamily="18" charset="0"/>
                </a:rPr>
                <a:t> </a:t>
              </a:r>
              <a:r>
                <a:rPr lang="en-US" sz="4400" dirty="0" err="1" smtClean="0">
                  <a:solidFill>
                    <a:schemeClr val="accent6">
                      <a:lumMod val="75000"/>
                    </a:schemeClr>
                  </a:solidFill>
                  <a:latin typeface="Segoe UI Black" panose="020B0A02040204020203" pitchFamily="34" charset="0"/>
                  <a:ea typeface="Segoe UI Black" panose="020B0A02040204020203" pitchFamily="34" charset="0"/>
                  <a:cs typeface="Times New Roman" pitchFamily="18" charset="0"/>
                </a:rPr>
                <a:t>HỌC</a:t>
              </a:r>
              <a:r>
                <a:rPr lang="en-US" sz="4400" dirty="0" smtClean="0">
                  <a:solidFill>
                    <a:schemeClr val="accent6">
                      <a:lumMod val="75000"/>
                    </a:schemeClr>
                  </a:solidFill>
                  <a:latin typeface="Segoe UI Black" panose="020B0A02040204020203" pitchFamily="34" charset="0"/>
                  <a:ea typeface="Segoe UI Black" panose="020B0A02040204020203" pitchFamily="34" charset="0"/>
                  <a:cs typeface="Times New Roman" pitchFamily="18" charset="0"/>
                </a:rPr>
                <a:t> </a:t>
              </a:r>
              <a:r>
                <a:rPr lang="en-US" sz="4400" dirty="0" err="1" smtClean="0">
                  <a:solidFill>
                    <a:schemeClr val="accent6">
                      <a:lumMod val="75000"/>
                    </a:schemeClr>
                  </a:solidFill>
                  <a:latin typeface="Segoe UI Black" panose="020B0A02040204020203" pitchFamily="34" charset="0"/>
                  <a:ea typeface="Segoe UI Black" panose="020B0A02040204020203" pitchFamily="34" charset="0"/>
                  <a:cs typeface="Times New Roman" pitchFamily="18" charset="0"/>
                </a:rPr>
                <a:t>KÌ</a:t>
              </a:r>
              <a:r>
                <a:rPr lang="en-US" sz="4400" dirty="0" smtClean="0">
                  <a:solidFill>
                    <a:schemeClr val="accent6">
                      <a:lumMod val="75000"/>
                    </a:schemeClr>
                  </a:solidFill>
                  <a:latin typeface="Segoe UI Black" panose="020B0A02040204020203" pitchFamily="34" charset="0"/>
                  <a:ea typeface="Segoe UI Black" panose="020B0A02040204020203" pitchFamily="34" charset="0"/>
                  <a:cs typeface="Times New Roman" pitchFamily="18" charset="0"/>
                </a:rPr>
                <a:t> I </a:t>
              </a:r>
              <a:r>
                <a:rPr lang="en-US" sz="4400" dirty="0" err="1" smtClean="0">
                  <a:solidFill>
                    <a:schemeClr val="accent6">
                      <a:lumMod val="75000"/>
                    </a:schemeClr>
                  </a:solidFill>
                  <a:latin typeface="Segoe UI Black" panose="020B0A02040204020203" pitchFamily="34" charset="0"/>
                  <a:ea typeface="Segoe UI Black" panose="020B0A02040204020203" pitchFamily="34" charset="0"/>
                  <a:cs typeface="Times New Roman" pitchFamily="18" charset="0"/>
                </a:rPr>
                <a:t>MÔN</a:t>
              </a:r>
              <a:r>
                <a:rPr lang="en-US" sz="4400" dirty="0" smtClean="0">
                  <a:solidFill>
                    <a:schemeClr val="accent6">
                      <a:lumMod val="75000"/>
                    </a:schemeClr>
                  </a:solidFill>
                  <a:latin typeface="Segoe UI Black" panose="020B0A02040204020203" pitchFamily="34" charset="0"/>
                  <a:ea typeface="Segoe UI Black" panose="020B0A02040204020203" pitchFamily="34" charset="0"/>
                  <a:cs typeface="Times New Roman" pitchFamily="18" charset="0"/>
                </a:rPr>
                <a:t> </a:t>
              </a:r>
              <a:r>
                <a:rPr lang="en-US" sz="4400" dirty="0" err="1" smtClean="0">
                  <a:solidFill>
                    <a:schemeClr val="accent6">
                      <a:lumMod val="75000"/>
                    </a:schemeClr>
                  </a:solidFill>
                  <a:latin typeface="Segoe UI Black" panose="020B0A02040204020203" pitchFamily="34" charset="0"/>
                  <a:ea typeface="Segoe UI Black" panose="020B0A02040204020203" pitchFamily="34" charset="0"/>
                  <a:cs typeface="Times New Roman" pitchFamily="18" charset="0"/>
                </a:rPr>
                <a:t>TIẾNG</a:t>
              </a:r>
              <a:r>
                <a:rPr lang="en-US" sz="4400" dirty="0" smtClean="0">
                  <a:solidFill>
                    <a:schemeClr val="accent6">
                      <a:lumMod val="75000"/>
                    </a:schemeClr>
                  </a:solidFill>
                  <a:latin typeface="Segoe UI Black" panose="020B0A02040204020203" pitchFamily="34" charset="0"/>
                  <a:ea typeface="Segoe UI Black" panose="020B0A02040204020203" pitchFamily="34" charset="0"/>
                  <a:cs typeface="Times New Roman" pitchFamily="18" charset="0"/>
                </a:rPr>
                <a:t> </a:t>
              </a:r>
              <a:r>
                <a:rPr lang="en-US" sz="4400" dirty="0" err="1" smtClean="0">
                  <a:solidFill>
                    <a:schemeClr val="accent6">
                      <a:lumMod val="75000"/>
                    </a:schemeClr>
                  </a:solidFill>
                  <a:latin typeface="Segoe UI Black" panose="020B0A02040204020203" pitchFamily="34" charset="0"/>
                  <a:ea typeface="Segoe UI Black" panose="020B0A02040204020203" pitchFamily="34" charset="0"/>
                  <a:cs typeface="Times New Roman" pitchFamily="18" charset="0"/>
                </a:rPr>
                <a:t>VIỆT</a:t>
              </a:r>
              <a:r>
                <a:rPr lang="en-US" sz="4400" dirty="0" smtClean="0">
                  <a:solidFill>
                    <a:schemeClr val="accent6">
                      <a:lumMod val="75000"/>
                    </a:schemeClr>
                  </a:solidFill>
                  <a:latin typeface="Segoe UI Black" panose="020B0A02040204020203" pitchFamily="34" charset="0"/>
                  <a:ea typeface="Segoe UI Black" panose="020B0A02040204020203" pitchFamily="34" charset="0"/>
                  <a:cs typeface="Times New Roman" pitchFamily="18" charset="0"/>
                </a:rPr>
                <a:t> </a:t>
              </a:r>
              <a:r>
                <a:rPr lang="en-US" sz="4400" dirty="0" err="1" smtClean="0">
                  <a:solidFill>
                    <a:schemeClr val="accent6">
                      <a:lumMod val="75000"/>
                    </a:schemeClr>
                  </a:solidFill>
                  <a:latin typeface="Segoe UI Black" panose="020B0A02040204020203" pitchFamily="34" charset="0"/>
                  <a:ea typeface="Segoe UI Black" panose="020B0A02040204020203" pitchFamily="34" charset="0"/>
                  <a:cs typeface="Times New Roman" pitchFamily="18" charset="0"/>
                </a:rPr>
                <a:t>LỚP</a:t>
              </a:r>
              <a:r>
                <a:rPr lang="en-US" sz="4400" dirty="0" smtClean="0">
                  <a:solidFill>
                    <a:schemeClr val="accent6">
                      <a:lumMod val="75000"/>
                    </a:schemeClr>
                  </a:solidFill>
                  <a:latin typeface="Segoe UI Black" panose="020B0A02040204020203" pitchFamily="34" charset="0"/>
                  <a:ea typeface="Segoe UI Black" panose="020B0A02040204020203" pitchFamily="34" charset="0"/>
                  <a:cs typeface="Times New Roman" pitchFamily="18" charset="0"/>
                </a:rPr>
                <a:t> 5</a:t>
              </a:r>
              <a:endParaRPr lang="en-US" sz="4400" dirty="0">
                <a:solidFill>
                  <a:schemeClr val="accent6">
                    <a:lumMod val="75000"/>
                  </a:schemeClr>
                </a:solidFill>
                <a:latin typeface="Segoe UI Black" panose="020B0A02040204020203" pitchFamily="34" charset="0"/>
                <a:ea typeface="Segoe UI Black" panose="020B0A02040204020203" pitchFamily="34" charset="0"/>
                <a:cs typeface="Times New Roman" pitchFamily="18" charset="0"/>
              </a:endParaRPr>
            </a:p>
          </p:txBody>
        </p:sp>
      </p:grpSp>
    </p:spTree>
    <p:extLst>
      <p:ext uri="{BB962C8B-B14F-4D97-AF65-F5344CB8AC3E}">
        <p14:creationId xmlns:p14="http://schemas.microsoft.com/office/powerpoint/2010/main" val="2052673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05200" y="-9615"/>
            <a:ext cx="2057400" cy="707886"/>
          </a:xfrm>
          <a:prstGeom prst="rect">
            <a:avLst/>
          </a:prstGeom>
          <a:noFill/>
        </p:spPr>
        <p:txBody>
          <a:bodyPr wrap="square" rtlCol="0">
            <a:spAutoFit/>
          </a:bodyPr>
          <a:lstStyle/>
          <a:p>
            <a:r>
              <a:rPr lang="en-US" sz="4000" b="1" u="sng" dirty="0" err="1">
                <a:solidFill>
                  <a:srgbClr val="FF0000"/>
                </a:solidFill>
                <a:latin typeface="Times New Roman" pitchFamily="18" charset="0"/>
                <a:cs typeface="Times New Roman" pitchFamily="18" charset="0"/>
              </a:rPr>
              <a:t>TIẾT</a:t>
            </a:r>
            <a:r>
              <a:rPr lang="en-US" sz="4000" b="1" u="sng" dirty="0">
                <a:solidFill>
                  <a:srgbClr val="FF0000"/>
                </a:solidFill>
                <a:latin typeface="Times New Roman" pitchFamily="18" charset="0"/>
                <a:cs typeface="Times New Roman" pitchFamily="18" charset="0"/>
              </a:rPr>
              <a:t> </a:t>
            </a:r>
            <a:r>
              <a:rPr lang="en-US" sz="4000" b="1" u="sng" dirty="0" smtClean="0">
                <a:solidFill>
                  <a:srgbClr val="FF0000"/>
                </a:solidFill>
                <a:latin typeface="Times New Roman" pitchFamily="18" charset="0"/>
                <a:cs typeface="Times New Roman" pitchFamily="18" charset="0"/>
              </a:rPr>
              <a:t>3</a:t>
            </a:r>
            <a:endParaRPr lang="en-US" sz="4000" b="1" u="sng" dirty="0">
              <a:solidFill>
                <a:srgbClr val="FF0000"/>
              </a:solidFill>
              <a:latin typeface="Times New Roman" pitchFamily="18" charset="0"/>
              <a:cs typeface="Times New Roman" pitchFamily="18" charset="0"/>
            </a:endParaRPr>
          </a:p>
        </p:txBody>
      </p:sp>
      <p:sp>
        <p:nvSpPr>
          <p:cNvPr id="3" name="TextBox 2"/>
          <p:cNvSpPr txBox="1"/>
          <p:nvPr/>
        </p:nvSpPr>
        <p:spPr>
          <a:xfrm>
            <a:off x="637309" y="1338643"/>
            <a:ext cx="7543800" cy="4031873"/>
          </a:xfrm>
          <a:prstGeom prst="rect">
            <a:avLst/>
          </a:prstGeom>
          <a:noFill/>
        </p:spPr>
        <p:txBody>
          <a:bodyPr wrap="square" rtlCol="0">
            <a:spAutoFit/>
          </a:bodyPr>
          <a:lstStyle/>
          <a:p>
            <a:r>
              <a:rPr lang="en-US" sz="3200" b="1" dirty="0" err="1" smtClean="0">
                <a:solidFill>
                  <a:prstClr val="black"/>
                </a:solidFill>
                <a:latin typeface="Times New Roman" pitchFamily="18" charset="0"/>
                <a:cs typeface="Times New Roman" pitchFamily="18" charset="0"/>
              </a:rPr>
              <a:t>2.Ghi</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lại</a:t>
            </a:r>
            <a:r>
              <a:rPr lang="en-US" sz="3200" b="1" dirty="0" smtClean="0">
                <a:solidFill>
                  <a:prstClr val="black"/>
                </a:solidFill>
                <a:latin typeface="Times New Roman" pitchFamily="18" charset="0"/>
                <a:cs typeface="Times New Roman" pitchFamily="18" charset="0"/>
              </a:rPr>
              <a:t> chi </a:t>
            </a:r>
            <a:r>
              <a:rPr lang="en-US" sz="3200" b="1" dirty="0" err="1" smtClean="0">
                <a:solidFill>
                  <a:prstClr val="black"/>
                </a:solidFill>
                <a:latin typeface="Times New Roman" pitchFamily="18" charset="0"/>
                <a:cs typeface="Times New Roman" pitchFamily="18" charset="0"/>
              </a:rPr>
              <a:t>tiết</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mà</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em</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thích</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nhất</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trong</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một</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bài</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văn</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miêu</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tả</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mà</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em</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đã</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học</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dưới</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đây</a:t>
            </a:r>
            <a:r>
              <a:rPr lang="en-US" sz="3200" b="1" dirty="0" smtClean="0">
                <a:solidFill>
                  <a:prstClr val="black"/>
                </a:solidFill>
                <a:latin typeface="Times New Roman" pitchFamily="18" charset="0"/>
                <a:cs typeface="Times New Roman" pitchFamily="18" charset="0"/>
              </a:rPr>
              <a:t>:</a:t>
            </a:r>
          </a:p>
          <a:p>
            <a:r>
              <a:rPr lang="en-US" sz="3200" dirty="0" smtClean="0"/>
              <a:t>       a</a:t>
            </a:r>
            <a:r>
              <a:rPr lang="en-US" sz="3200" dirty="0"/>
              <a:t>) </a:t>
            </a:r>
            <a:r>
              <a:rPr lang="en-US" sz="3200" dirty="0" err="1"/>
              <a:t>Quang</a:t>
            </a:r>
            <a:r>
              <a:rPr lang="en-US" sz="3200" dirty="0"/>
              <a:t> </a:t>
            </a:r>
            <a:r>
              <a:rPr lang="en-US" sz="3200" dirty="0" err="1"/>
              <a:t>cảnh</a:t>
            </a:r>
            <a:r>
              <a:rPr lang="en-US" sz="3200" dirty="0"/>
              <a:t> </a:t>
            </a:r>
            <a:r>
              <a:rPr lang="en-US" sz="3200" dirty="0" err="1"/>
              <a:t>làng</a:t>
            </a:r>
            <a:r>
              <a:rPr lang="en-US" sz="3200" dirty="0"/>
              <a:t> </a:t>
            </a:r>
            <a:r>
              <a:rPr lang="en-US" sz="3200" dirty="0" err="1"/>
              <a:t>mạc</a:t>
            </a:r>
            <a:r>
              <a:rPr lang="en-US" sz="3200" dirty="0"/>
              <a:t> </a:t>
            </a:r>
            <a:r>
              <a:rPr lang="en-US" sz="3200" dirty="0" err="1"/>
              <a:t>ngày</a:t>
            </a:r>
            <a:r>
              <a:rPr lang="en-US" sz="3200" dirty="0"/>
              <a:t> </a:t>
            </a:r>
            <a:r>
              <a:rPr lang="en-US" sz="3200" dirty="0" err="1"/>
              <a:t>mùa</a:t>
            </a:r>
            <a:r>
              <a:rPr lang="en-US" sz="3200" dirty="0"/>
              <a:t>.</a:t>
            </a:r>
          </a:p>
          <a:p>
            <a:r>
              <a:rPr lang="en-US" sz="3200" dirty="0" smtClean="0"/>
              <a:t>       b</a:t>
            </a:r>
            <a:r>
              <a:rPr lang="en-US" sz="3200" dirty="0"/>
              <a:t>) </a:t>
            </a:r>
            <a:r>
              <a:rPr lang="en-US" sz="3200" dirty="0" err="1"/>
              <a:t>Một</a:t>
            </a:r>
            <a:r>
              <a:rPr lang="en-US" sz="3200" dirty="0"/>
              <a:t> </a:t>
            </a:r>
            <a:r>
              <a:rPr lang="en-US" sz="3200" dirty="0" err="1"/>
              <a:t>chuyên</a:t>
            </a:r>
            <a:r>
              <a:rPr lang="en-US" sz="3200" dirty="0"/>
              <a:t> </a:t>
            </a:r>
            <a:r>
              <a:rPr lang="en-US" sz="3200" dirty="0" err="1"/>
              <a:t>gia</a:t>
            </a:r>
            <a:r>
              <a:rPr lang="en-US" sz="3200" dirty="0"/>
              <a:t> </a:t>
            </a:r>
            <a:r>
              <a:rPr lang="en-US" sz="3200" dirty="0" err="1"/>
              <a:t>máy</a:t>
            </a:r>
            <a:r>
              <a:rPr lang="en-US" sz="3200" dirty="0"/>
              <a:t> </a:t>
            </a:r>
            <a:r>
              <a:rPr lang="en-US" sz="3200" dirty="0" err="1"/>
              <a:t>xúc</a:t>
            </a:r>
            <a:r>
              <a:rPr lang="en-US" sz="3200" dirty="0"/>
              <a:t>.</a:t>
            </a:r>
          </a:p>
          <a:p>
            <a:r>
              <a:rPr lang="en-US" sz="3200" dirty="0" smtClean="0"/>
              <a:t>       c</a:t>
            </a:r>
            <a:r>
              <a:rPr lang="en-US" sz="3200" dirty="0"/>
              <a:t>) </a:t>
            </a:r>
            <a:r>
              <a:rPr lang="en-US" sz="3200" dirty="0" err="1"/>
              <a:t>Kì</a:t>
            </a:r>
            <a:r>
              <a:rPr lang="en-US" sz="3200" dirty="0"/>
              <a:t> </a:t>
            </a:r>
            <a:r>
              <a:rPr lang="en-US" sz="3200" dirty="0" err="1"/>
              <a:t>diệu</a:t>
            </a:r>
            <a:r>
              <a:rPr lang="en-US" sz="3200" dirty="0"/>
              <a:t> </a:t>
            </a:r>
            <a:r>
              <a:rPr lang="en-US" sz="3200" dirty="0" err="1"/>
              <a:t>rừng</a:t>
            </a:r>
            <a:r>
              <a:rPr lang="en-US" sz="3200" dirty="0"/>
              <a:t> </a:t>
            </a:r>
            <a:r>
              <a:rPr lang="en-US" sz="3200" dirty="0" err="1"/>
              <a:t>xanh</a:t>
            </a:r>
            <a:endParaRPr lang="en-US" sz="3200" dirty="0"/>
          </a:p>
          <a:p>
            <a:r>
              <a:rPr lang="en-US" sz="3200" dirty="0" smtClean="0"/>
              <a:t>       d</a:t>
            </a:r>
            <a:r>
              <a:rPr lang="en-US" sz="3200" dirty="0"/>
              <a:t>) </a:t>
            </a:r>
            <a:r>
              <a:rPr lang="en-US" sz="3200" dirty="0" err="1"/>
              <a:t>Đất</a:t>
            </a:r>
            <a:r>
              <a:rPr lang="en-US" sz="3200" dirty="0"/>
              <a:t> </a:t>
            </a:r>
            <a:r>
              <a:rPr lang="en-US" sz="3200" dirty="0" err="1"/>
              <a:t>Cà</a:t>
            </a:r>
            <a:r>
              <a:rPr lang="en-US" sz="3200" dirty="0"/>
              <a:t> Mau</a:t>
            </a:r>
          </a:p>
          <a:p>
            <a:r>
              <a:rPr lang="en-US" sz="3200" b="1" dirty="0" smtClean="0">
                <a:solidFill>
                  <a:prstClr val="black"/>
                </a:solidFill>
                <a:latin typeface="Times New Roman" pitchFamily="18" charset="0"/>
                <a:cs typeface="Times New Roman" pitchFamily="18" charset="0"/>
              </a:rPr>
              <a:t> </a:t>
            </a:r>
            <a:endParaRPr lang="en-US" sz="3200" b="1" dirty="0">
              <a:solidFill>
                <a:prstClr val="black"/>
              </a:solidFill>
              <a:latin typeface="Times New Roman" pitchFamily="18" charset="0"/>
              <a:cs typeface="Times New Roman" pitchFamily="18" charset="0"/>
            </a:endParaRPr>
          </a:p>
        </p:txBody>
      </p:sp>
      <p:sp>
        <p:nvSpPr>
          <p:cNvPr id="4" name="TextBox 3"/>
          <p:cNvSpPr txBox="1"/>
          <p:nvPr/>
        </p:nvSpPr>
        <p:spPr>
          <a:xfrm>
            <a:off x="609600" y="753868"/>
            <a:ext cx="7543800" cy="584775"/>
          </a:xfrm>
          <a:prstGeom prst="rect">
            <a:avLst/>
          </a:prstGeom>
          <a:noFill/>
        </p:spPr>
        <p:txBody>
          <a:bodyPr wrap="square" rtlCol="0">
            <a:spAutoFit/>
          </a:bodyPr>
          <a:lstStyle/>
          <a:p>
            <a:r>
              <a:rPr lang="en-US" sz="3200" b="1" dirty="0">
                <a:solidFill>
                  <a:prstClr val="black"/>
                </a:solidFill>
                <a:latin typeface="Times New Roman" pitchFamily="18" charset="0"/>
                <a:cs typeface="Times New Roman" pitchFamily="18" charset="0"/>
              </a:rPr>
              <a:t>1. </a:t>
            </a:r>
            <a:r>
              <a:rPr lang="en-US" sz="3200" b="1" dirty="0" err="1">
                <a:solidFill>
                  <a:prstClr val="black"/>
                </a:solidFill>
                <a:latin typeface="Times New Roman" pitchFamily="18" charset="0"/>
                <a:cs typeface="Times New Roman" pitchFamily="18" charset="0"/>
              </a:rPr>
              <a:t>Ôn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luyện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tập</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đọc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và</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đọc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thuộc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lòng</a:t>
            </a:r>
            <a:r>
              <a:rPr lang="en-US" sz="3200" b="1"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273111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62000" y="666750"/>
            <a:ext cx="7924800" cy="954107"/>
          </a:xfrm>
          <a:prstGeom prst="rect">
            <a:avLst/>
          </a:prstGeom>
        </p:spPr>
        <p:txBody>
          <a:bodyPr wrap="square">
            <a:spAutoFit/>
          </a:bodyPr>
          <a:lstStyle/>
          <a:p>
            <a:r>
              <a:rPr lang="vi-VN" sz="2800" b="1" dirty="0">
                <a:latin typeface="+mj-lt"/>
              </a:rPr>
              <a:t>Chi tiết mà em thích nhất trong một bài văn miêu tả:</a:t>
            </a:r>
            <a:endParaRPr lang="en-US" sz="2800" b="1" dirty="0">
              <a:latin typeface="+mj-lt"/>
            </a:endParaRPr>
          </a:p>
        </p:txBody>
      </p:sp>
      <p:sp>
        <p:nvSpPr>
          <p:cNvPr id="3" name="Rectangle 2"/>
          <p:cNvSpPr/>
          <p:nvPr/>
        </p:nvSpPr>
        <p:spPr>
          <a:xfrm>
            <a:off x="914400" y="2419350"/>
            <a:ext cx="7315200" cy="1938992"/>
          </a:xfrm>
          <a:prstGeom prst="rect">
            <a:avLst/>
          </a:prstGeom>
        </p:spPr>
        <p:txBody>
          <a:bodyPr wrap="square">
            <a:spAutoFit/>
          </a:bodyPr>
          <a:lstStyle/>
          <a:p>
            <a:r>
              <a:rPr lang="vi-VN" sz="2400" dirty="0">
                <a:latin typeface="+mj-lt"/>
              </a:rPr>
              <a:t>a. Những tàu lá chuối vàng ối xõa xuống như những đuôi áo, vạt áo</a:t>
            </a:r>
            <a:r>
              <a:rPr lang="vi-VN" sz="2400" dirty="0" smtClean="0">
                <a:latin typeface="+mj-lt"/>
              </a:rPr>
              <a:t>.</a:t>
            </a:r>
            <a:r>
              <a:rPr lang="vi-VN" sz="2400" dirty="0">
                <a:latin typeface="+mj-lt"/>
              </a:rPr>
              <a:t> Hình ảnh xõa xuống tạo ra dáng vẻ tự nhiên rất đẹp của tàu lá chuối vàng, không ủ dột, rũ rượi. Sự so sánh tàu lá như đuôi áo, vạt áo vô cùng chính xác và sinh động.</a:t>
            </a:r>
            <a:endParaRPr lang="en-US" sz="2400" dirty="0">
              <a:latin typeface="+mj-lt"/>
            </a:endParaRPr>
          </a:p>
        </p:txBody>
      </p:sp>
      <p:sp>
        <p:nvSpPr>
          <p:cNvPr id="4" name="Rectangle 3"/>
          <p:cNvSpPr/>
          <p:nvPr/>
        </p:nvSpPr>
        <p:spPr>
          <a:xfrm>
            <a:off x="914400" y="1652936"/>
            <a:ext cx="6705600" cy="584775"/>
          </a:xfrm>
          <a:prstGeom prst="rect">
            <a:avLst/>
          </a:prstGeom>
        </p:spPr>
        <p:txBody>
          <a:bodyPr wrap="square">
            <a:spAutoFit/>
          </a:bodyPr>
          <a:lstStyle/>
          <a:p>
            <a:r>
              <a:rPr lang="en-US" sz="3200" b="1" dirty="0">
                <a:solidFill>
                  <a:srgbClr val="FF0000"/>
                </a:solidFill>
              </a:rPr>
              <a:t> a) </a:t>
            </a:r>
            <a:r>
              <a:rPr lang="en-US" sz="3200" b="1" dirty="0" err="1">
                <a:solidFill>
                  <a:srgbClr val="FF0000"/>
                </a:solidFill>
              </a:rPr>
              <a:t>Quang</a:t>
            </a:r>
            <a:r>
              <a:rPr lang="en-US" sz="3200" b="1" dirty="0">
                <a:solidFill>
                  <a:srgbClr val="FF0000"/>
                </a:solidFill>
              </a:rPr>
              <a:t> </a:t>
            </a:r>
            <a:r>
              <a:rPr lang="en-US" sz="3200" b="1" dirty="0" err="1">
                <a:solidFill>
                  <a:srgbClr val="FF0000"/>
                </a:solidFill>
              </a:rPr>
              <a:t>cảnh</a:t>
            </a:r>
            <a:r>
              <a:rPr lang="en-US" sz="3200" b="1" dirty="0">
                <a:solidFill>
                  <a:srgbClr val="FF0000"/>
                </a:solidFill>
              </a:rPr>
              <a:t> </a:t>
            </a:r>
            <a:r>
              <a:rPr lang="en-US" sz="3200" b="1" dirty="0" err="1">
                <a:solidFill>
                  <a:srgbClr val="FF0000"/>
                </a:solidFill>
              </a:rPr>
              <a:t>làng</a:t>
            </a:r>
            <a:r>
              <a:rPr lang="en-US" sz="3200" b="1" dirty="0">
                <a:solidFill>
                  <a:srgbClr val="FF0000"/>
                </a:solidFill>
              </a:rPr>
              <a:t> </a:t>
            </a:r>
            <a:r>
              <a:rPr lang="en-US" sz="3200" b="1" dirty="0" err="1">
                <a:solidFill>
                  <a:srgbClr val="FF0000"/>
                </a:solidFill>
              </a:rPr>
              <a:t>mạc</a:t>
            </a:r>
            <a:r>
              <a:rPr lang="en-US" sz="3200" b="1" dirty="0">
                <a:solidFill>
                  <a:srgbClr val="FF0000"/>
                </a:solidFill>
              </a:rPr>
              <a:t> </a:t>
            </a:r>
            <a:r>
              <a:rPr lang="en-US" sz="3200" b="1" dirty="0" err="1">
                <a:solidFill>
                  <a:srgbClr val="FF0000"/>
                </a:solidFill>
              </a:rPr>
              <a:t>ngày</a:t>
            </a:r>
            <a:r>
              <a:rPr lang="en-US" sz="3200" b="1" dirty="0">
                <a:solidFill>
                  <a:srgbClr val="FF0000"/>
                </a:solidFill>
              </a:rPr>
              <a:t> </a:t>
            </a:r>
            <a:r>
              <a:rPr lang="en-US" sz="3200" b="1" dirty="0" err="1">
                <a:solidFill>
                  <a:srgbClr val="FF0000"/>
                </a:solidFill>
              </a:rPr>
              <a:t>mùa</a:t>
            </a:r>
            <a:r>
              <a:rPr lang="en-US" sz="3200" b="1" dirty="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64845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371600" y="1971586"/>
            <a:ext cx="6096000" cy="1815882"/>
          </a:xfrm>
          <a:prstGeom prst="rect">
            <a:avLst/>
          </a:prstGeom>
        </p:spPr>
        <p:txBody>
          <a:bodyPr wrap="square">
            <a:spAutoFit/>
          </a:bodyPr>
          <a:lstStyle/>
          <a:p>
            <a:pPr algn="just"/>
            <a:r>
              <a:rPr lang="vi-VN" sz="2800" dirty="0">
                <a:latin typeface="+mj-lt"/>
              </a:rPr>
              <a:t>b. Đoạn đầu từ Đó là đến êm dịu. Một buổi sáng đẹp với gió nhẹ mang hơi lạnh, ánh nắng nhạt và màu đất đỏ khiến lòng người nhẹ lâng lâng</a:t>
            </a:r>
            <a:endParaRPr lang="en-US" sz="2800" dirty="0">
              <a:latin typeface="+mj-lt"/>
            </a:endParaRPr>
          </a:p>
        </p:txBody>
      </p:sp>
      <p:sp>
        <p:nvSpPr>
          <p:cNvPr id="3" name="Rectangle 2"/>
          <p:cNvSpPr/>
          <p:nvPr/>
        </p:nvSpPr>
        <p:spPr>
          <a:xfrm>
            <a:off x="1856509" y="979548"/>
            <a:ext cx="5867400" cy="584775"/>
          </a:xfrm>
          <a:prstGeom prst="rect">
            <a:avLst/>
          </a:prstGeom>
        </p:spPr>
        <p:txBody>
          <a:bodyPr wrap="square">
            <a:spAutoFit/>
          </a:bodyPr>
          <a:lstStyle/>
          <a:p>
            <a:r>
              <a:rPr lang="en-US" sz="3200" dirty="0">
                <a:solidFill>
                  <a:srgbClr val="FF0000"/>
                </a:solidFill>
              </a:rPr>
              <a:t> b) </a:t>
            </a:r>
            <a:r>
              <a:rPr lang="en-US" sz="3200" dirty="0" err="1">
                <a:solidFill>
                  <a:srgbClr val="FF0000"/>
                </a:solidFill>
              </a:rPr>
              <a:t>Một</a:t>
            </a:r>
            <a:r>
              <a:rPr lang="en-US" sz="3200" dirty="0">
                <a:solidFill>
                  <a:srgbClr val="FF0000"/>
                </a:solidFill>
              </a:rPr>
              <a:t> </a:t>
            </a:r>
            <a:r>
              <a:rPr lang="en-US" sz="3200" dirty="0" err="1">
                <a:solidFill>
                  <a:srgbClr val="FF0000"/>
                </a:solidFill>
              </a:rPr>
              <a:t>chuyên</a:t>
            </a:r>
            <a:r>
              <a:rPr lang="en-US" sz="3200" dirty="0">
                <a:solidFill>
                  <a:srgbClr val="FF0000"/>
                </a:solidFill>
              </a:rPr>
              <a:t> </a:t>
            </a:r>
            <a:r>
              <a:rPr lang="en-US" sz="3200" dirty="0" err="1">
                <a:solidFill>
                  <a:srgbClr val="FF0000"/>
                </a:solidFill>
              </a:rPr>
              <a:t>gia</a:t>
            </a:r>
            <a:r>
              <a:rPr lang="en-US" sz="3200" dirty="0">
                <a:solidFill>
                  <a:srgbClr val="FF0000"/>
                </a:solidFill>
              </a:rPr>
              <a:t> </a:t>
            </a:r>
            <a:r>
              <a:rPr lang="en-US" sz="3200" dirty="0" err="1">
                <a:solidFill>
                  <a:srgbClr val="FF0000"/>
                </a:solidFill>
              </a:rPr>
              <a:t>máy</a:t>
            </a:r>
            <a:r>
              <a:rPr lang="en-US" sz="3200" dirty="0">
                <a:solidFill>
                  <a:srgbClr val="FF0000"/>
                </a:solidFill>
              </a:rPr>
              <a:t> </a:t>
            </a:r>
            <a:r>
              <a:rPr lang="en-US" sz="3200" dirty="0" err="1">
                <a:solidFill>
                  <a:srgbClr val="FF0000"/>
                </a:solidFill>
              </a:rPr>
              <a:t>xúc</a:t>
            </a:r>
            <a:r>
              <a:rPr lang="en-US" sz="3200" dirty="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352904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95400" y="1581150"/>
            <a:ext cx="7162800" cy="2554545"/>
          </a:xfrm>
          <a:prstGeom prst="rect">
            <a:avLst/>
          </a:prstGeom>
        </p:spPr>
        <p:txBody>
          <a:bodyPr wrap="square">
            <a:spAutoFit/>
          </a:bodyPr>
          <a:lstStyle/>
          <a:p>
            <a:r>
              <a:rPr lang="vi-VN" sz="3200" dirty="0">
                <a:latin typeface="+mj-lt"/>
              </a:rPr>
              <a:t>c. Người khổng lồ đi lạc vào kinh đô của vương quốc tí hon. Một sự liên tưởng vô cùng thật và sống động. Ta có cảm giác mình là nhân vật chính trong thế giới cổ tích.</a:t>
            </a:r>
            <a:endParaRPr lang="en-US" sz="3200" dirty="0">
              <a:latin typeface="+mj-lt"/>
            </a:endParaRPr>
          </a:p>
        </p:txBody>
      </p:sp>
      <p:sp>
        <p:nvSpPr>
          <p:cNvPr id="3" name="Rectangle 2"/>
          <p:cNvSpPr/>
          <p:nvPr/>
        </p:nvSpPr>
        <p:spPr>
          <a:xfrm>
            <a:off x="2268682" y="895350"/>
            <a:ext cx="4572000" cy="584775"/>
          </a:xfrm>
          <a:prstGeom prst="rect">
            <a:avLst/>
          </a:prstGeom>
        </p:spPr>
        <p:txBody>
          <a:bodyPr wrap="square">
            <a:spAutoFit/>
          </a:bodyPr>
          <a:lstStyle/>
          <a:p>
            <a:r>
              <a:rPr lang="en-US" sz="3200" dirty="0" smtClean="0">
                <a:solidFill>
                  <a:srgbClr val="FF0000"/>
                </a:solidFill>
              </a:rPr>
              <a:t> c) </a:t>
            </a:r>
            <a:r>
              <a:rPr lang="en-US" sz="3200" dirty="0" err="1" smtClean="0">
                <a:solidFill>
                  <a:srgbClr val="FF0000"/>
                </a:solidFill>
              </a:rPr>
              <a:t>Kì</a:t>
            </a:r>
            <a:r>
              <a:rPr lang="en-US" sz="3200" dirty="0" smtClean="0">
                <a:solidFill>
                  <a:srgbClr val="FF0000"/>
                </a:solidFill>
              </a:rPr>
              <a:t> </a:t>
            </a:r>
            <a:r>
              <a:rPr lang="en-US" sz="3200" dirty="0" err="1" smtClean="0">
                <a:solidFill>
                  <a:srgbClr val="FF0000"/>
                </a:solidFill>
              </a:rPr>
              <a:t>diệu</a:t>
            </a:r>
            <a:r>
              <a:rPr lang="en-US" sz="3200" dirty="0" smtClean="0">
                <a:solidFill>
                  <a:srgbClr val="FF0000"/>
                </a:solidFill>
              </a:rPr>
              <a:t> </a:t>
            </a:r>
            <a:r>
              <a:rPr lang="en-US" sz="3200" dirty="0" err="1" smtClean="0">
                <a:solidFill>
                  <a:srgbClr val="FF0000"/>
                </a:solidFill>
              </a:rPr>
              <a:t>rừng</a:t>
            </a:r>
            <a:r>
              <a:rPr lang="en-US" sz="3200" dirty="0" smtClean="0">
                <a:solidFill>
                  <a:srgbClr val="FF0000"/>
                </a:solidFill>
              </a:rPr>
              <a:t> </a:t>
            </a:r>
            <a:r>
              <a:rPr lang="en-US" sz="3200" dirty="0" err="1" smtClean="0">
                <a:solidFill>
                  <a:srgbClr val="FF0000"/>
                </a:solidFill>
              </a:rPr>
              <a:t>xanh</a:t>
            </a:r>
            <a:endParaRPr lang="en-US" sz="3200" dirty="0">
              <a:solidFill>
                <a:srgbClr val="FF0000"/>
              </a:solidFill>
            </a:endParaRPr>
          </a:p>
        </p:txBody>
      </p:sp>
    </p:spTree>
    <p:extLst>
      <p:ext uri="{BB962C8B-B14F-4D97-AF65-F5344CB8AC3E}">
        <p14:creationId xmlns:p14="http://schemas.microsoft.com/office/powerpoint/2010/main" val="80577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90600" y="1833086"/>
            <a:ext cx="7239000" cy="2554545"/>
          </a:xfrm>
          <a:prstGeom prst="rect">
            <a:avLst/>
          </a:prstGeom>
        </p:spPr>
        <p:txBody>
          <a:bodyPr wrap="square">
            <a:spAutoFit/>
          </a:bodyPr>
          <a:lstStyle/>
          <a:p>
            <a:pPr algn="just"/>
            <a:r>
              <a:rPr lang="vi-VN" sz="3200" dirty="0">
                <a:latin typeface="+mj-lt"/>
              </a:rPr>
              <a:t>d. Dưới sông "cá sấu cản trước mũi thuyền", trên cạn "hổ rình xem hát" nêu bật đầy đủ sự khắc nghiệt của thiên nhiên mà chỉ những con người có thừa nghi lực mới vượt qua được.</a:t>
            </a:r>
            <a:endParaRPr lang="en-US" sz="3200" dirty="0">
              <a:latin typeface="+mj-lt"/>
            </a:endParaRPr>
          </a:p>
        </p:txBody>
      </p:sp>
      <p:sp>
        <p:nvSpPr>
          <p:cNvPr id="3" name="Rectangle 2"/>
          <p:cNvSpPr/>
          <p:nvPr/>
        </p:nvSpPr>
        <p:spPr>
          <a:xfrm>
            <a:off x="2438400" y="1047750"/>
            <a:ext cx="3161506" cy="707886"/>
          </a:xfrm>
          <a:prstGeom prst="rect">
            <a:avLst/>
          </a:prstGeom>
        </p:spPr>
        <p:txBody>
          <a:bodyPr wrap="none">
            <a:spAutoFit/>
          </a:bodyPr>
          <a:lstStyle/>
          <a:p>
            <a:r>
              <a:rPr lang="en-US" sz="4000" dirty="0" smtClean="0">
                <a:solidFill>
                  <a:srgbClr val="FF0000"/>
                </a:solidFill>
              </a:rPr>
              <a:t>d) </a:t>
            </a:r>
            <a:r>
              <a:rPr lang="en-US" sz="4000" dirty="0" err="1" smtClean="0">
                <a:solidFill>
                  <a:srgbClr val="FF0000"/>
                </a:solidFill>
              </a:rPr>
              <a:t>Đất</a:t>
            </a:r>
            <a:r>
              <a:rPr lang="en-US" sz="4000" dirty="0" smtClean="0">
                <a:solidFill>
                  <a:srgbClr val="FF0000"/>
                </a:solidFill>
              </a:rPr>
              <a:t> </a:t>
            </a:r>
            <a:r>
              <a:rPr lang="en-US" sz="4000" dirty="0" err="1" smtClean="0">
                <a:solidFill>
                  <a:srgbClr val="FF0000"/>
                </a:solidFill>
              </a:rPr>
              <a:t>Cà</a:t>
            </a:r>
            <a:r>
              <a:rPr lang="en-US" sz="4000" dirty="0" smtClean="0">
                <a:solidFill>
                  <a:srgbClr val="FF0000"/>
                </a:solidFill>
              </a:rPr>
              <a:t> Mau</a:t>
            </a:r>
            <a:endParaRPr lang="en-US" sz="4000" dirty="0">
              <a:solidFill>
                <a:srgbClr val="FF0000"/>
              </a:solidFill>
            </a:endParaRPr>
          </a:p>
        </p:txBody>
      </p:sp>
    </p:spTree>
    <p:extLst>
      <p:ext uri="{BB962C8B-B14F-4D97-AF65-F5344CB8AC3E}">
        <p14:creationId xmlns:p14="http://schemas.microsoft.com/office/powerpoint/2010/main" val="204171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2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749675"/>
            <a:ext cx="212725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WordArt 7"/>
          <p:cNvSpPr>
            <a:spLocks noChangeArrowheads="1" noChangeShapeType="1" noTextEdit="1"/>
          </p:cNvSpPr>
          <p:nvPr/>
        </p:nvSpPr>
        <p:spPr bwMode="auto">
          <a:xfrm>
            <a:off x="568325" y="1371600"/>
            <a:ext cx="8026400" cy="1122363"/>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200" b="1" kern="10" dirty="0">
                <a:ln w="19050">
                  <a:solidFill>
                    <a:srgbClr val="000000"/>
                  </a:solidFill>
                  <a:round/>
                  <a:headEnd/>
                  <a:tailEnd/>
                </a:ln>
                <a:solidFill>
                  <a:srgbClr val="FF0000"/>
                </a:solidFill>
                <a:latin typeface="Times New Roman"/>
                <a:cs typeface="Times New Roman"/>
              </a:rPr>
              <a:t>ÔN TẬP: GIỮA HỌC KỲ I</a:t>
            </a:r>
          </a:p>
          <a:p>
            <a:pPr algn="ctr" fontAlgn="base">
              <a:spcBef>
                <a:spcPct val="0"/>
              </a:spcBef>
              <a:spcAft>
                <a:spcPct val="0"/>
              </a:spcAft>
            </a:pPr>
            <a:r>
              <a:rPr lang="en-US" sz="3200" b="1" kern="10" dirty="0">
                <a:ln w="19050">
                  <a:solidFill>
                    <a:srgbClr val="000000"/>
                  </a:solidFill>
                  <a:round/>
                  <a:headEnd/>
                  <a:tailEnd/>
                </a:ln>
                <a:solidFill>
                  <a:srgbClr val="FF0000"/>
                </a:solidFill>
                <a:latin typeface="Times New Roman"/>
                <a:cs typeface="Times New Roman"/>
              </a:rPr>
              <a:t>( TIẾT 4 )</a:t>
            </a:r>
          </a:p>
        </p:txBody>
      </p:sp>
    </p:spTree>
    <p:extLst>
      <p:ext uri="{BB962C8B-B14F-4D97-AF65-F5344CB8AC3E}">
        <p14:creationId xmlns:p14="http://schemas.microsoft.com/office/powerpoint/2010/main" val="98752908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ctrTitle"/>
          </p:nvPr>
        </p:nvSpPr>
        <p:spPr>
          <a:xfrm>
            <a:off x="914400" y="228600"/>
            <a:ext cx="7620000" cy="857250"/>
          </a:xfrm>
        </p:spPr>
        <p:txBody>
          <a:bodyPr rtlCol="0">
            <a:normAutofit fontScale="90000"/>
          </a:bodyPr>
          <a:lstStyle/>
          <a:p>
            <a:pPr eaLnBrk="1" fontAlgn="auto" hangingPunct="1">
              <a:spcAft>
                <a:spcPts val="0"/>
              </a:spcAft>
              <a:defRPr/>
            </a:pPr>
            <a:r>
              <a:rPr lang="en-US" sz="2800" smtClean="0">
                <a:latin typeface="Times New Roman" pitchFamily="18" charset="0"/>
              </a:rPr>
              <a:t/>
            </a:r>
            <a:br>
              <a:rPr lang="en-US" sz="2800" smtClean="0">
                <a:latin typeface="Times New Roman" pitchFamily="18" charset="0"/>
              </a:rPr>
            </a:br>
            <a:r>
              <a:rPr lang="en-US" sz="2800" smtClean="0">
                <a:latin typeface="Times New Roman" pitchFamily="18" charset="0"/>
              </a:rPr>
              <a:t/>
            </a:r>
            <a:br>
              <a:rPr lang="en-US" sz="2800" smtClean="0">
                <a:latin typeface="Times New Roman" pitchFamily="18" charset="0"/>
              </a:rPr>
            </a:br>
            <a:r>
              <a:rPr lang="en-US" sz="2800" u="sng" smtClean="0">
                <a:latin typeface="Times New Roman" pitchFamily="18" charset="0"/>
              </a:rPr>
              <a:t/>
            </a:r>
            <a:br>
              <a:rPr lang="en-US" sz="2800" u="sng" smtClean="0">
                <a:latin typeface="Times New Roman" pitchFamily="18" charset="0"/>
              </a:rPr>
            </a:br>
            <a:endParaRPr lang="en-US" sz="2800" b="1" smtClean="0">
              <a:solidFill>
                <a:srgbClr val="000066"/>
              </a:solidFill>
              <a:latin typeface="Times New Roman" pitchFamily="18" charset="0"/>
            </a:endParaRPr>
          </a:p>
        </p:txBody>
      </p:sp>
      <p:sp>
        <p:nvSpPr>
          <p:cNvPr id="3077" name="Rectangle 5"/>
          <p:cNvSpPr>
            <a:spLocks noChangeArrowheads="1"/>
          </p:cNvSpPr>
          <p:nvPr/>
        </p:nvSpPr>
        <p:spPr bwMode="auto">
          <a:xfrm>
            <a:off x="152400" y="347663"/>
            <a:ext cx="891540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20000"/>
              </a:spcBef>
              <a:spcAft>
                <a:spcPct val="0"/>
              </a:spcAft>
            </a:pPr>
            <a:r>
              <a:rPr lang="en-US" sz="2800" b="1" u="sng">
                <a:solidFill>
                  <a:srgbClr val="FF3399"/>
                </a:solidFill>
                <a:latin typeface="Times New Roman" pitchFamily="18" charset="0"/>
              </a:rPr>
              <a:t>Bài 1 (Trang 96)</a:t>
            </a:r>
            <a:r>
              <a:rPr lang="en-US" sz="2800" b="1">
                <a:solidFill>
                  <a:srgbClr val="FF3399"/>
                </a:solidFill>
                <a:latin typeface="Times New Roman" pitchFamily="18" charset="0"/>
              </a:rPr>
              <a:t>: </a:t>
            </a:r>
            <a:r>
              <a:rPr lang="en-US" sz="2800" b="1">
                <a:solidFill>
                  <a:srgbClr val="0000CC"/>
                </a:solidFill>
                <a:latin typeface="Times New Roman" pitchFamily="18" charset="0"/>
              </a:rPr>
              <a:t>Trao đổi trong nhóm để lập bảng từ ngữ về các chủ điểm đã học theo mẫu sau:</a:t>
            </a:r>
          </a:p>
        </p:txBody>
      </p:sp>
      <p:graphicFrame>
        <p:nvGraphicFramePr>
          <p:cNvPr id="55" name="Table 54"/>
          <p:cNvGraphicFramePr>
            <a:graphicFrameLocks noGrp="1"/>
          </p:cNvGraphicFramePr>
          <p:nvPr/>
        </p:nvGraphicFramePr>
        <p:xfrm>
          <a:off x="304800" y="1436688"/>
          <a:ext cx="8437562" cy="3497262"/>
        </p:xfrm>
        <a:graphic>
          <a:graphicData uri="http://schemas.openxmlformats.org/drawingml/2006/table">
            <a:tbl>
              <a:tblPr/>
              <a:tblGrid>
                <a:gridCol w="1701506"/>
                <a:gridCol w="2060890"/>
                <a:gridCol w="2213548"/>
                <a:gridCol w="2461618"/>
              </a:tblGrid>
              <a:tr h="8552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002060"/>
                          </a:solidFill>
                          <a:effectLst/>
                          <a:latin typeface="Times New Roman" pitchFamily="18" charset="0"/>
                          <a:cs typeface="Times New Roman" pitchFamily="18" charset="0"/>
                        </a:rPr>
                        <a:t>Việt</a:t>
                      </a:r>
                      <a:r>
                        <a:rPr kumimoji="0" lang="en-US" sz="1800" b="1" i="0" u="none" strike="noStrike" cap="none" normalizeH="0" baseline="0" dirty="0" smtClean="0">
                          <a:ln>
                            <a:noFill/>
                          </a:ln>
                          <a:solidFill>
                            <a:srgbClr val="002060"/>
                          </a:solidFill>
                          <a:effectLst/>
                          <a:latin typeface="Times New Roman" pitchFamily="18" charset="0"/>
                          <a:cs typeface="Times New Roman" pitchFamily="18" charset="0"/>
                        </a:rPr>
                        <a:t> Nam - </a:t>
                      </a:r>
                      <a:r>
                        <a:rPr kumimoji="0" lang="en-US" sz="1800" b="1" i="0" u="none" strike="noStrike" cap="none" normalizeH="0" baseline="0" dirty="0" err="1" smtClean="0">
                          <a:ln>
                            <a:noFill/>
                          </a:ln>
                          <a:solidFill>
                            <a:srgbClr val="002060"/>
                          </a:solidFill>
                          <a:effectLst/>
                          <a:latin typeface="Times New Roman" pitchFamily="18" charset="0"/>
                          <a:cs typeface="Times New Roman" pitchFamily="18" charset="0"/>
                        </a:rPr>
                        <a:t>Tổ</a:t>
                      </a:r>
                      <a:r>
                        <a:rPr kumimoji="0" lang="en-US" sz="18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rgbClr val="002060"/>
                          </a:solidFill>
                          <a:effectLst/>
                          <a:latin typeface="Times New Roman" pitchFamily="18" charset="0"/>
                          <a:cs typeface="Times New Roman" pitchFamily="18" charset="0"/>
                        </a:rPr>
                        <a:t>quốc</a:t>
                      </a:r>
                      <a:r>
                        <a:rPr kumimoji="0" lang="en-US" sz="18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rgbClr val="002060"/>
                          </a:solidFill>
                          <a:effectLst/>
                          <a:latin typeface="Times New Roman" pitchFamily="18" charset="0"/>
                          <a:cs typeface="Times New Roman" pitchFamily="18" charset="0"/>
                        </a:rPr>
                        <a:t>em</a:t>
                      </a:r>
                      <a:endParaRPr kumimoji="0" lang="en-US" sz="18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2060"/>
                          </a:solidFill>
                          <a:effectLst/>
                          <a:latin typeface="Times New Roman" pitchFamily="18" charset="0"/>
                          <a:cs typeface="Times New Roman" pitchFamily="18" charset="0"/>
                        </a:rPr>
                        <a:t>Cánh chim hoà bình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2060"/>
                          </a:solidFill>
                          <a:effectLst/>
                          <a:latin typeface="Times New Roman" pitchFamily="18" charset="0"/>
                          <a:cs typeface="Times New Roman" pitchFamily="18" charset="0"/>
                        </a:rPr>
                        <a:t>Con người với thiên nhiên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6605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70C0"/>
                          </a:solidFill>
                          <a:effectLst/>
                          <a:latin typeface="Times New Roman" pitchFamily="18" charset="0"/>
                          <a:cs typeface="Times New Roman" pitchFamily="18" charset="0"/>
                        </a:rPr>
                        <a:t>Danh từ</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7620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C00000"/>
                          </a:solidFill>
                          <a:effectLst/>
                          <a:latin typeface="Times New Roman" pitchFamily="18" charset="0"/>
                          <a:cs typeface="Times New Roman" pitchFamily="18" charset="0"/>
                        </a:rPr>
                        <a:t>Động</a:t>
                      </a:r>
                      <a:r>
                        <a:rPr kumimoji="0" lang="en-US" sz="18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rgbClr val="C00000"/>
                          </a:solidFill>
                          <a:effectLst/>
                          <a:latin typeface="Times New Roman" pitchFamily="18" charset="0"/>
                          <a:cs typeface="Times New Roman" pitchFamily="18" charset="0"/>
                        </a:rPr>
                        <a:t>từ</a:t>
                      </a:r>
                      <a:r>
                        <a:rPr kumimoji="0" lang="en-US" sz="18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rgbClr val="C00000"/>
                          </a:solidFill>
                          <a:effectLst/>
                          <a:latin typeface="Times New Roman" pitchFamily="18" charset="0"/>
                          <a:cs typeface="Times New Roman" pitchFamily="18" charset="0"/>
                        </a:rPr>
                        <a:t>tính</a:t>
                      </a:r>
                      <a:r>
                        <a:rPr kumimoji="0" lang="en-US" sz="18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rgbClr val="C00000"/>
                          </a:solidFill>
                          <a:effectLst/>
                          <a:latin typeface="Times New Roman" pitchFamily="18" charset="0"/>
                          <a:cs typeface="Times New Roman" pitchFamily="18" charset="0"/>
                        </a:rPr>
                        <a:t>từ</a:t>
                      </a:r>
                      <a:endParaRPr kumimoji="0" lang="en-US" sz="18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1219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0000CC"/>
                          </a:solidFill>
                          <a:effectLst/>
                          <a:latin typeface="Times New Roman" pitchFamily="18" charset="0"/>
                          <a:cs typeface="Times New Roman" pitchFamily="18" charset="0"/>
                        </a:rPr>
                        <a:t>Thành</a:t>
                      </a:r>
                      <a:r>
                        <a:rPr kumimoji="0" lang="en-US" sz="1800" b="1" i="0" u="none" strike="noStrike" cap="none" normalizeH="0" baseline="0" dirty="0" smtClean="0">
                          <a:ln>
                            <a:noFill/>
                          </a:ln>
                          <a:solidFill>
                            <a:srgbClr val="0000CC"/>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rgbClr val="0000CC"/>
                          </a:solidFill>
                          <a:effectLst/>
                          <a:latin typeface="Times New Roman" pitchFamily="18" charset="0"/>
                          <a:cs typeface="Times New Roman" pitchFamily="18" charset="0"/>
                        </a:rPr>
                        <a:t>ngữ</a:t>
                      </a:r>
                      <a:r>
                        <a:rPr kumimoji="0" lang="en-US" sz="1800" b="1" i="0" u="none" strike="noStrike" cap="none" normalizeH="0" baseline="0" dirty="0" smtClean="0">
                          <a:ln>
                            <a:noFill/>
                          </a:ln>
                          <a:solidFill>
                            <a:srgbClr val="0000CC"/>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rgbClr val="0000CC"/>
                          </a:solidFill>
                          <a:effectLst/>
                          <a:latin typeface="Times New Roman" pitchFamily="18" charset="0"/>
                          <a:cs typeface="Times New Roman" pitchFamily="18" charset="0"/>
                        </a:rPr>
                        <a:t>tục</a:t>
                      </a:r>
                      <a:r>
                        <a:rPr kumimoji="0" lang="en-US" sz="1800" b="1" i="0" u="none" strike="noStrike" cap="none" normalizeH="0" baseline="0" dirty="0" smtClean="0">
                          <a:ln>
                            <a:noFill/>
                          </a:ln>
                          <a:solidFill>
                            <a:srgbClr val="0000CC"/>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rgbClr val="0000CC"/>
                          </a:solidFill>
                          <a:effectLst/>
                          <a:latin typeface="Times New Roman" pitchFamily="18" charset="0"/>
                          <a:cs typeface="Times New Roman" pitchFamily="18" charset="0"/>
                        </a:rPr>
                        <a:t>ngữ</a:t>
                      </a:r>
                      <a:r>
                        <a:rPr kumimoji="0" lang="en-US" sz="1800" b="1" i="0" u="none" strike="noStrike" cap="none" normalizeH="0" baseline="0" dirty="0" smtClean="0">
                          <a:ln>
                            <a:noFill/>
                          </a:ln>
                          <a:solidFill>
                            <a:srgbClr val="0000CC"/>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B050"/>
                    </a:solidFill>
                  </a:tcPr>
                </a:tc>
              </a:tr>
            </a:tbl>
          </a:graphicData>
        </a:graphic>
      </p:graphicFrame>
      <p:sp>
        <p:nvSpPr>
          <p:cNvPr id="56" name="Text Box 41"/>
          <p:cNvSpPr txBox="1">
            <a:spLocks noChangeArrowheads="1"/>
          </p:cNvSpPr>
          <p:nvPr/>
        </p:nvSpPr>
        <p:spPr bwMode="auto">
          <a:xfrm>
            <a:off x="2001838" y="219075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800" b="1">
                <a:solidFill>
                  <a:srgbClr val="FF0000"/>
                </a:solidFill>
                <a:latin typeface="Times New Roman" pitchFamily="18" charset="0"/>
              </a:rPr>
              <a:t>M:</a:t>
            </a:r>
            <a:r>
              <a:rPr lang="en-US" sz="2800">
                <a:solidFill>
                  <a:prstClr val="black"/>
                </a:solidFill>
                <a:latin typeface="Times New Roman" pitchFamily="18" charset="0"/>
              </a:rPr>
              <a:t> đất nước</a:t>
            </a:r>
          </a:p>
        </p:txBody>
      </p:sp>
      <p:sp>
        <p:nvSpPr>
          <p:cNvPr id="57" name="Text Box 45"/>
          <p:cNvSpPr txBox="1">
            <a:spLocks noChangeArrowheads="1"/>
          </p:cNvSpPr>
          <p:nvPr/>
        </p:nvSpPr>
        <p:spPr bwMode="auto">
          <a:xfrm>
            <a:off x="2001838" y="295275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800" b="1">
                <a:solidFill>
                  <a:srgbClr val="FF0000"/>
                </a:solidFill>
                <a:latin typeface="Times New Roman" pitchFamily="18" charset="0"/>
              </a:rPr>
              <a:t>M:</a:t>
            </a:r>
            <a:r>
              <a:rPr lang="en-US" sz="2800">
                <a:solidFill>
                  <a:prstClr val="black"/>
                </a:solidFill>
                <a:latin typeface="Times New Roman" pitchFamily="18" charset="0"/>
              </a:rPr>
              <a:t> tươi đẹp</a:t>
            </a:r>
          </a:p>
        </p:txBody>
      </p:sp>
      <p:sp>
        <p:nvSpPr>
          <p:cNvPr id="58" name="Text Box 46"/>
          <p:cNvSpPr txBox="1">
            <a:spLocks noChangeArrowheads="1"/>
          </p:cNvSpPr>
          <p:nvPr/>
        </p:nvSpPr>
        <p:spPr bwMode="auto">
          <a:xfrm>
            <a:off x="4191000" y="3714750"/>
            <a:ext cx="2438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800" b="1">
                <a:solidFill>
                  <a:srgbClr val="FF0000"/>
                </a:solidFill>
                <a:latin typeface="Times New Roman" pitchFamily="18" charset="0"/>
              </a:rPr>
              <a:t>M:</a:t>
            </a:r>
            <a:r>
              <a:rPr lang="en-US" sz="2800">
                <a:solidFill>
                  <a:prstClr val="black"/>
                </a:solidFill>
                <a:latin typeface="Times New Roman" pitchFamily="18" charset="0"/>
              </a:rPr>
              <a:t> Bốn biển một nhà</a:t>
            </a:r>
          </a:p>
        </p:txBody>
      </p:sp>
      <p:sp>
        <p:nvSpPr>
          <p:cNvPr id="59" name="Text Box 47"/>
          <p:cNvSpPr txBox="1">
            <a:spLocks noChangeArrowheads="1"/>
          </p:cNvSpPr>
          <p:nvPr/>
        </p:nvSpPr>
        <p:spPr bwMode="auto">
          <a:xfrm>
            <a:off x="2016125" y="3827463"/>
            <a:ext cx="2438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800" b="1">
                <a:solidFill>
                  <a:srgbClr val="FF0000"/>
                </a:solidFill>
                <a:latin typeface="Times New Roman" pitchFamily="18" charset="0"/>
              </a:rPr>
              <a:t>M:</a:t>
            </a:r>
            <a:r>
              <a:rPr lang="en-US" sz="2800">
                <a:solidFill>
                  <a:prstClr val="black"/>
                </a:solidFill>
                <a:latin typeface="Times New Roman" pitchFamily="18" charset="0"/>
              </a:rPr>
              <a:t>Yêu nước               thương nòi</a:t>
            </a:r>
          </a:p>
        </p:txBody>
      </p:sp>
      <p:sp>
        <p:nvSpPr>
          <p:cNvPr id="60" name="Text Box 48"/>
          <p:cNvSpPr txBox="1">
            <a:spLocks noChangeArrowheads="1"/>
          </p:cNvSpPr>
          <p:nvPr/>
        </p:nvSpPr>
        <p:spPr bwMode="auto">
          <a:xfrm>
            <a:off x="6359525" y="302895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800" b="1">
                <a:solidFill>
                  <a:srgbClr val="FF0000"/>
                </a:solidFill>
                <a:latin typeface="Times New Roman" pitchFamily="18" charset="0"/>
              </a:rPr>
              <a:t>M:</a:t>
            </a:r>
            <a:r>
              <a:rPr lang="en-US" sz="2800">
                <a:solidFill>
                  <a:prstClr val="black"/>
                </a:solidFill>
                <a:latin typeface="Times New Roman" pitchFamily="18" charset="0"/>
              </a:rPr>
              <a:t> </a:t>
            </a:r>
            <a:r>
              <a:rPr lang="en-US" sz="2800">
                <a:solidFill>
                  <a:prstClr val="white"/>
                </a:solidFill>
                <a:latin typeface="Times New Roman" pitchFamily="18" charset="0"/>
              </a:rPr>
              <a:t>chinh phục</a:t>
            </a:r>
          </a:p>
        </p:txBody>
      </p:sp>
      <p:sp>
        <p:nvSpPr>
          <p:cNvPr id="61" name="Text Box 49"/>
          <p:cNvSpPr txBox="1">
            <a:spLocks noChangeArrowheads="1"/>
          </p:cNvSpPr>
          <p:nvPr/>
        </p:nvSpPr>
        <p:spPr bwMode="auto">
          <a:xfrm>
            <a:off x="6283325" y="3714750"/>
            <a:ext cx="28194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600" b="1">
                <a:solidFill>
                  <a:srgbClr val="FF0000"/>
                </a:solidFill>
                <a:latin typeface="Times New Roman" pitchFamily="18" charset="0"/>
              </a:rPr>
              <a:t>M:</a:t>
            </a:r>
            <a:r>
              <a:rPr lang="en-US" sz="2600">
                <a:solidFill>
                  <a:prstClr val="black"/>
                </a:solidFill>
                <a:latin typeface="Times New Roman" pitchFamily="18" charset="0"/>
              </a:rPr>
              <a:t> </a:t>
            </a:r>
            <a:r>
              <a:rPr lang="en-US" sz="2600">
                <a:solidFill>
                  <a:prstClr val="white"/>
                </a:solidFill>
                <a:latin typeface="Times New Roman" pitchFamily="18" charset="0"/>
              </a:rPr>
              <a:t>Nắng tốt dưa, mưa tốt lúa</a:t>
            </a:r>
          </a:p>
        </p:txBody>
      </p:sp>
      <p:sp>
        <p:nvSpPr>
          <p:cNvPr id="62" name="Text Box 52"/>
          <p:cNvSpPr txBox="1">
            <a:spLocks noChangeArrowheads="1"/>
          </p:cNvSpPr>
          <p:nvPr/>
        </p:nvSpPr>
        <p:spPr bwMode="auto">
          <a:xfrm>
            <a:off x="6359525" y="226695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800" b="1">
                <a:solidFill>
                  <a:srgbClr val="FF0000"/>
                </a:solidFill>
                <a:latin typeface="Times New Roman" pitchFamily="18" charset="0"/>
              </a:rPr>
              <a:t>M:</a:t>
            </a:r>
            <a:r>
              <a:rPr lang="en-US" sz="2800">
                <a:solidFill>
                  <a:prstClr val="black"/>
                </a:solidFill>
                <a:latin typeface="Times New Roman" pitchFamily="18" charset="0"/>
              </a:rPr>
              <a:t> </a:t>
            </a:r>
            <a:r>
              <a:rPr lang="en-US" sz="2800">
                <a:solidFill>
                  <a:prstClr val="white"/>
                </a:solidFill>
                <a:latin typeface="Times New Roman" pitchFamily="18" charset="0"/>
              </a:rPr>
              <a:t>bầu trời</a:t>
            </a:r>
          </a:p>
        </p:txBody>
      </p:sp>
      <p:sp>
        <p:nvSpPr>
          <p:cNvPr id="63" name="Text Box 53"/>
          <p:cNvSpPr txBox="1">
            <a:spLocks noChangeArrowheads="1"/>
          </p:cNvSpPr>
          <p:nvPr/>
        </p:nvSpPr>
        <p:spPr bwMode="auto">
          <a:xfrm>
            <a:off x="4191000" y="295275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800" b="1">
                <a:solidFill>
                  <a:srgbClr val="FF0000"/>
                </a:solidFill>
                <a:latin typeface="Times New Roman" pitchFamily="18" charset="0"/>
              </a:rPr>
              <a:t>M:</a:t>
            </a:r>
            <a:r>
              <a:rPr lang="en-US" sz="2800">
                <a:solidFill>
                  <a:prstClr val="black"/>
                </a:solidFill>
                <a:latin typeface="Times New Roman" pitchFamily="18" charset="0"/>
              </a:rPr>
              <a:t> hợp tác</a:t>
            </a:r>
          </a:p>
        </p:txBody>
      </p:sp>
      <p:sp>
        <p:nvSpPr>
          <p:cNvPr id="64" name="Text Box 54"/>
          <p:cNvSpPr txBox="1">
            <a:spLocks noChangeArrowheads="1"/>
          </p:cNvSpPr>
          <p:nvPr/>
        </p:nvSpPr>
        <p:spPr bwMode="auto">
          <a:xfrm>
            <a:off x="4191000" y="226695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800" b="1">
                <a:solidFill>
                  <a:srgbClr val="FF0000"/>
                </a:solidFill>
                <a:latin typeface="Times New Roman" pitchFamily="18" charset="0"/>
              </a:rPr>
              <a:t>M:</a:t>
            </a:r>
            <a:r>
              <a:rPr lang="en-US" sz="2800">
                <a:solidFill>
                  <a:prstClr val="black"/>
                </a:solidFill>
                <a:latin typeface="Times New Roman" pitchFamily="18" charset="0"/>
              </a:rPr>
              <a:t> hòa bình</a:t>
            </a:r>
          </a:p>
        </p:txBody>
      </p:sp>
    </p:spTree>
    <p:extLst>
      <p:ext uri="{BB962C8B-B14F-4D97-AF65-F5344CB8AC3E}">
        <p14:creationId xmlns:p14="http://schemas.microsoft.com/office/powerpoint/2010/main" val="3762964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arn(inVertical)">
                                      <p:cBhvr>
                                        <p:cTn id="7" dur="500"/>
                                        <p:tgtEl>
                                          <p:spTgt spid="3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barn(inVertical)">
                                      <p:cBhvr>
                                        <p:cTn id="12" dur="500"/>
                                        <p:tgtEl>
                                          <p:spTgt spid="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linds(horizontal)">
                                      <p:cBhvr>
                                        <p:cTn id="17" dur="500"/>
                                        <p:tgtEl>
                                          <p:spTgt spid="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blinds(horizontal)">
                                      <p:cBhvr>
                                        <p:cTn id="22" dur="500"/>
                                        <p:tgtEl>
                                          <p:spTgt spid="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blinds(horizontal)">
                                      <p:cBhvr>
                                        <p:cTn id="27" dur="500"/>
                                        <p:tgtEl>
                                          <p:spTgt spid="5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blinds(horizontal)">
                                      <p:cBhvr>
                                        <p:cTn id="32" dur="500"/>
                                        <p:tgtEl>
                                          <p:spTgt spid="6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blinds(horizontal)">
                                      <p:cBhvr>
                                        <p:cTn id="37" dur="500"/>
                                        <p:tgtEl>
                                          <p:spTgt spid="6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blinds(horizontal)">
                                      <p:cBhvr>
                                        <p:cTn id="42" dur="500"/>
                                        <p:tgtEl>
                                          <p:spTgt spid="5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blinds(horizontal)">
                                      <p:cBhvr>
                                        <p:cTn id="47" dur="500"/>
                                        <p:tgtEl>
                                          <p:spTgt spid="6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blinds(horizontal)">
                                      <p:cBhvr>
                                        <p:cTn id="52" dur="500"/>
                                        <p:tgtEl>
                                          <p:spTgt spid="6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blinds(horizontal)">
                                      <p:cBhvr>
                                        <p:cTn id="5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utoUpdateAnimBg="0"/>
      <p:bldP spid="56" grpId="0"/>
      <p:bldP spid="57" grpId="0"/>
      <p:bldP spid="58" grpId="0"/>
      <p:bldP spid="59" grpId="0"/>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ctrTitle"/>
          </p:nvPr>
        </p:nvSpPr>
        <p:spPr>
          <a:xfrm>
            <a:off x="914400" y="228600"/>
            <a:ext cx="7620000" cy="857250"/>
          </a:xfrm>
        </p:spPr>
        <p:txBody>
          <a:bodyPr rtlCol="0">
            <a:normAutofit fontScale="90000"/>
          </a:bodyPr>
          <a:lstStyle/>
          <a:p>
            <a:pPr eaLnBrk="1" fontAlgn="auto" hangingPunct="1">
              <a:spcAft>
                <a:spcPts val="0"/>
              </a:spcAft>
              <a:defRPr/>
            </a:pPr>
            <a:r>
              <a:rPr lang="en-US" sz="2800" smtClean="0">
                <a:latin typeface="Times New Roman" pitchFamily="18" charset="0"/>
              </a:rPr>
              <a:t/>
            </a:r>
            <a:br>
              <a:rPr lang="en-US" sz="2800" smtClean="0">
                <a:latin typeface="Times New Roman" pitchFamily="18" charset="0"/>
              </a:rPr>
            </a:br>
            <a:r>
              <a:rPr lang="en-US" sz="2800" smtClean="0">
                <a:latin typeface="Times New Roman" pitchFamily="18" charset="0"/>
              </a:rPr>
              <a:t/>
            </a:r>
            <a:br>
              <a:rPr lang="en-US" sz="2800" smtClean="0">
                <a:latin typeface="Times New Roman" pitchFamily="18" charset="0"/>
              </a:rPr>
            </a:br>
            <a:r>
              <a:rPr lang="en-US" sz="2800" u="sng" smtClean="0">
                <a:latin typeface="Times New Roman" pitchFamily="18" charset="0"/>
              </a:rPr>
              <a:t/>
            </a:r>
            <a:br>
              <a:rPr lang="en-US" sz="2800" u="sng" smtClean="0">
                <a:latin typeface="Times New Roman" pitchFamily="18" charset="0"/>
              </a:rPr>
            </a:br>
            <a:endParaRPr lang="en-US" sz="2800" b="1" smtClean="0">
              <a:solidFill>
                <a:srgbClr val="000066"/>
              </a:solidFill>
              <a:latin typeface="Times New Roman" pitchFamily="18" charset="0"/>
            </a:endParaRPr>
          </a:p>
        </p:txBody>
      </p:sp>
      <p:graphicFrame>
        <p:nvGraphicFramePr>
          <p:cNvPr id="55" name="Table 54"/>
          <p:cNvGraphicFramePr>
            <a:graphicFrameLocks noGrp="1"/>
          </p:cNvGraphicFramePr>
          <p:nvPr/>
        </p:nvGraphicFramePr>
        <p:xfrm>
          <a:off x="50800" y="57150"/>
          <a:ext cx="9010650" cy="5086350"/>
        </p:xfrm>
        <a:graphic>
          <a:graphicData uri="http://schemas.openxmlformats.org/drawingml/2006/table">
            <a:tbl>
              <a:tblPr/>
              <a:tblGrid>
                <a:gridCol w="1016000"/>
                <a:gridCol w="3001963"/>
                <a:gridCol w="2363787"/>
                <a:gridCol w="2628900"/>
              </a:tblGrid>
              <a:tr h="742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2060"/>
                          </a:solidFill>
                          <a:effectLst/>
                          <a:latin typeface="Times New Roman" pitchFamily="18" charset="0"/>
                          <a:cs typeface="Times New Roman" pitchFamily="18" charset="0"/>
                        </a:rPr>
                        <a:t>Việt Nam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2060"/>
                          </a:solidFill>
                          <a:effectLst/>
                          <a:latin typeface="Times New Roman" pitchFamily="18" charset="0"/>
                          <a:cs typeface="Times New Roman" pitchFamily="18" charset="0"/>
                        </a:rPr>
                        <a:t>- Tổ quốc em</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2060"/>
                          </a:solidFill>
                          <a:effectLst/>
                          <a:latin typeface="Times New Roman" pitchFamily="18" charset="0"/>
                          <a:cs typeface="Times New Roman" pitchFamily="18" charset="0"/>
                        </a:rPr>
                        <a:t>Cánh chim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2060"/>
                          </a:solidFill>
                          <a:effectLst/>
                          <a:latin typeface="Times New Roman" pitchFamily="18" charset="0"/>
                          <a:cs typeface="Times New Roman" pitchFamily="18" charset="0"/>
                        </a:rPr>
                        <a:t>hoà bình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Times New Roman" pitchFamily="18" charset="0"/>
                          <a:cs typeface="Times New Roman" pitchFamily="18" charset="0"/>
                        </a:rPr>
                        <a:t>Con </a:t>
                      </a:r>
                      <a:r>
                        <a:rPr kumimoji="0" lang="en-US" sz="1800" b="1" i="0" u="none" strike="noStrike" cap="none" normalizeH="0" baseline="0" dirty="0" err="1" smtClean="0">
                          <a:ln>
                            <a:noFill/>
                          </a:ln>
                          <a:solidFill>
                            <a:srgbClr val="002060"/>
                          </a:solidFill>
                          <a:effectLst/>
                          <a:latin typeface="Times New Roman" pitchFamily="18" charset="0"/>
                          <a:cs typeface="Times New Roman" pitchFamily="18" charset="0"/>
                        </a:rPr>
                        <a:t>người</a:t>
                      </a:r>
                      <a:r>
                        <a:rPr kumimoji="0" lang="en-US" sz="18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rgbClr val="002060"/>
                          </a:solidFill>
                          <a:effectLst/>
                          <a:latin typeface="Times New Roman" pitchFamily="18" charset="0"/>
                          <a:cs typeface="Times New Roman" pitchFamily="18" charset="0"/>
                        </a:rPr>
                        <a:t>với</a:t>
                      </a:r>
                      <a:r>
                        <a:rPr kumimoji="0" lang="en-US" sz="18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rgbClr val="002060"/>
                          </a:solidFill>
                          <a:effectLst/>
                          <a:latin typeface="Times New Roman" pitchFamily="18" charset="0"/>
                          <a:cs typeface="Times New Roman" pitchFamily="18" charset="0"/>
                        </a:rPr>
                        <a:t>thiên</a:t>
                      </a:r>
                      <a:r>
                        <a:rPr kumimoji="0" lang="en-US" sz="18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rgbClr val="002060"/>
                          </a:solidFill>
                          <a:effectLst/>
                          <a:latin typeface="Times New Roman" pitchFamily="18" charset="0"/>
                          <a:cs typeface="Times New Roman" pitchFamily="18" charset="0"/>
                        </a:rPr>
                        <a:t>nhiên</a:t>
                      </a:r>
                      <a:endParaRPr kumimoji="0" lang="en-US" sz="18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1371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70C0"/>
                          </a:solidFill>
                          <a:effectLst/>
                          <a:latin typeface="Times New Roman" pitchFamily="18" charset="0"/>
                          <a:cs typeface="Times New Roman" pitchFamily="18" charset="0"/>
                        </a:rPr>
                        <a:t>Danh từ</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Times New Roman" pitchFamily="18" charset="0"/>
                          <a:cs typeface="Times New Roman" pitchFamily="18" charset="0"/>
                        </a:rPr>
                        <a:t>M:</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đất</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tổ</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quốc</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giang</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sơn</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quốc</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gia</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non,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quê</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hương</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quê</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mẹ</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đồng</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bào</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nông</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dân</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công</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nhân</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Times New Roman" pitchFamily="18" charset="0"/>
                          <a:cs typeface="Times New Roman" pitchFamily="18" charset="0"/>
                        </a:rPr>
                        <a:t>M:</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hòa</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bình</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trái</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đất</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mặt</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đất</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cuộc</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sống</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tương</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lai</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niềm</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vui</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tình</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hữu</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nghị</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0000"/>
                          </a:solidFill>
                          <a:effectLst/>
                          <a:latin typeface="Times New Roman" pitchFamily="18" charset="0"/>
                          <a:cs typeface="Times New Roman" pitchFamily="18" charset="0"/>
                        </a:rPr>
                        <a:t>M:</a:t>
                      </a: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 bầu trời, biển cả, sông ngòi, kênh rạch, mương máng, núi rừng, núi đồi, đồng ruộng,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1371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C00000"/>
                          </a:solidFill>
                          <a:effectLst/>
                          <a:latin typeface="Times New Roman" pitchFamily="18" charset="0"/>
                          <a:cs typeface="Times New Roman" pitchFamily="18" charset="0"/>
                        </a:rPr>
                        <a:t>Động từ, tính từ</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0000"/>
                          </a:solidFill>
                          <a:effectLst/>
                          <a:latin typeface="Times New Roman" pitchFamily="18" charset="0"/>
                          <a:cs typeface="Times New Roman" pitchFamily="18" charset="0"/>
                        </a:rPr>
                        <a:t>M:</a:t>
                      </a: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 tươi đẹp, bảo vệ, giữ gìn, xây dựng, vẻ vang, kiến thiết, khôi phục, giàu đẹp, cần cù, anh dũng, kiên cường, bất khuất,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0000"/>
                          </a:solidFill>
                          <a:effectLst/>
                          <a:latin typeface="Times New Roman" pitchFamily="18" charset="0"/>
                          <a:cs typeface="Times New Roman" pitchFamily="18" charset="0"/>
                        </a:rPr>
                        <a:t>M:</a:t>
                      </a: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 hợp tác, bình yên, thanh bình, tự do, thái bình, hanhjn phúc, vui vầy, sum họp, đoàn kết,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0000"/>
                          </a:solidFill>
                          <a:effectLst/>
                          <a:latin typeface="Times New Roman" pitchFamily="18" charset="0"/>
                          <a:cs typeface="Times New Roman" pitchFamily="18" charset="0"/>
                        </a:rPr>
                        <a:t>M:</a:t>
                      </a: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 chinh phục, bao la, vời vợi, mênh mông, bát ngát, xanh biếc, cuồn cuộn, hùng vĩ, tươi đẹp, khắc nghiệt,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1600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CC"/>
                          </a:solidFill>
                          <a:effectLst/>
                          <a:latin typeface="Times New Roman" pitchFamily="18" charset="0"/>
                          <a:cs typeface="Times New Roman" pitchFamily="18" charset="0"/>
                        </a:rPr>
                        <a:t>Thành ngữ, tục ngữ.</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0000"/>
                          </a:solidFill>
                          <a:effectLst/>
                          <a:latin typeface="Times New Roman" pitchFamily="18" charset="0"/>
                          <a:cs typeface="Times New Roman" pitchFamily="18" charset="0"/>
                        </a:rPr>
                        <a:t>M:</a:t>
                      </a: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Yêu nước thương nòi; quê cha đất tổ; quê hương bản quán; nơi chôn rau cắt rốn; non xanh nước biếc; giang sơn gấm vóc; muôn người như một;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0000"/>
                          </a:solidFill>
                          <a:effectLst/>
                          <a:latin typeface="Times New Roman" pitchFamily="18" charset="0"/>
                          <a:cs typeface="Times New Roman" pitchFamily="18" charset="0"/>
                        </a:rPr>
                        <a:t>M:</a:t>
                      </a: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 Bốn biển một nhà; chia ngọt sẻ bùi; vui như mở hội; kề vai sát cánh; chung lưng đấu sức; chung tay góp sức;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Times New Roman" pitchFamily="18" charset="0"/>
                          <a:cs typeface="Times New Roman" pitchFamily="18" charset="0"/>
                        </a:rPr>
                        <a:t>M:</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Nắng</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tốt</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dưa</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mưa</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tốt</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lúa</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lên</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thác</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xuống</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ghềnh</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cày</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sâu</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cuốc</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bẫm</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góp</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gió</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thành</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bão</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chân</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lấm</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tay</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bùn</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thẳng</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cánh</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cò</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bay;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B050"/>
                    </a:solidFill>
                  </a:tcPr>
                </a:tc>
              </a:tr>
            </a:tbl>
          </a:graphicData>
        </a:graphic>
      </p:graphicFrame>
    </p:spTree>
    <p:extLst>
      <p:ext uri="{BB962C8B-B14F-4D97-AF65-F5344CB8AC3E}">
        <p14:creationId xmlns:p14="http://schemas.microsoft.com/office/powerpoint/2010/main" val="3651337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up)">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ctrTitle"/>
          </p:nvPr>
        </p:nvSpPr>
        <p:spPr>
          <a:xfrm>
            <a:off x="914400" y="228600"/>
            <a:ext cx="7620000" cy="857250"/>
          </a:xfrm>
        </p:spPr>
        <p:txBody>
          <a:bodyPr rtlCol="0">
            <a:normAutofit fontScale="90000"/>
          </a:bodyPr>
          <a:lstStyle/>
          <a:p>
            <a:pPr eaLnBrk="1" fontAlgn="auto" hangingPunct="1">
              <a:spcAft>
                <a:spcPts val="0"/>
              </a:spcAft>
              <a:defRPr/>
            </a:pPr>
            <a:r>
              <a:rPr lang="en-US" sz="2800" smtClean="0">
                <a:latin typeface="Times New Roman" pitchFamily="18" charset="0"/>
              </a:rPr>
              <a:t/>
            </a:r>
            <a:br>
              <a:rPr lang="en-US" sz="2800" smtClean="0">
                <a:latin typeface="Times New Roman" pitchFamily="18" charset="0"/>
              </a:rPr>
            </a:br>
            <a:r>
              <a:rPr lang="en-US" sz="2800" smtClean="0">
                <a:latin typeface="Times New Roman" pitchFamily="18" charset="0"/>
              </a:rPr>
              <a:t/>
            </a:r>
            <a:br>
              <a:rPr lang="en-US" sz="2800" smtClean="0">
                <a:latin typeface="Times New Roman" pitchFamily="18" charset="0"/>
              </a:rPr>
            </a:br>
            <a:r>
              <a:rPr lang="en-US" sz="2800" u="sng" smtClean="0">
                <a:latin typeface="Times New Roman" pitchFamily="18" charset="0"/>
              </a:rPr>
              <a:t/>
            </a:r>
            <a:br>
              <a:rPr lang="en-US" sz="2800" u="sng" smtClean="0">
                <a:latin typeface="Times New Roman" pitchFamily="18" charset="0"/>
              </a:rPr>
            </a:br>
            <a:endParaRPr lang="en-US" sz="2800" b="1" smtClean="0">
              <a:solidFill>
                <a:srgbClr val="000066"/>
              </a:solidFill>
              <a:latin typeface="Times New Roman" pitchFamily="18" charset="0"/>
            </a:endParaRPr>
          </a:p>
        </p:txBody>
      </p:sp>
      <p:sp>
        <p:nvSpPr>
          <p:cNvPr id="19" name="Rectangle 5"/>
          <p:cNvSpPr>
            <a:spLocks noChangeArrowheads="1"/>
          </p:cNvSpPr>
          <p:nvPr/>
        </p:nvSpPr>
        <p:spPr bwMode="auto">
          <a:xfrm>
            <a:off x="166688" y="590550"/>
            <a:ext cx="8915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20000"/>
              </a:spcBef>
              <a:spcAft>
                <a:spcPct val="0"/>
              </a:spcAft>
            </a:pPr>
            <a:r>
              <a:rPr lang="en-US" sz="2400" b="1" u="sng">
                <a:solidFill>
                  <a:srgbClr val="FF3399"/>
                </a:solidFill>
                <a:latin typeface="Times New Roman" pitchFamily="18" charset="0"/>
              </a:rPr>
              <a:t>Bài 2 (Trang 97)</a:t>
            </a:r>
            <a:r>
              <a:rPr lang="en-US" sz="2400" b="1">
                <a:solidFill>
                  <a:srgbClr val="FF3399"/>
                </a:solidFill>
                <a:latin typeface="Times New Roman" pitchFamily="18" charset="0"/>
              </a:rPr>
              <a:t>: </a:t>
            </a:r>
            <a:r>
              <a:rPr lang="en-US" sz="2400" b="1">
                <a:solidFill>
                  <a:srgbClr val="0000CC"/>
                </a:solidFill>
                <a:latin typeface="Times New Roman" pitchFamily="18" charset="0"/>
              </a:rPr>
              <a:t>Tìm từ đồng nghĩa, từ trái nghĩa với mỗi từ trong bảng sau:</a:t>
            </a:r>
          </a:p>
        </p:txBody>
      </p:sp>
      <p:graphicFrame>
        <p:nvGraphicFramePr>
          <p:cNvPr id="25" name="Table 24"/>
          <p:cNvGraphicFramePr>
            <a:graphicFrameLocks noGrp="1"/>
          </p:cNvGraphicFramePr>
          <p:nvPr/>
        </p:nvGraphicFramePr>
        <p:xfrm>
          <a:off x="304800" y="1733550"/>
          <a:ext cx="8458200" cy="2819401"/>
        </p:xfrm>
        <a:graphic>
          <a:graphicData uri="http://schemas.openxmlformats.org/drawingml/2006/table">
            <a:tbl>
              <a:tblPr/>
              <a:tblGrid>
                <a:gridCol w="1727742"/>
                <a:gridCol w="1342451"/>
                <a:gridCol w="1383407"/>
                <a:gridCol w="1383407"/>
                <a:gridCol w="1237786"/>
                <a:gridCol w="1383407"/>
              </a:tblGrid>
              <a:tr h="9829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002060"/>
                          </a:solidFill>
                          <a:effectLst/>
                          <a:latin typeface="Times New Roman" pitchFamily="18" charset="0"/>
                          <a:cs typeface="Times New Roman" pitchFamily="18" charset="0"/>
                        </a:rPr>
                        <a:t>bảo</a:t>
                      </a:r>
                      <a:r>
                        <a:rPr kumimoji="0" lang="en-US" sz="28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2060"/>
                          </a:solidFill>
                          <a:effectLst/>
                          <a:latin typeface="Times New Roman" pitchFamily="18" charset="0"/>
                          <a:cs typeface="Times New Roman" pitchFamily="18" charset="0"/>
                        </a:rPr>
                        <a:t>vệ</a:t>
                      </a:r>
                      <a:endParaRPr kumimoji="0" lang="en-US" sz="28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002060"/>
                          </a:solidFill>
                          <a:effectLst/>
                          <a:latin typeface="Times New Roman" pitchFamily="18" charset="0"/>
                          <a:cs typeface="Times New Roman" pitchFamily="18" charset="0"/>
                        </a:rPr>
                        <a:t>bình</a:t>
                      </a:r>
                      <a:r>
                        <a:rPr kumimoji="0" lang="en-US" sz="28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2060"/>
                          </a:solidFill>
                          <a:effectLst/>
                          <a:latin typeface="Times New Roman" pitchFamily="18" charset="0"/>
                          <a:cs typeface="Times New Roman" pitchFamily="18" charset="0"/>
                        </a:rPr>
                        <a:t>yên</a:t>
                      </a:r>
                      <a:endParaRPr kumimoji="0" lang="en-US" sz="28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2060"/>
                          </a:solidFill>
                          <a:effectLst/>
                          <a:latin typeface="Times New Roman" pitchFamily="18" charset="0"/>
                          <a:cs typeface="Times New Roman" pitchFamily="18" charset="0"/>
                        </a:rPr>
                        <a:t>đoàn kết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2060"/>
                          </a:solidFill>
                          <a:effectLst/>
                          <a:latin typeface="Times New Roman" pitchFamily="18" charset="0"/>
                          <a:cs typeface="Times New Roman" pitchFamily="18" charset="0"/>
                        </a:rPr>
                        <a:t>bạn bè</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002060"/>
                          </a:solidFill>
                          <a:effectLst/>
                          <a:latin typeface="Times New Roman" pitchFamily="18" charset="0"/>
                          <a:cs typeface="Times New Roman" pitchFamily="18" charset="0"/>
                        </a:rPr>
                        <a:t>mênh</a:t>
                      </a:r>
                      <a:r>
                        <a:rPr kumimoji="0" lang="en-US" sz="28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2060"/>
                          </a:solidFill>
                          <a:effectLst/>
                          <a:latin typeface="Times New Roman" pitchFamily="18" charset="0"/>
                          <a:cs typeface="Times New Roman" pitchFamily="18" charset="0"/>
                        </a:rPr>
                        <a:t>mông</a:t>
                      </a:r>
                      <a:endParaRPr kumimoji="0" lang="en-US" sz="28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99"/>
                    </a:solidFill>
                  </a:tcPr>
                </a:tc>
              </a:tr>
              <a:tr h="8535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0070C0"/>
                          </a:solidFill>
                          <a:effectLst/>
                          <a:latin typeface="Times New Roman" pitchFamily="18" charset="0"/>
                          <a:cs typeface="Times New Roman" pitchFamily="18" charset="0"/>
                        </a:rPr>
                        <a:t>Từ</a:t>
                      </a:r>
                      <a:r>
                        <a:rPr kumimoji="0" lang="en-US" sz="2800" b="1"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70C0"/>
                          </a:solidFill>
                          <a:effectLst/>
                          <a:latin typeface="Times New Roman" pitchFamily="18" charset="0"/>
                          <a:cs typeface="Times New Roman" pitchFamily="18" charset="0"/>
                        </a:rPr>
                        <a:t>đồng</a:t>
                      </a:r>
                      <a:r>
                        <a:rPr kumimoji="0" lang="en-US" sz="2800" b="1"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70C0"/>
                          </a:solidFill>
                          <a:effectLst/>
                          <a:latin typeface="Times New Roman" pitchFamily="18" charset="0"/>
                          <a:cs typeface="Times New Roman" pitchFamily="18" charset="0"/>
                        </a:rPr>
                        <a:t>nghĩa</a:t>
                      </a:r>
                      <a:endParaRPr kumimoji="0" lang="en-US" sz="2800" b="1" i="0" u="none" strike="noStrike" cap="none" normalizeH="0" baseline="0" dirty="0" smtClean="0">
                        <a:ln>
                          <a:noFill/>
                        </a:ln>
                        <a:solidFill>
                          <a:srgbClr val="0070C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99"/>
                    </a:solidFill>
                  </a:tcPr>
                </a:tc>
              </a:tr>
              <a:tr h="9829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C00000"/>
                          </a:solidFill>
                          <a:effectLst/>
                          <a:latin typeface="Times New Roman" pitchFamily="18" charset="0"/>
                          <a:cs typeface="Times New Roman" pitchFamily="18" charset="0"/>
                        </a:rPr>
                        <a:t>Từ</a:t>
                      </a:r>
                      <a:r>
                        <a:rPr kumimoji="0" lang="en-US" sz="28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C00000"/>
                          </a:solidFill>
                          <a:effectLst/>
                          <a:latin typeface="Times New Roman" pitchFamily="18" charset="0"/>
                          <a:cs typeface="Times New Roman" pitchFamily="18" charset="0"/>
                        </a:rPr>
                        <a:t>trái</a:t>
                      </a:r>
                      <a:r>
                        <a:rPr kumimoji="0" lang="en-US" sz="28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C00000"/>
                          </a:solidFill>
                          <a:effectLst/>
                          <a:latin typeface="Times New Roman" pitchFamily="18" charset="0"/>
                          <a:cs typeface="Times New Roman" pitchFamily="18" charset="0"/>
                        </a:rPr>
                        <a:t>nghĩa</a:t>
                      </a:r>
                      <a:endParaRPr kumimoji="0" lang="en-US" sz="28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99"/>
                    </a:solidFill>
                  </a:tcPr>
                </a:tc>
              </a:tr>
            </a:tbl>
          </a:graphicData>
        </a:graphic>
      </p:graphicFrame>
    </p:spTree>
    <p:extLst>
      <p:ext uri="{BB962C8B-B14F-4D97-AF65-F5344CB8AC3E}">
        <p14:creationId xmlns:p14="http://schemas.microsoft.com/office/powerpoint/2010/main" val="2558631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133350" y="1165225"/>
          <a:ext cx="8851900" cy="3465513"/>
        </p:xfrm>
        <a:graphic>
          <a:graphicData uri="http://schemas.openxmlformats.org/drawingml/2006/table">
            <a:tbl>
              <a:tblPr/>
              <a:tblGrid>
                <a:gridCol w="933450"/>
                <a:gridCol w="1752600"/>
                <a:gridCol w="1524000"/>
                <a:gridCol w="1600200"/>
                <a:gridCol w="1447800"/>
                <a:gridCol w="1593850"/>
              </a:tblGrid>
              <a:tr h="5488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2060"/>
                          </a:solidFill>
                          <a:effectLst/>
                          <a:latin typeface="Times New Roman" pitchFamily="18" charset="0"/>
                          <a:cs typeface="Times New Roman" pitchFamily="18" charset="0"/>
                        </a:rPr>
                        <a:t>bảo vệ</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2060"/>
                          </a:solidFill>
                          <a:effectLst/>
                          <a:latin typeface="Times New Roman" pitchFamily="18" charset="0"/>
                          <a:cs typeface="Times New Roman" pitchFamily="18" charset="0"/>
                        </a:rPr>
                        <a:t>bình yên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2060"/>
                          </a:solidFill>
                          <a:effectLst/>
                          <a:latin typeface="Times New Roman" pitchFamily="18" charset="0"/>
                          <a:cs typeface="Times New Roman" pitchFamily="18" charset="0"/>
                        </a:rPr>
                        <a:t>đoàn kết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2060"/>
                          </a:solidFill>
                          <a:effectLst/>
                          <a:latin typeface="Times New Roman" pitchFamily="18" charset="0"/>
                          <a:cs typeface="Times New Roman" pitchFamily="18" charset="0"/>
                        </a:rPr>
                        <a:t>bạn bè</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002060"/>
                          </a:solidFill>
                          <a:effectLst/>
                          <a:latin typeface="Times New Roman" pitchFamily="18" charset="0"/>
                          <a:cs typeface="Times New Roman" pitchFamily="18" charset="0"/>
                        </a:rPr>
                        <a:t>mênh</a:t>
                      </a:r>
                      <a:r>
                        <a:rPr kumimoji="0" lang="en-US" sz="18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rgbClr val="002060"/>
                          </a:solidFill>
                          <a:effectLst/>
                          <a:latin typeface="Times New Roman" pitchFamily="18" charset="0"/>
                          <a:cs typeface="Times New Roman" pitchFamily="18" charset="0"/>
                        </a:rPr>
                        <a:t>mông</a:t>
                      </a:r>
                      <a:endParaRPr kumimoji="0" lang="en-US" sz="18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99"/>
                    </a:solidFill>
                  </a:tcPr>
                </a:tc>
              </a:tr>
              <a:tr h="11993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70C0"/>
                          </a:solidFill>
                          <a:effectLst/>
                          <a:latin typeface="Times New Roman" pitchFamily="18" charset="0"/>
                          <a:cs typeface="Times New Roman" pitchFamily="18" charset="0"/>
                        </a:rPr>
                        <a:t>Từ đồng nghĩa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giữ gìn,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gìn giữ.</a:t>
                      </a:r>
                      <a:endParaRPr kumimoji="0" lang="en-US" sz="1800" b="0" i="0" u="none" strike="noStrike" cap="none" normalizeH="0" baseline="0" smtClean="0">
                        <a:ln>
                          <a:noFill/>
                        </a:ln>
                        <a:solidFill>
                          <a:schemeClr val="tx1"/>
                        </a:solidFill>
                        <a:effectLst/>
                        <a:latin typeface=".VnTime"/>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bình yên, bình an, thanh bình,…</a:t>
                      </a:r>
                      <a:endParaRPr kumimoji="0" lang="en-US" sz="1800" b="0" i="0" u="none" strike="noStrike" cap="none" normalizeH="0" baseline="0" smtClean="0">
                        <a:ln>
                          <a:noFill/>
                        </a:ln>
                        <a:solidFill>
                          <a:schemeClr val="tx1"/>
                        </a:solidFill>
                        <a:effectLst/>
                        <a:latin typeface=".VnTime"/>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kết đoàn, liên kết,…</a:t>
                      </a:r>
                      <a:endParaRPr kumimoji="0" lang="en-US" sz="1800" b="0" i="0" u="none" strike="noStrike" cap="none" normalizeH="0" baseline="0" smtClean="0">
                        <a:ln>
                          <a:noFill/>
                        </a:ln>
                        <a:solidFill>
                          <a:schemeClr val="tx1"/>
                        </a:solidFill>
                        <a:effectLst/>
                        <a:latin typeface=".VnTime"/>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bạn hữu, bầu bạn,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bè bạn,…</a:t>
                      </a:r>
                      <a:endParaRPr kumimoji="0" lang="en-US" sz="1800" b="0" i="0" u="none" strike="noStrike" cap="none" normalizeH="0" baseline="0" smtClean="0">
                        <a:ln>
                          <a:noFill/>
                        </a:ln>
                        <a:solidFill>
                          <a:schemeClr val="tx1"/>
                        </a:solidFill>
                        <a:effectLst/>
                        <a:latin typeface=".VnTime"/>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err="1" smtClean="0">
                          <a:ln>
                            <a:noFill/>
                          </a:ln>
                          <a:solidFill>
                            <a:schemeClr val="tx1"/>
                          </a:solidFill>
                          <a:effectLst/>
                          <a:latin typeface="Times New Roman" pitchFamily="18" charset="0"/>
                          <a:cs typeface="Times New Roman" pitchFamily="18" charset="0"/>
                        </a:rPr>
                        <a:t>bao</a:t>
                      </a: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 la, </a:t>
                      </a:r>
                      <a:r>
                        <a:rPr kumimoji="0" lang="fr-FR" sz="1800" b="0" i="0" u="none" strike="noStrike" cap="none" normalizeH="0" baseline="0" dirty="0" err="1" smtClean="0">
                          <a:ln>
                            <a:noFill/>
                          </a:ln>
                          <a:solidFill>
                            <a:schemeClr val="tx1"/>
                          </a:solidFill>
                          <a:effectLst/>
                          <a:latin typeface="Times New Roman" pitchFamily="18" charset="0"/>
                          <a:cs typeface="Times New Roman" pitchFamily="18" charset="0"/>
                        </a:rPr>
                        <a:t>bát</a:t>
                      </a: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800" b="0" i="0" u="none" strike="noStrike" cap="none" normalizeH="0" baseline="0" dirty="0" err="1" smtClean="0">
                          <a:ln>
                            <a:noFill/>
                          </a:ln>
                          <a:solidFill>
                            <a:schemeClr val="tx1"/>
                          </a:solidFill>
                          <a:effectLst/>
                          <a:latin typeface="Times New Roman" pitchFamily="18" charset="0"/>
                          <a:cs typeface="Times New Roman" pitchFamily="18" charset="0"/>
                        </a:rPr>
                        <a:t>ngát</a:t>
                      </a: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800" b="0" i="0" u="none" strike="noStrike" cap="none" normalizeH="0" baseline="0" dirty="0" err="1" smtClean="0">
                          <a:ln>
                            <a:noFill/>
                          </a:ln>
                          <a:solidFill>
                            <a:schemeClr val="tx1"/>
                          </a:solidFill>
                          <a:effectLst/>
                          <a:latin typeface="Times New Roman" pitchFamily="18" charset="0"/>
                          <a:cs typeface="Times New Roman" pitchFamily="18" charset="0"/>
                        </a:rPr>
                        <a:t>mênh</a:t>
                      </a: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800" b="0" i="0" u="none" strike="noStrike" cap="none" normalizeH="0" baseline="0" dirty="0" err="1" smtClean="0">
                          <a:ln>
                            <a:noFill/>
                          </a:ln>
                          <a:solidFill>
                            <a:schemeClr val="tx1"/>
                          </a:solidFill>
                          <a:effectLst/>
                          <a:latin typeface="Times New Roman" pitchFamily="18" charset="0"/>
                          <a:cs typeface="Times New Roman" pitchFamily="18" charset="0"/>
                        </a:rPr>
                        <a:t>mang</a:t>
                      </a: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VnTime"/>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99"/>
                    </a:solidFill>
                  </a:tcPr>
                </a:tc>
              </a:tr>
              <a:tr h="17173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C00000"/>
                          </a:solidFill>
                          <a:effectLst/>
                          <a:latin typeface="Times New Roman" pitchFamily="18" charset="0"/>
                          <a:cs typeface="Times New Roman" pitchFamily="18" charset="0"/>
                        </a:rPr>
                        <a:t>Từ trái nghĩa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phá hoại tàn phá, tàn hại, phá phách, phá hủy, hủy hoại, hủy diệt,…</a:t>
                      </a:r>
                      <a:endParaRPr kumimoji="0" lang="en-US" sz="1800" b="0" i="0" u="none" strike="noStrike" cap="none" normalizeH="0" baseline="0" smtClean="0">
                        <a:ln>
                          <a:noFill/>
                        </a:ln>
                        <a:solidFill>
                          <a:schemeClr val="tx1"/>
                        </a:solidFill>
                        <a:effectLst/>
                        <a:latin typeface=".VnTime"/>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bất ổn, náo động, náo loạn,…</a:t>
                      </a:r>
                      <a:endParaRPr kumimoji="0" lang="en-US" sz="1800" b="0" i="0" u="none" strike="noStrike" cap="none" normalizeH="0" baseline="0" smtClean="0">
                        <a:ln>
                          <a:noFill/>
                        </a:ln>
                        <a:solidFill>
                          <a:schemeClr val="tx1"/>
                        </a:solidFill>
                        <a:effectLst/>
                        <a:latin typeface=".VnTime"/>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chia rẽ, phân tán, mâu thuẫn, xung đột,…</a:t>
                      </a:r>
                      <a:endParaRPr kumimoji="0" lang="en-US" sz="1800" b="0" i="0" u="none" strike="noStrike" cap="none" normalizeH="0" baseline="0" smtClean="0">
                        <a:ln>
                          <a:noFill/>
                        </a:ln>
                        <a:solidFill>
                          <a:schemeClr val="tx1"/>
                        </a:solidFill>
                        <a:effectLst/>
                        <a:latin typeface=".VnTime"/>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kẻ thù, kẻ địch.</a:t>
                      </a:r>
                      <a:endParaRPr kumimoji="0" lang="en-US" sz="1800" b="0" i="0" u="none" strike="noStrike" cap="none" normalizeH="0" baseline="0" smtClean="0">
                        <a:ln>
                          <a:noFill/>
                        </a:ln>
                        <a:solidFill>
                          <a:schemeClr val="tx1"/>
                        </a:solidFill>
                        <a:effectLst/>
                        <a:latin typeface=".VnTime"/>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chật</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chội</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chật</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hẹp</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hạn</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hẹp</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VnTime"/>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99"/>
                    </a:solidFill>
                  </a:tcPr>
                </a:tc>
              </a:tr>
            </a:tbl>
          </a:graphicData>
        </a:graphic>
      </p:graphicFrame>
      <p:sp>
        <p:nvSpPr>
          <p:cNvPr id="31776" name="Rectangle 5"/>
          <p:cNvSpPr>
            <a:spLocks noChangeArrowheads="1"/>
          </p:cNvSpPr>
          <p:nvPr/>
        </p:nvSpPr>
        <p:spPr bwMode="auto">
          <a:xfrm>
            <a:off x="187325" y="228600"/>
            <a:ext cx="8915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20000"/>
              </a:spcBef>
              <a:spcAft>
                <a:spcPct val="0"/>
              </a:spcAft>
            </a:pPr>
            <a:r>
              <a:rPr lang="en-US" sz="2400" b="1" u="sng">
                <a:solidFill>
                  <a:srgbClr val="FF3399"/>
                </a:solidFill>
                <a:latin typeface="Times New Roman" pitchFamily="18" charset="0"/>
              </a:rPr>
              <a:t>Bài 2 (Trang 97)</a:t>
            </a:r>
            <a:r>
              <a:rPr lang="en-US" sz="2400" b="1">
                <a:solidFill>
                  <a:srgbClr val="FF3399"/>
                </a:solidFill>
                <a:latin typeface="Times New Roman" pitchFamily="18" charset="0"/>
              </a:rPr>
              <a:t>: </a:t>
            </a:r>
            <a:r>
              <a:rPr lang="en-US" sz="2400" b="1">
                <a:solidFill>
                  <a:srgbClr val="0000CC"/>
                </a:solidFill>
                <a:latin typeface="Times New Roman" pitchFamily="18" charset="0"/>
              </a:rPr>
              <a:t>Tìm từ đồng nghĩa, từ trái nghĩa với mỗi từ trong bảng sau:</a:t>
            </a:r>
          </a:p>
        </p:txBody>
      </p:sp>
      <p:sp>
        <p:nvSpPr>
          <p:cNvPr id="16" name="Line 6"/>
          <p:cNvSpPr>
            <a:spLocks noChangeShapeType="1"/>
          </p:cNvSpPr>
          <p:nvPr/>
        </p:nvSpPr>
        <p:spPr bwMode="auto">
          <a:xfrm>
            <a:off x="3186113" y="600075"/>
            <a:ext cx="1798637" cy="0"/>
          </a:xfrm>
          <a:prstGeom prst="line">
            <a:avLst/>
          </a:prstGeom>
          <a:ln>
            <a:solidFill>
              <a:srgbClr val="C00000"/>
            </a:solidFill>
            <a:headEnd/>
            <a:tailEnd/>
          </a:ln>
        </p:spPr>
        <p:style>
          <a:lnRef idx="2">
            <a:schemeClr val="accent2"/>
          </a:lnRef>
          <a:fillRef idx="0">
            <a:schemeClr val="accent2"/>
          </a:fillRef>
          <a:effectRef idx="1">
            <a:schemeClr val="accent2"/>
          </a:effectRef>
          <a:fontRef idx="minor">
            <a:schemeClr val="tx1"/>
          </a:fontRef>
        </p:style>
        <p:txBody>
          <a:bodyPr/>
          <a:lstStyle/>
          <a:p>
            <a:pPr fontAlgn="base">
              <a:spcBef>
                <a:spcPct val="0"/>
              </a:spcBef>
              <a:spcAft>
                <a:spcPct val="0"/>
              </a:spcAft>
              <a:defRPr/>
            </a:pPr>
            <a:endParaRPr lang="en-US">
              <a:solidFill>
                <a:prstClr val="black"/>
              </a:solidFill>
            </a:endParaRPr>
          </a:p>
        </p:txBody>
      </p:sp>
      <p:sp>
        <p:nvSpPr>
          <p:cNvPr id="17" name="Line 7"/>
          <p:cNvSpPr>
            <a:spLocks noChangeShapeType="1"/>
          </p:cNvSpPr>
          <p:nvPr/>
        </p:nvSpPr>
        <p:spPr bwMode="auto">
          <a:xfrm>
            <a:off x="5181600" y="600075"/>
            <a:ext cx="1568450" cy="0"/>
          </a:xfrm>
          <a:prstGeom prst="line">
            <a:avLst/>
          </a:prstGeom>
          <a:ln>
            <a:solidFill>
              <a:srgbClr val="C00000"/>
            </a:solidFill>
            <a:headEnd/>
            <a:tailEnd/>
          </a:ln>
        </p:spPr>
        <p:style>
          <a:lnRef idx="2">
            <a:schemeClr val="accent2"/>
          </a:lnRef>
          <a:fillRef idx="0">
            <a:schemeClr val="accent2"/>
          </a:fillRef>
          <a:effectRef idx="1">
            <a:schemeClr val="accent2"/>
          </a:effectRef>
          <a:fontRef idx="minor">
            <a:schemeClr val="tx1"/>
          </a:fontRef>
        </p:style>
        <p:txBody>
          <a:bodyPr/>
          <a:lstStyle/>
          <a:p>
            <a:pPr fontAlgn="base">
              <a:spcBef>
                <a:spcPct val="0"/>
              </a:spcBef>
              <a:spcAft>
                <a:spcPct val="0"/>
              </a:spcAft>
              <a:defRPr/>
            </a:pPr>
            <a:endParaRPr lang="en-US">
              <a:solidFill>
                <a:prstClr val="black"/>
              </a:solidFill>
            </a:endParaRPr>
          </a:p>
        </p:txBody>
      </p:sp>
    </p:spTree>
    <p:extLst>
      <p:ext uri="{BB962C8B-B14F-4D97-AF65-F5344CB8AC3E}">
        <p14:creationId xmlns:p14="http://schemas.microsoft.com/office/powerpoint/2010/main" val="2694258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00400" y="592100"/>
            <a:ext cx="4114800" cy="1200329"/>
          </a:xfrm>
          <a:prstGeom prst="rect">
            <a:avLst/>
          </a:prstGeom>
          <a:noFill/>
        </p:spPr>
        <p:txBody>
          <a:bodyPr wrap="square" rtlCol="0">
            <a:spAutoFit/>
          </a:bodyPr>
          <a:lstStyle/>
          <a:p>
            <a:r>
              <a:rPr lang="en-US" sz="7200" b="1" u="sng" dirty="0" err="1" smtClean="0">
                <a:solidFill>
                  <a:srgbClr val="FF0000"/>
                </a:solidFill>
                <a:latin typeface="Times New Roman" pitchFamily="18" charset="0"/>
                <a:cs typeface="Times New Roman" pitchFamily="18" charset="0"/>
              </a:rPr>
              <a:t>TIẾT</a:t>
            </a:r>
            <a:r>
              <a:rPr lang="en-US" sz="7200" b="1" u="sng" dirty="0" smtClean="0">
                <a:solidFill>
                  <a:srgbClr val="FF0000"/>
                </a:solidFill>
                <a:latin typeface="Times New Roman" pitchFamily="18" charset="0"/>
                <a:cs typeface="Times New Roman" pitchFamily="18" charset="0"/>
              </a:rPr>
              <a:t> 1</a:t>
            </a:r>
            <a:endParaRPr lang="en-US" sz="7200" b="1" u="sng" dirty="0">
              <a:solidFill>
                <a:srgbClr val="FF0000"/>
              </a:solidFill>
              <a:latin typeface="Times New Roman" pitchFamily="18" charset="0"/>
              <a:cs typeface="Times New Roman" pitchFamily="18" charset="0"/>
            </a:endParaRPr>
          </a:p>
        </p:txBody>
      </p:sp>
      <p:sp>
        <p:nvSpPr>
          <p:cNvPr id="3" name="TextBox 2"/>
          <p:cNvSpPr txBox="1"/>
          <p:nvPr/>
        </p:nvSpPr>
        <p:spPr>
          <a:xfrm>
            <a:off x="838200" y="2647950"/>
            <a:ext cx="7543800" cy="1077218"/>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2. </a:t>
            </a:r>
            <a:r>
              <a:rPr lang="en-US" sz="3200" b="1" dirty="0" err="1" smtClean="0">
                <a:latin typeface="Times New Roman" pitchFamily="18" charset="0"/>
                <a:cs typeface="Times New Roman" pitchFamily="18" charset="0"/>
              </a:rPr>
              <a:t>Lập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bảng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thống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kê</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bài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thơ</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đã</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trong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giờ</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tập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từ</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tuần</a:t>
            </a:r>
            <a:r>
              <a:rPr lang="en-US" sz="3200" b="1" dirty="0" smtClean="0">
                <a:latin typeface="Times New Roman" pitchFamily="18" charset="0"/>
                <a:cs typeface="Times New Roman" pitchFamily="18" charset="0"/>
              </a:rPr>
              <a:t> 1 – </a:t>
            </a:r>
            <a:r>
              <a:rPr lang="en-US" sz="3200" b="1" dirty="0" err="1" smtClean="0">
                <a:latin typeface="Times New Roman" pitchFamily="18" charset="0"/>
                <a:cs typeface="Times New Roman" pitchFamily="18" charset="0"/>
              </a:rPr>
              <a:t>tuần</a:t>
            </a:r>
            <a:r>
              <a:rPr lang="en-US" sz="3200" b="1" dirty="0" smtClean="0">
                <a:latin typeface="Times New Roman" pitchFamily="18" charset="0"/>
                <a:cs typeface="Times New Roman" pitchFamily="18" charset="0"/>
              </a:rPr>
              <a:t> 9.</a:t>
            </a:r>
            <a:endParaRPr lang="en-US" sz="3200" b="1" dirty="0">
              <a:latin typeface="Times New Roman" pitchFamily="18" charset="0"/>
              <a:cs typeface="Times New Roman" pitchFamily="18" charset="0"/>
            </a:endParaRPr>
          </a:p>
        </p:txBody>
      </p:sp>
      <p:sp>
        <p:nvSpPr>
          <p:cNvPr id="4" name="TextBox 3"/>
          <p:cNvSpPr txBox="1"/>
          <p:nvPr/>
        </p:nvSpPr>
        <p:spPr>
          <a:xfrm>
            <a:off x="800100" y="1790879"/>
            <a:ext cx="754380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1. </a:t>
            </a:r>
            <a:r>
              <a:rPr lang="en-US" sz="3200" b="1" dirty="0" err="1" smtClean="0">
                <a:latin typeface="Times New Roman" pitchFamily="18" charset="0"/>
                <a:cs typeface="Times New Roman" pitchFamily="18" charset="0"/>
              </a:rPr>
              <a:t>Ôn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luyện</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tập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thuộc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lòng</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69551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71800" y="544870"/>
            <a:ext cx="4114800" cy="1200329"/>
          </a:xfrm>
          <a:prstGeom prst="rect">
            <a:avLst/>
          </a:prstGeom>
          <a:noFill/>
        </p:spPr>
        <p:txBody>
          <a:bodyPr wrap="square" rtlCol="0">
            <a:spAutoFit/>
          </a:bodyPr>
          <a:lstStyle/>
          <a:p>
            <a:r>
              <a:rPr lang="en-US" sz="7200" b="1" u="sng" dirty="0" err="1">
                <a:solidFill>
                  <a:srgbClr val="FF0000"/>
                </a:solidFill>
                <a:latin typeface="Times New Roman" pitchFamily="18" charset="0"/>
                <a:cs typeface="Times New Roman" pitchFamily="18" charset="0"/>
              </a:rPr>
              <a:t>TIẾT</a:t>
            </a:r>
            <a:r>
              <a:rPr lang="en-US" sz="7200" b="1" u="sng" dirty="0">
                <a:solidFill>
                  <a:srgbClr val="FF0000"/>
                </a:solidFill>
                <a:latin typeface="Times New Roman" pitchFamily="18" charset="0"/>
                <a:cs typeface="Times New Roman" pitchFamily="18" charset="0"/>
              </a:rPr>
              <a:t> </a:t>
            </a:r>
            <a:r>
              <a:rPr lang="en-US" sz="7200" b="1" u="sng" dirty="0" smtClean="0">
                <a:solidFill>
                  <a:srgbClr val="FF0000"/>
                </a:solidFill>
                <a:latin typeface="Times New Roman" pitchFamily="18" charset="0"/>
                <a:cs typeface="Times New Roman" pitchFamily="18" charset="0"/>
              </a:rPr>
              <a:t>5</a:t>
            </a:r>
            <a:endParaRPr lang="en-US" sz="7200" b="1" u="sng" dirty="0">
              <a:solidFill>
                <a:srgbClr val="FF0000"/>
              </a:solidFill>
              <a:latin typeface="Times New Roman" pitchFamily="18" charset="0"/>
              <a:cs typeface="Times New Roman" pitchFamily="18" charset="0"/>
            </a:endParaRPr>
          </a:p>
        </p:txBody>
      </p:sp>
      <p:sp>
        <p:nvSpPr>
          <p:cNvPr id="3" name="TextBox 2"/>
          <p:cNvSpPr txBox="1"/>
          <p:nvPr/>
        </p:nvSpPr>
        <p:spPr>
          <a:xfrm>
            <a:off x="838200" y="2266950"/>
            <a:ext cx="7543800" cy="2062103"/>
          </a:xfrm>
          <a:prstGeom prst="rect">
            <a:avLst/>
          </a:prstGeom>
          <a:noFill/>
        </p:spPr>
        <p:txBody>
          <a:bodyPr wrap="square" rtlCol="0">
            <a:spAutoFit/>
          </a:bodyPr>
          <a:lstStyle/>
          <a:p>
            <a:pPr algn="just"/>
            <a:r>
              <a:rPr lang="en-US" sz="3200" b="1" dirty="0">
                <a:solidFill>
                  <a:prstClr val="black"/>
                </a:solidFill>
                <a:latin typeface="Times New Roman" pitchFamily="18" charset="0"/>
                <a:cs typeface="Times New Roman" pitchFamily="18" charset="0"/>
              </a:rPr>
              <a:t>2. </a:t>
            </a:r>
            <a:r>
              <a:rPr lang="en-US" sz="3200" b="1" dirty="0" err="1" smtClean="0">
                <a:solidFill>
                  <a:prstClr val="black"/>
                </a:solidFill>
                <a:latin typeface="Times New Roman" pitchFamily="18" charset="0"/>
                <a:cs typeface="Times New Roman" pitchFamily="18" charset="0"/>
              </a:rPr>
              <a:t>Nêu</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tính</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cách</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của</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một</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số</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nhân</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vật</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trong</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vở</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kịch</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Lòng</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dân</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của</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tác</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giả</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Nguyễn</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Văn</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Xe</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Phân</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vai</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trong</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nhóm</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để</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tập</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diễn</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một</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trong</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hai</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đoạn</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kịch</a:t>
            </a:r>
            <a:r>
              <a:rPr lang="en-US" sz="3200" b="1" dirty="0" smtClean="0">
                <a:solidFill>
                  <a:prstClr val="black"/>
                </a:solidFill>
                <a:latin typeface="Times New Roman" pitchFamily="18" charset="0"/>
                <a:cs typeface="Times New Roman" pitchFamily="18" charset="0"/>
              </a:rPr>
              <a:t>.</a:t>
            </a:r>
            <a:endParaRPr lang="en-US" sz="3200" b="1" dirty="0">
              <a:solidFill>
                <a:prstClr val="black"/>
              </a:solidFill>
              <a:latin typeface="Times New Roman" pitchFamily="18" charset="0"/>
              <a:cs typeface="Times New Roman" pitchFamily="18" charset="0"/>
            </a:endParaRPr>
          </a:p>
        </p:txBody>
      </p:sp>
      <p:sp>
        <p:nvSpPr>
          <p:cNvPr id="4" name="TextBox 3"/>
          <p:cNvSpPr txBox="1"/>
          <p:nvPr/>
        </p:nvSpPr>
        <p:spPr>
          <a:xfrm>
            <a:off x="800100" y="1733550"/>
            <a:ext cx="7543800" cy="584775"/>
          </a:xfrm>
          <a:prstGeom prst="rect">
            <a:avLst/>
          </a:prstGeom>
          <a:noFill/>
        </p:spPr>
        <p:txBody>
          <a:bodyPr wrap="square" rtlCol="0">
            <a:spAutoFit/>
          </a:bodyPr>
          <a:lstStyle/>
          <a:p>
            <a:r>
              <a:rPr lang="en-US" sz="3200" b="1" dirty="0">
                <a:solidFill>
                  <a:prstClr val="black"/>
                </a:solidFill>
                <a:latin typeface="Times New Roman" pitchFamily="18" charset="0"/>
                <a:cs typeface="Times New Roman" pitchFamily="18" charset="0"/>
              </a:rPr>
              <a:t>1. </a:t>
            </a:r>
            <a:r>
              <a:rPr lang="en-US" sz="3200" b="1" dirty="0" err="1">
                <a:solidFill>
                  <a:prstClr val="black"/>
                </a:solidFill>
                <a:latin typeface="Times New Roman" pitchFamily="18" charset="0"/>
                <a:cs typeface="Times New Roman" pitchFamily="18" charset="0"/>
              </a:rPr>
              <a:t>Ôn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luyện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tập</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đọc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và</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đọc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thuộc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lòng</a:t>
            </a:r>
            <a:r>
              <a:rPr lang="en-US" sz="3200" b="1"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65001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07918" y="819150"/>
            <a:ext cx="6934200" cy="3416320"/>
          </a:xfrm>
          <a:prstGeom prst="rect">
            <a:avLst/>
          </a:prstGeom>
        </p:spPr>
        <p:txBody>
          <a:bodyPr wrap="square">
            <a:spAutoFit/>
          </a:bodyPr>
          <a:lstStyle/>
          <a:p>
            <a:pPr algn="just"/>
            <a:r>
              <a:rPr lang="vi-VN" sz="2400" b="1" dirty="0">
                <a:latin typeface="+mj-lt"/>
              </a:rPr>
              <a:t>Tính cách của từng nhân vật trong đoạn trích vở kich Lòng dân:</a:t>
            </a:r>
          </a:p>
          <a:p>
            <a:pPr algn="just"/>
            <a:r>
              <a:rPr lang="vi-VN" sz="2400" b="1" dirty="0">
                <a:latin typeface="+mj-lt"/>
              </a:rPr>
              <a:t>- Dì Năm: thông minh, nhanh trí và dũng cảm.</a:t>
            </a:r>
          </a:p>
          <a:p>
            <a:pPr algn="just"/>
            <a:r>
              <a:rPr lang="vi-VN" sz="2400" b="1" dirty="0">
                <a:latin typeface="+mj-lt"/>
              </a:rPr>
              <a:t>- Bé An: nhanh nhẹn, ngoan ngoãn, phân biệt được người tốt kẻ xấu.</a:t>
            </a:r>
          </a:p>
          <a:p>
            <a:pPr algn="just"/>
            <a:r>
              <a:rPr lang="vi-VN" sz="2400" b="1" dirty="0">
                <a:latin typeface="+mj-lt"/>
              </a:rPr>
              <a:t>- Chú cán bộ: tin tưởng vào dân.</a:t>
            </a:r>
          </a:p>
          <a:p>
            <a:pPr algn="just"/>
            <a:r>
              <a:rPr lang="vi-VN" sz="2400" b="1" dirty="0">
                <a:latin typeface="+mj-lt"/>
              </a:rPr>
              <a:t>- Lính: hống hách, luồn cúi.</a:t>
            </a:r>
          </a:p>
          <a:p>
            <a:pPr algn="just"/>
            <a:r>
              <a:rPr lang="vi-VN" sz="2400" b="1" dirty="0">
                <a:latin typeface="+mj-lt"/>
              </a:rPr>
              <a:t>- Cai: gian ác, quỷ quyệt nhưng không lay chuyển được lòng tin của người dân đối với cách mạng.</a:t>
            </a:r>
          </a:p>
        </p:txBody>
      </p:sp>
    </p:spTree>
    <p:extLst>
      <p:ext uri="{BB962C8B-B14F-4D97-AF65-F5344CB8AC3E}">
        <p14:creationId xmlns:p14="http://schemas.microsoft.com/office/powerpoint/2010/main" val="177944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WordArt 21"/>
          <p:cNvSpPr>
            <a:spLocks noChangeArrowheads="1" noChangeShapeType="1" noTextEdit="1"/>
          </p:cNvSpPr>
          <p:nvPr/>
        </p:nvSpPr>
        <p:spPr bwMode="auto">
          <a:xfrm>
            <a:off x="533400" y="1371600"/>
            <a:ext cx="7772400" cy="3222625"/>
          </a:xfrm>
          <a:prstGeom prst="rect">
            <a:avLst/>
          </a:prstGeom>
        </p:spPr>
        <p:txBody>
          <a:bodyPr wrap="none" fromWordArt="1">
            <a:prstTxWarp prst="textPlain">
              <a:avLst>
                <a:gd name="adj" fmla="val 50000"/>
              </a:avLst>
            </a:prstTxWarp>
          </a:bodyPr>
          <a:lstStyle/>
          <a:p>
            <a:pPr fontAlgn="base">
              <a:spcBef>
                <a:spcPct val="0"/>
              </a:spcBef>
              <a:spcAft>
                <a:spcPct val="0"/>
              </a:spcAft>
            </a:pP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Ôn</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tâp:Giữa</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Học</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kì</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I</a:t>
            </a:r>
          </a:p>
          <a:p>
            <a:pPr fontAlgn="base">
              <a:spcBef>
                <a:spcPct val="0"/>
              </a:spcBef>
              <a:spcAft>
                <a:spcPct val="0"/>
              </a:spcAft>
            </a:pP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Tiết</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6)</a:t>
            </a:r>
          </a:p>
        </p:txBody>
      </p:sp>
    </p:spTree>
    <p:extLst>
      <p:ext uri="{BB962C8B-B14F-4D97-AF65-F5344CB8AC3E}">
        <p14:creationId xmlns:p14="http://schemas.microsoft.com/office/powerpoint/2010/main" val="2592047614"/>
      </p:ext>
    </p:extLst>
  </p:cSld>
  <p:clrMapOvr>
    <a:masterClrMapping/>
  </p:clrMapOvr>
  <p:transition spd="slow">
    <p:split orient="vert"/>
    <p:sndAc>
      <p:stSnd>
        <p:snd r:embed="rId2" name="chuong[1].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4000" r="-4000"/>
          </a:stretch>
        </a:blipFill>
        <a:effectLst/>
      </p:bgPr>
    </p:bg>
    <p:spTree>
      <p:nvGrpSpPr>
        <p:cNvPr id="1" name=""/>
        <p:cNvGrpSpPr/>
        <p:nvPr/>
      </p:nvGrpSpPr>
      <p:grpSpPr>
        <a:xfrm>
          <a:off x="0" y="0"/>
          <a:ext cx="0" cy="0"/>
          <a:chOff x="0" y="0"/>
          <a:chExt cx="0" cy="0"/>
        </a:xfrm>
      </p:grpSpPr>
      <p:sp>
        <p:nvSpPr>
          <p:cNvPr id="11" name="Text Box 4"/>
          <p:cNvSpPr txBox="1">
            <a:spLocks noChangeArrowheads="1"/>
          </p:cNvSpPr>
          <p:nvPr/>
        </p:nvSpPr>
        <p:spPr bwMode="auto">
          <a:xfrm>
            <a:off x="341313" y="390525"/>
            <a:ext cx="861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b="1" u="sng">
                <a:solidFill>
                  <a:srgbClr val="C00000"/>
                </a:solidFill>
                <a:latin typeface="Times New Roman" pitchFamily="18" charset="0"/>
                <a:cs typeface="Times New Roman" pitchFamily="18" charset="0"/>
              </a:rPr>
              <a:t>Bài 1 (Trang 97)</a:t>
            </a:r>
            <a:r>
              <a:rPr lang="en-US" sz="3200" b="1">
                <a:solidFill>
                  <a:srgbClr val="C00000"/>
                </a:solidFill>
                <a:latin typeface="Times New Roman" pitchFamily="18" charset="0"/>
                <a:cs typeface="Times New Roman" pitchFamily="18" charset="0"/>
              </a:rPr>
              <a:t>: </a:t>
            </a:r>
            <a:r>
              <a:rPr lang="en-US" sz="3200" b="1">
                <a:solidFill>
                  <a:srgbClr val="C0504D"/>
                </a:solidFill>
                <a:latin typeface="Times New Roman" pitchFamily="18" charset="0"/>
                <a:cs typeface="Times New Roman" pitchFamily="18" charset="0"/>
              </a:rPr>
              <a:t>Thay những từ in đậm trong đoạn văn dưới đây bằng các từ đồng nghĩa cho chính xác hơn: </a:t>
            </a:r>
          </a:p>
        </p:txBody>
      </p:sp>
      <p:sp>
        <p:nvSpPr>
          <p:cNvPr id="12" name="Text Box 5"/>
          <p:cNvSpPr txBox="1">
            <a:spLocks noChangeArrowheads="1"/>
          </p:cNvSpPr>
          <p:nvPr/>
        </p:nvSpPr>
        <p:spPr bwMode="auto">
          <a:xfrm>
            <a:off x="506413" y="1803400"/>
            <a:ext cx="8458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3200" b="1">
                <a:solidFill>
                  <a:srgbClr val="0000FF"/>
                </a:solidFill>
                <a:latin typeface="Times New Roman" pitchFamily="18" charset="0"/>
                <a:cs typeface="Times New Roman" pitchFamily="18" charset="0"/>
              </a:rPr>
              <a:t>        Hoàng          chén nước         ông uống. Ông             </a:t>
            </a:r>
          </a:p>
          <a:p>
            <a:pPr eaLnBrk="1" fontAlgn="base" hangingPunct="1">
              <a:spcBef>
                <a:spcPct val="0"/>
              </a:spcBef>
              <a:spcAft>
                <a:spcPct val="0"/>
              </a:spcAft>
            </a:pPr>
            <a:r>
              <a:rPr lang="en-US" sz="3200" b="1">
                <a:solidFill>
                  <a:srgbClr val="0000FF"/>
                </a:solidFill>
                <a:latin typeface="Times New Roman" pitchFamily="18" charset="0"/>
                <a:cs typeface="Times New Roman" pitchFamily="18" charset="0"/>
              </a:rPr>
              <a:t>        đầu Hoàng và bảo: “Cháu của ông ngoan lắm! Thế cháu đã học bài chưa?” Hoàng nói với ông: “Cháu vừa                   xong bài tập rồi ạ!”                        </a:t>
            </a:r>
          </a:p>
        </p:txBody>
      </p:sp>
      <p:sp>
        <p:nvSpPr>
          <p:cNvPr id="13" name="Text Box 11"/>
          <p:cNvSpPr txBox="1">
            <a:spLocks noChangeArrowheads="1"/>
          </p:cNvSpPr>
          <p:nvPr/>
        </p:nvSpPr>
        <p:spPr bwMode="auto">
          <a:xfrm>
            <a:off x="2519363" y="1790700"/>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b="1">
                <a:solidFill>
                  <a:srgbClr val="FF0000"/>
                </a:solidFill>
                <a:latin typeface="Times New Roman" pitchFamily="18" charset="0"/>
                <a:cs typeface="Times New Roman" pitchFamily="18" charset="0"/>
              </a:rPr>
              <a:t>bưng</a:t>
            </a:r>
          </a:p>
        </p:txBody>
      </p:sp>
      <p:sp>
        <p:nvSpPr>
          <p:cNvPr id="14" name="Text Box 13"/>
          <p:cNvSpPr txBox="1">
            <a:spLocks noChangeArrowheads="1"/>
          </p:cNvSpPr>
          <p:nvPr/>
        </p:nvSpPr>
        <p:spPr bwMode="auto">
          <a:xfrm>
            <a:off x="2749550" y="1790700"/>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b="1">
                <a:solidFill>
                  <a:prstClr val="black"/>
                </a:solidFill>
                <a:latin typeface="Times New Roman" pitchFamily="18" charset="0"/>
                <a:cs typeface="Times New Roman" pitchFamily="18" charset="0"/>
              </a:rPr>
              <a:t>bê</a:t>
            </a:r>
          </a:p>
        </p:txBody>
      </p:sp>
      <p:sp>
        <p:nvSpPr>
          <p:cNvPr id="15" name="Text Box 18"/>
          <p:cNvSpPr txBox="1">
            <a:spLocks noChangeArrowheads="1"/>
          </p:cNvSpPr>
          <p:nvPr/>
        </p:nvSpPr>
        <p:spPr bwMode="auto">
          <a:xfrm>
            <a:off x="5391150" y="1776413"/>
            <a:ext cx="106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b="1">
                <a:solidFill>
                  <a:srgbClr val="FF0000"/>
                </a:solidFill>
                <a:latin typeface="Times New Roman" pitchFamily="18" charset="0"/>
                <a:cs typeface="Times New Roman" pitchFamily="18" charset="0"/>
              </a:rPr>
              <a:t>mời</a:t>
            </a:r>
          </a:p>
        </p:txBody>
      </p:sp>
      <p:sp>
        <p:nvSpPr>
          <p:cNvPr id="16" name="Text Box 21"/>
          <p:cNvSpPr txBox="1">
            <a:spLocks noChangeArrowheads="1"/>
          </p:cNvSpPr>
          <p:nvPr/>
        </p:nvSpPr>
        <p:spPr bwMode="auto">
          <a:xfrm>
            <a:off x="696913" y="229235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b="1">
                <a:solidFill>
                  <a:prstClr val="black"/>
                </a:solidFill>
                <a:latin typeface="Times New Roman" pitchFamily="18" charset="0"/>
                <a:cs typeface="Times New Roman" pitchFamily="18" charset="0"/>
              </a:rPr>
              <a:t>vò</a:t>
            </a:r>
          </a:p>
        </p:txBody>
      </p:sp>
      <p:sp>
        <p:nvSpPr>
          <p:cNvPr id="17" name="Text Box 17"/>
          <p:cNvSpPr txBox="1">
            <a:spLocks noChangeArrowheads="1"/>
          </p:cNvSpPr>
          <p:nvPr/>
        </p:nvSpPr>
        <p:spPr bwMode="auto">
          <a:xfrm>
            <a:off x="3992563" y="3278188"/>
            <a:ext cx="2209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b="1">
                <a:solidFill>
                  <a:prstClr val="black"/>
                </a:solidFill>
                <a:latin typeface="Times New Roman" pitchFamily="18" charset="0"/>
                <a:cs typeface="Times New Roman" pitchFamily="18" charset="0"/>
              </a:rPr>
              <a:t>thực hành</a:t>
            </a:r>
          </a:p>
        </p:txBody>
      </p:sp>
      <p:sp>
        <p:nvSpPr>
          <p:cNvPr id="18" name="Text Box 15"/>
          <p:cNvSpPr txBox="1">
            <a:spLocks noChangeArrowheads="1"/>
          </p:cNvSpPr>
          <p:nvPr/>
        </p:nvSpPr>
        <p:spPr bwMode="auto">
          <a:xfrm>
            <a:off x="5449888" y="1787525"/>
            <a:ext cx="9096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b="1">
                <a:solidFill>
                  <a:prstClr val="black"/>
                </a:solidFill>
                <a:latin typeface="Times New Roman" pitchFamily="18" charset="0"/>
                <a:cs typeface="Times New Roman" pitchFamily="18" charset="0"/>
              </a:rPr>
              <a:t>bảo</a:t>
            </a:r>
          </a:p>
        </p:txBody>
      </p:sp>
      <p:sp>
        <p:nvSpPr>
          <p:cNvPr id="19" name="Text Box 19"/>
          <p:cNvSpPr txBox="1">
            <a:spLocks noChangeArrowheads="1"/>
          </p:cNvSpPr>
          <p:nvPr/>
        </p:nvSpPr>
        <p:spPr bwMode="auto">
          <a:xfrm>
            <a:off x="644525" y="2292350"/>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b="1">
                <a:solidFill>
                  <a:srgbClr val="FF0000"/>
                </a:solidFill>
                <a:latin typeface="Times New Roman" pitchFamily="18" charset="0"/>
                <a:cs typeface="Times New Roman" pitchFamily="18" charset="0"/>
              </a:rPr>
              <a:t>xoa</a:t>
            </a:r>
          </a:p>
        </p:txBody>
      </p:sp>
      <p:sp>
        <p:nvSpPr>
          <p:cNvPr id="20" name="Text Box 20"/>
          <p:cNvSpPr txBox="1">
            <a:spLocks noChangeArrowheads="1"/>
          </p:cNvSpPr>
          <p:nvPr/>
        </p:nvSpPr>
        <p:spPr bwMode="auto">
          <a:xfrm>
            <a:off x="4530725" y="3282950"/>
            <a:ext cx="941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b="1">
                <a:solidFill>
                  <a:srgbClr val="FF0000"/>
                </a:solidFill>
                <a:latin typeface="Times New Roman" pitchFamily="18" charset="0"/>
                <a:cs typeface="Times New Roman" pitchFamily="18" charset="0"/>
              </a:rPr>
              <a:t>làm</a:t>
            </a:r>
          </a:p>
        </p:txBody>
      </p:sp>
      <p:cxnSp>
        <p:nvCxnSpPr>
          <p:cNvPr id="3" name="Straight Connector 2"/>
          <p:cNvCxnSpPr/>
          <p:nvPr/>
        </p:nvCxnSpPr>
        <p:spPr>
          <a:xfrm>
            <a:off x="3605213" y="852488"/>
            <a:ext cx="3733800"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cxnSp>
        <p:nvCxnSpPr>
          <p:cNvPr id="24" name="Straight Connector 23"/>
          <p:cNvCxnSpPr/>
          <p:nvPr/>
        </p:nvCxnSpPr>
        <p:spPr>
          <a:xfrm>
            <a:off x="3768725" y="1428750"/>
            <a:ext cx="4048125"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731421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xit" presetSubtype="32" fill="hold" grpId="1" nodeType="clickEffect">
                                  <p:stCondLst>
                                    <p:cond delay="0"/>
                                  </p:stCondLst>
                                  <p:childTnLst>
                                    <p:anim calcmode="lin" valueType="num">
                                      <p:cBhvr>
                                        <p:cTn id="36" dur="500"/>
                                        <p:tgtEl>
                                          <p:spTgt spid="14"/>
                                        </p:tgtEl>
                                        <p:attrNameLst>
                                          <p:attrName>ppt_w</p:attrName>
                                        </p:attrNameLst>
                                      </p:cBhvr>
                                      <p:tavLst>
                                        <p:tav tm="0">
                                          <p:val>
                                            <p:strVal val="ppt_w"/>
                                          </p:val>
                                        </p:tav>
                                        <p:tav tm="100000">
                                          <p:val>
                                            <p:fltVal val="0"/>
                                          </p:val>
                                        </p:tav>
                                      </p:tavLst>
                                    </p:anim>
                                    <p:anim calcmode="lin" valueType="num">
                                      <p:cBhvr>
                                        <p:cTn id="37" dur="500"/>
                                        <p:tgtEl>
                                          <p:spTgt spid="14"/>
                                        </p:tgtEl>
                                        <p:attrNameLst>
                                          <p:attrName>ppt_h</p:attrName>
                                        </p:attrNameLst>
                                      </p:cBhvr>
                                      <p:tavLst>
                                        <p:tav tm="0">
                                          <p:val>
                                            <p:strVal val="ppt_h"/>
                                          </p:val>
                                        </p:tav>
                                        <p:tav tm="100000">
                                          <p:val>
                                            <p:fltVal val="0"/>
                                          </p:val>
                                        </p:tav>
                                      </p:tavLst>
                                    </p:anim>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xit" presetSubtype="4" fill="hold" grpId="1" nodeType="clickEffect">
                                  <p:stCondLst>
                                    <p:cond delay="0"/>
                                  </p:stCondLst>
                                  <p:childTnLst>
                                    <p:animEffect transition="out" filter="wipe(down)">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circle(in)">
                                      <p:cBhvr>
                                        <p:cTn id="54" dur="500"/>
                                        <p:tgtEl>
                                          <p:spTgt spid="1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xit" presetSubtype="21" fill="hold" grpId="1" nodeType="clickEffect">
                                  <p:stCondLst>
                                    <p:cond delay="0"/>
                                  </p:stCondLst>
                                  <p:childTnLst>
                                    <p:animEffect transition="out" filter="barn(inVertical)">
                                      <p:cBhvr>
                                        <p:cTn id="58" dur="500"/>
                                        <p:tgtEl>
                                          <p:spTgt spid="16"/>
                                        </p:tgtEl>
                                      </p:cBhvr>
                                    </p:animEffect>
                                    <p:set>
                                      <p:cBhvr>
                                        <p:cTn id="59" dur="1" fill="hold">
                                          <p:stCondLst>
                                            <p:cond delay="499"/>
                                          </p:stCondLst>
                                        </p:cTn>
                                        <p:tgtEl>
                                          <p:spTgt spid="16"/>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arn(inVertical)">
                                      <p:cBhvr>
                                        <p:cTn id="64" dur="500"/>
                                        <p:tgtEl>
                                          <p:spTgt spid="1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3" presetClass="exit" presetSubtype="32" fill="hold" grpId="1" nodeType="clickEffect">
                                  <p:stCondLst>
                                    <p:cond delay="0"/>
                                  </p:stCondLst>
                                  <p:childTnLst>
                                    <p:anim calcmode="lin" valueType="num">
                                      <p:cBhvr>
                                        <p:cTn id="68" dur="500"/>
                                        <p:tgtEl>
                                          <p:spTgt spid="17"/>
                                        </p:tgtEl>
                                        <p:attrNameLst>
                                          <p:attrName>ppt_w</p:attrName>
                                        </p:attrNameLst>
                                      </p:cBhvr>
                                      <p:tavLst>
                                        <p:tav tm="0">
                                          <p:val>
                                            <p:strVal val="ppt_w"/>
                                          </p:val>
                                        </p:tav>
                                        <p:tav tm="100000">
                                          <p:val>
                                            <p:fltVal val="0"/>
                                          </p:val>
                                        </p:tav>
                                      </p:tavLst>
                                    </p:anim>
                                    <p:anim calcmode="lin" valueType="num">
                                      <p:cBhvr>
                                        <p:cTn id="69" dur="500"/>
                                        <p:tgtEl>
                                          <p:spTgt spid="17"/>
                                        </p:tgtEl>
                                        <p:attrNameLst>
                                          <p:attrName>ppt_h</p:attrName>
                                        </p:attrNameLst>
                                      </p:cBhvr>
                                      <p:tavLst>
                                        <p:tav tm="0">
                                          <p:val>
                                            <p:strVal val="ppt_h"/>
                                          </p:val>
                                        </p:tav>
                                        <p:tav tm="100000">
                                          <p:val>
                                            <p:fltVal val="0"/>
                                          </p:val>
                                        </p:tav>
                                      </p:tavLst>
                                    </p:anim>
                                    <p:animEffect transition="out" filter="fade">
                                      <p:cBhvr>
                                        <p:cTn id="70" dur="500"/>
                                        <p:tgtEl>
                                          <p:spTgt spid="17"/>
                                        </p:tgtEl>
                                      </p:cBhvr>
                                    </p:animEffect>
                                    <p:set>
                                      <p:cBhvr>
                                        <p:cTn id="71" dur="1" fill="hold">
                                          <p:stCondLst>
                                            <p:cond delay="499"/>
                                          </p:stCondLst>
                                        </p:cTn>
                                        <p:tgtEl>
                                          <p:spTgt spid="17"/>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circle(in)">
                                      <p:cBhvr>
                                        <p:cTn id="7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4" grpId="1"/>
      <p:bldP spid="15" grpId="0"/>
      <p:bldP spid="16" grpId="0"/>
      <p:bldP spid="16" grpId="1"/>
      <p:bldP spid="17" grpId="0"/>
      <p:bldP spid="17" grpId="1"/>
      <p:bldP spid="18" grpId="0"/>
      <p:bldP spid="18" grpId="1"/>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935038" y="1322388"/>
            <a:ext cx="7772400"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600"/>
              </a:spcBef>
              <a:spcAft>
                <a:spcPct val="0"/>
              </a:spcAft>
            </a:pPr>
            <a:r>
              <a:rPr lang="en-US" sz="2800" b="1">
                <a:solidFill>
                  <a:prstClr val="black"/>
                </a:solidFill>
                <a:latin typeface="Times New Roman" pitchFamily="18" charset="0"/>
              </a:rPr>
              <a:t>a,Một miếng khi </a:t>
            </a:r>
            <a:r>
              <a:rPr lang="en-US" sz="2800" b="1">
                <a:solidFill>
                  <a:srgbClr val="0000FF"/>
                </a:solidFill>
                <a:latin typeface="Times New Roman" pitchFamily="18" charset="0"/>
              </a:rPr>
              <a:t>đói</a:t>
            </a:r>
            <a:r>
              <a:rPr lang="en-US" sz="2800" b="1">
                <a:solidFill>
                  <a:prstClr val="black"/>
                </a:solidFill>
                <a:latin typeface="Times New Roman" pitchFamily="18" charset="0"/>
              </a:rPr>
              <a:t> bằng một gói khi </a:t>
            </a:r>
            <a:r>
              <a:rPr lang="en-US" sz="2800">
                <a:solidFill>
                  <a:prstClr val="black"/>
                </a:solidFill>
                <a:latin typeface="Times New Roman" pitchFamily="18" charset="0"/>
              </a:rPr>
              <a:t>…..</a:t>
            </a:r>
          </a:p>
          <a:p>
            <a:pPr eaLnBrk="1" fontAlgn="base" hangingPunct="1">
              <a:spcBef>
                <a:spcPts val="600"/>
              </a:spcBef>
              <a:spcAft>
                <a:spcPct val="0"/>
              </a:spcAft>
            </a:pPr>
            <a:r>
              <a:rPr lang="en-US" sz="2800" b="1">
                <a:solidFill>
                  <a:prstClr val="black"/>
                </a:solidFill>
                <a:latin typeface="Times New Roman" pitchFamily="18" charset="0"/>
              </a:rPr>
              <a:t>b,Đoàn kết là </a:t>
            </a:r>
            <a:r>
              <a:rPr lang="en-US" sz="2800" b="1">
                <a:solidFill>
                  <a:srgbClr val="0000FF"/>
                </a:solidFill>
                <a:latin typeface="Times New Roman" pitchFamily="18" charset="0"/>
              </a:rPr>
              <a:t>sống</a:t>
            </a:r>
            <a:r>
              <a:rPr lang="en-US" sz="2800" b="1">
                <a:solidFill>
                  <a:prstClr val="black"/>
                </a:solidFill>
                <a:latin typeface="Times New Roman" pitchFamily="18" charset="0"/>
              </a:rPr>
              <a:t> chia rẽ là </a:t>
            </a:r>
            <a:r>
              <a:rPr lang="en-US" sz="2800">
                <a:solidFill>
                  <a:prstClr val="black"/>
                </a:solidFill>
                <a:latin typeface="Times New Roman" pitchFamily="18" charset="0"/>
              </a:rPr>
              <a:t>…...</a:t>
            </a:r>
          </a:p>
          <a:p>
            <a:pPr eaLnBrk="1" fontAlgn="base" hangingPunct="1">
              <a:spcBef>
                <a:spcPts val="600"/>
              </a:spcBef>
              <a:spcAft>
                <a:spcPct val="0"/>
              </a:spcAft>
            </a:pPr>
            <a:r>
              <a:rPr lang="en-US" sz="2800" b="1">
                <a:solidFill>
                  <a:prstClr val="black"/>
                </a:solidFill>
                <a:latin typeface="Times New Roman" pitchFamily="18" charset="0"/>
              </a:rPr>
              <a:t>c,</a:t>
            </a:r>
            <a:r>
              <a:rPr lang="en-US" sz="2800" b="1">
                <a:solidFill>
                  <a:srgbClr val="0000FF"/>
                </a:solidFill>
                <a:latin typeface="Times New Roman" pitchFamily="18" charset="0"/>
              </a:rPr>
              <a:t>Thắng</a:t>
            </a:r>
            <a:r>
              <a:rPr lang="en-US" sz="2800" b="1">
                <a:solidFill>
                  <a:prstClr val="black"/>
                </a:solidFill>
                <a:latin typeface="Times New Roman" pitchFamily="18" charset="0"/>
              </a:rPr>
              <a:t> không kiêu, </a:t>
            </a:r>
            <a:r>
              <a:rPr lang="en-US" sz="2800">
                <a:solidFill>
                  <a:prstClr val="black"/>
                </a:solidFill>
                <a:latin typeface="Times New Roman" pitchFamily="18" charset="0"/>
              </a:rPr>
              <a:t>….. </a:t>
            </a:r>
            <a:r>
              <a:rPr lang="en-US" sz="2800" b="1">
                <a:solidFill>
                  <a:prstClr val="black"/>
                </a:solidFill>
                <a:latin typeface="Times New Roman" pitchFamily="18" charset="0"/>
              </a:rPr>
              <a:t>không nản</a:t>
            </a:r>
          </a:p>
          <a:p>
            <a:pPr eaLnBrk="1" fontAlgn="base" hangingPunct="1">
              <a:spcBef>
                <a:spcPts val="600"/>
              </a:spcBef>
              <a:spcAft>
                <a:spcPct val="0"/>
              </a:spcAft>
            </a:pPr>
            <a:r>
              <a:rPr lang="en-US" sz="2800" b="1">
                <a:solidFill>
                  <a:prstClr val="black"/>
                </a:solidFill>
                <a:latin typeface="Times New Roman" pitchFamily="18" charset="0"/>
              </a:rPr>
              <a:t>d,Nói lời phải giữ lấy lời.</a:t>
            </a:r>
          </a:p>
          <a:p>
            <a:pPr eaLnBrk="1" fontAlgn="base" hangingPunct="1">
              <a:spcBef>
                <a:spcPts val="600"/>
              </a:spcBef>
              <a:spcAft>
                <a:spcPct val="0"/>
              </a:spcAft>
            </a:pPr>
            <a:r>
              <a:rPr lang="en-US" sz="2800" b="1">
                <a:solidFill>
                  <a:prstClr val="black"/>
                </a:solidFill>
                <a:latin typeface="Times New Roman" pitchFamily="18" charset="0"/>
              </a:rPr>
              <a:t>Đừng như con bướm </a:t>
            </a:r>
            <a:r>
              <a:rPr lang="en-US" sz="2800">
                <a:solidFill>
                  <a:prstClr val="black"/>
                </a:solidFill>
                <a:latin typeface="Times New Roman" pitchFamily="18" charset="0"/>
              </a:rPr>
              <a:t>….</a:t>
            </a:r>
            <a:r>
              <a:rPr lang="en-US" sz="2800" b="1">
                <a:solidFill>
                  <a:prstClr val="black"/>
                </a:solidFill>
                <a:latin typeface="Times New Roman" pitchFamily="18" charset="0"/>
              </a:rPr>
              <a:t>  rồi lại </a:t>
            </a:r>
            <a:r>
              <a:rPr lang="en-US" sz="2800" b="1">
                <a:solidFill>
                  <a:srgbClr val="0000FF"/>
                </a:solidFill>
                <a:latin typeface="Times New Roman" pitchFamily="18" charset="0"/>
              </a:rPr>
              <a:t>bay</a:t>
            </a:r>
          </a:p>
          <a:p>
            <a:pPr eaLnBrk="1" fontAlgn="base" hangingPunct="1">
              <a:spcBef>
                <a:spcPts val="600"/>
              </a:spcBef>
              <a:spcAft>
                <a:spcPct val="0"/>
              </a:spcAft>
            </a:pPr>
            <a:r>
              <a:rPr lang="en-US" sz="2800" b="1">
                <a:solidFill>
                  <a:prstClr val="black"/>
                </a:solidFill>
                <a:latin typeface="Times New Roman" pitchFamily="18" charset="0"/>
              </a:rPr>
              <a:t>e,Tốt gỗ hơn tốt nước sơn</a:t>
            </a:r>
          </a:p>
          <a:p>
            <a:pPr eaLnBrk="1" fontAlgn="base" hangingPunct="1">
              <a:spcBef>
                <a:spcPts val="600"/>
              </a:spcBef>
              <a:spcAft>
                <a:spcPct val="0"/>
              </a:spcAft>
            </a:pPr>
            <a:r>
              <a:rPr lang="en-US" sz="2800" b="1">
                <a:solidFill>
                  <a:srgbClr val="0000FF"/>
                </a:solidFill>
                <a:latin typeface="Times New Roman" pitchFamily="18" charset="0"/>
              </a:rPr>
              <a:t>Xấu</a:t>
            </a:r>
            <a:r>
              <a:rPr lang="en-US" sz="2800" b="1">
                <a:solidFill>
                  <a:prstClr val="black"/>
                </a:solidFill>
                <a:latin typeface="Times New Roman" pitchFamily="18" charset="0"/>
              </a:rPr>
              <a:t> người </a:t>
            </a:r>
            <a:r>
              <a:rPr lang="en-US" sz="2800">
                <a:solidFill>
                  <a:prstClr val="black"/>
                </a:solidFill>
                <a:latin typeface="Times New Roman" pitchFamily="18" charset="0"/>
              </a:rPr>
              <a:t>…..</a:t>
            </a:r>
            <a:r>
              <a:rPr lang="en-US" sz="2800" b="1">
                <a:solidFill>
                  <a:prstClr val="black"/>
                </a:solidFill>
                <a:latin typeface="Times New Roman" pitchFamily="18" charset="0"/>
              </a:rPr>
              <a:t> nết còn hơn đẹp người</a:t>
            </a:r>
          </a:p>
        </p:txBody>
      </p:sp>
      <p:sp>
        <p:nvSpPr>
          <p:cNvPr id="5123" name="Text Box 3"/>
          <p:cNvSpPr txBox="1">
            <a:spLocks noChangeArrowheads="1"/>
          </p:cNvSpPr>
          <p:nvPr/>
        </p:nvSpPr>
        <p:spPr bwMode="auto">
          <a:xfrm>
            <a:off x="477838" y="361950"/>
            <a:ext cx="822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2800" b="1" u="sng">
                <a:solidFill>
                  <a:srgbClr val="C00000"/>
                </a:solidFill>
                <a:latin typeface="Times New Roman" pitchFamily="18" charset="0"/>
                <a:cs typeface="Times New Roman" pitchFamily="18" charset="0"/>
              </a:rPr>
              <a:t>Bài 2(Trang 97)</a:t>
            </a:r>
            <a:r>
              <a:rPr lang="en-US" sz="2800" b="1">
                <a:solidFill>
                  <a:srgbClr val="C00000"/>
                </a:solidFill>
                <a:latin typeface="Times New Roman" pitchFamily="18" charset="0"/>
                <a:cs typeface="Times New Roman" pitchFamily="18" charset="0"/>
              </a:rPr>
              <a:t>:</a:t>
            </a:r>
            <a:r>
              <a:rPr lang="en-US" sz="2800">
                <a:solidFill>
                  <a:prstClr val="black"/>
                </a:solidFill>
                <a:latin typeface="Times New Roman" pitchFamily="18" charset="0"/>
              </a:rPr>
              <a:t> </a:t>
            </a:r>
            <a:r>
              <a:rPr lang="en-US" sz="2800" b="1">
                <a:solidFill>
                  <a:srgbClr val="0000FF"/>
                </a:solidFill>
                <a:latin typeface="Times New Roman" pitchFamily="18" charset="0"/>
              </a:rPr>
              <a:t>Tìm từ trái nghĩa thích hợp với mỗi chỗ trống:</a:t>
            </a:r>
          </a:p>
        </p:txBody>
      </p:sp>
      <p:sp>
        <p:nvSpPr>
          <p:cNvPr id="46084" name="Text Box 4"/>
          <p:cNvSpPr txBox="1">
            <a:spLocks noChangeArrowheads="1"/>
          </p:cNvSpPr>
          <p:nvPr/>
        </p:nvSpPr>
        <p:spPr bwMode="auto">
          <a:xfrm>
            <a:off x="6767513" y="1316038"/>
            <a:ext cx="6588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b="1">
                <a:solidFill>
                  <a:srgbClr val="C00000"/>
                </a:solidFill>
                <a:latin typeface="Times New Roman" pitchFamily="18" charset="0"/>
              </a:rPr>
              <a:t>no</a:t>
            </a:r>
          </a:p>
        </p:txBody>
      </p:sp>
      <p:sp>
        <p:nvSpPr>
          <p:cNvPr id="46085" name="Text Box 5"/>
          <p:cNvSpPr txBox="1">
            <a:spLocks noChangeArrowheads="1"/>
          </p:cNvSpPr>
          <p:nvPr/>
        </p:nvSpPr>
        <p:spPr bwMode="auto">
          <a:xfrm>
            <a:off x="4176713" y="2266950"/>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b="1">
                <a:solidFill>
                  <a:srgbClr val="C00000"/>
                </a:solidFill>
                <a:latin typeface="Times New Roman" pitchFamily="18" charset="0"/>
              </a:rPr>
              <a:t>bại</a:t>
            </a:r>
          </a:p>
        </p:txBody>
      </p:sp>
      <p:sp>
        <p:nvSpPr>
          <p:cNvPr id="46086" name="Text Box 6"/>
          <p:cNvSpPr txBox="1">
            <a:spLocks noChangeArrowheads="1"/>
          </p:cNvSpPr>
          <p:nvPr/>
        </p:nvSpPr>
        <p:spPr bwMode="auto">
          <a:xfrm>
            <a:off x="5307013" y="1819275"/>
            <a:ext cx="88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b="1">
                <a:solidFill>
                  <a:srgbClr val="C00000"/>
                </a:solidFill>
                <a:latin typeface="Times New Roman" pitchFamily="18" charset="0"/>
              </a:rPr>
              <a:t>chết</a:t>
            </a:r>
          </a:p>
        </p:txBody>
      </p:sp>
      <p:sp>
        <p:nvSpPr>
          <p:cNvPr id="46087" name="Text Box 7"/>
          <p:cNvSpPr txBox="1">
            <a:spLocks noChangeArrowheads="1"/>
          </p:cNvSpPr>
          <p:nvPr/>
        </p:nvSpPr>
        <p:spPr bwMode="auto">
          <a:xfrm>
            <a:off x="4146550" y="3343275"/>
            <a:ext cx="800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b="1">
                <a:solidFill>
                  <a:srgbClr val="C00000"/>
                </a:solidFill>
                <a:latin typeface="Times New Roman" pitchFamily="18" charset="0"/>
              </a:rPr>
              <a:t>đậu  </a:t>
            </a:r>
          </a:p>
        </p:txBody>
      </p:sp>
      <p:sp>
        <p:nvSpPr>
          <p:cNvPr id="46088" name="Text Box 8"/>
          <p:cNvSpPr txBox="1">
            <a:spLocks noChangeArrowheads="1"/>
          </p:cNvSpPr>
          <p:nvPr/>
        </p:nvSpPr>
        <p:spPr bwMode="auto">
          <a:xfrm>
            <a:off x="2641600" y="4333875"/>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b="1">
                <a:solidFill>
                  <a:srgbClr val="C00000"/>
                </a:solidFill>
                <a:latin typeface="Times New Roman" pitchFamily="18" charset="0"/>
              </a:rPr>
              <a:t>đẹp</a:t>
            </a:r>
          </a:p>
        </p:txBody>
      </p:sp>
      <p:cxnSp>
        <p:nvCxnSpPr>
          <p:cNvPr id="3" name="Straight Connector 2"/>
          <p:cNvCxnSpPr/>
          <p:nvPr/>
        </p:nvCxnSpPr>
        <p:spPr>
          <a:xfrm>
            <a:off x="3922713" y="838200"/>
            <a:ext cx="1828800"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06987111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circle(in)">
                                      <p:cBhvr>
                                        <p:cTn id="7" dur="500"/>
                                        <p:tgtEl>
                                          <p:spTgt spid="512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circle(in)">
                                      <p:cBhvr>
                                        <p:cTn id="10" dur="500"/>
                                        <p:tgtEl>
                                          <p:spTgt spid="51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6084"/>
                                        </p:tgtEl>
                                        <p:attrNameLst>
                                          <p:attrName>style.visibility</p:attrName>
                                        </p:attrNameLst>
                                      </p:cBhvr>
                                      <p:to>
                                        <p:strVal val="visible"/>
                                      </p:to>
                                    </p:set>
                                    <p:animEffect transition="in" filter="blinds(horizontal)">
                                      <p:cBhvr>
                                        <p:cTn id="20" dur="500"/>
                                        <p:tgtEl>
                                          <p:spTgt spid="4608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46086"/>
                                        </p:tgtEl>
                                        <p:attrNameLst>
                                          <p:attrName>style.visibility</p:attrName>
                                        </p:attrNameLst>
                                      </p:cBhvr>
                                      <p:to>
                                        <p:strVal val="visible"/>
                                      </p:to>
                                    </p:set>
                                    <p:animEffect transition="in" filter="box(in)">
                                      <p:cBhvr>
                                        <p:cTn id="25" dur="500"/>
                                        <p:tgtEl>
                                          <p:spTgt spid="4608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6085"/>
                                        </p:tgtEl>
                                        <p:attrNameLst>
                                          <p:attrName>style.visibility</p:attrName>
                                        </p:attrNameLst>
                                      </p:cBhvr>
                                      <p:to>
                                        <p:strVal val="visible"/>
                                      </p:to>
                                    </p:set>
                                    <p:animEffect transition="in" filter="blinds(horizontal)">
                                      <p:cBhvr>
                                        <p:cTn id="30" dur="500"/>
                                        <p:tgtEl>
                                          <p:spTgt spid="4608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6087"/>
                                        </p:tgtEl>
                                        <p:attrNameLst>
                                          <p:attrName>style.visibility</p:attrName>
                                        </p:attrNameLst>
                                      </p:cBhvr>
                                      <p:to>
                                        <p:strVal val="visible"/>
                                      </p:to>
                                    </p:set>
                                    <p:animEffect transition="in" filter="blinds(horizontal)">
                                      <p:cBhvr>
                                        <p:cTn id="35" dur="500"/>
                                        <p:tgtEl>
                                          <p:spTgt spid="4608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46088"/>
                                        </p:tgtEl>
                                        <p:attrNameLst>
                                          <p:attrName>style.visibility</p:attrName>
                                        </p:attrNameLst>
                                      </p:cBhvr>
                                      <p:to>
                                        <p:strVal val="visible"/>
                                      </p:to>
                                    </p:set>
                                    <p:animEffect transition="in" filter="box(in)">
                                      <p:cBhvr>
                                        <p:cTn id="40" dur="500"/>
                                        <p:tgtEl>
                                          <p:spTgt spid="46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p:bldP spid="46084" grpId="0"/>
      <p:bldP spid="46085" grpId="0"/>
      <p:bldP spid="46086" grpId="0"/>
      <p:bldP spid="46087" grpId="0"/>
      <p:bldP spid="4608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36550" y="361950"/>
            <a:ext cx="8610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2800" b="1" u="sng">
                <a:solidFill>
                  <a:srgbClr val="FF66FF"/>
                </a:solidFill>
                <a:latin typeface="Times New Roman" pitchFamily="18" charset="0"/>
                <a:cs typeface="Times New Roman" pitchFamily="18" charset="0"/>
              </a:rPr>
              <a:t>Bài 4 (Trang 98)</a:t>
            </a:r>
            <a:r>
              <a:rPr lang="en-US" sz="2800" b="1">
                <a:solidFill>
                  <a:srgbClr val="FF66FF"/>
                </a:solidFill>
                <a:latin typeface="Times New Roman" pitchFamily="18" charset="0"/>
                <a:cs typeface="Times New Roman" pitchFamily="18" charset="0"/>
              </a:rPr>
              <a:t>: </a:t>
            </a:r>
            <a:r>
              <a:rPr lang="en-US" sz="2800" b="1">
                <a:solidFill>
                  <a:srgbClr val="C0504D"/>
                </a:solidFill>
                <a:latin typeface="Times New Roman" pitchFamily="18" charset="0"/>
                <a:cs typeface="Times New Roman" pitchFamily="18" charset="0"/>
              </a:rPr>
              <a:t>Đặt câu với mỗi nghĩa dưới đây của của từ </a:t>
            </a:r>
            <a:r>
              <a:rPr lang="en-US" sz="2800" b="1" i="1">
                <a:solidFill>
                  <a:srgbClr val="FF0000"/>
                </a:solidFill>
                <a:latin typeface="Times New Roman" pitchFamily="18" charset="0"/>
                <a:cs typeface="Times New Roman" pitchFamily="18" charset="0"/>
              </a:rPr>
              <a:t>đánh</a:t>
            </a:r>
            <a:r>
              <a:rPr lang="en-US" sz="2800" b="1" i="1">
                <a:solidFill>
                  <a:srgbClr val="0000FF"/>
                </a:solidFill>
                <a:latin typeface="Times New Roman" pitchFamily="18" charset="0"/>
                <a:cs typeface="Times New Roman" pitchFamily="18" charset="0"/>
              </a:rPr>
              <a:t> </a:t>
            </a:r>
          </a:p>
        </p:txBody>
      </p:sp>
      <p:sp>
        <p:nvSpPr>
          <p:cNvPr id="17411" name="Text Box 5"/>
          <p:cNvSpPr txBox="1">
            <a:spLocks noChangeArrowheads="1"/>
          </p:cNvSpPr>
          <p:nvPr/>
        </p:nvSpPr>
        <p:spPr bwMode="auto">
          <a:xfrm>
            <a:off x="457200" y="1368425"/>
            <a:ext cx="84963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buFontTx/>
              <a:buAutoNum type="alphaLcParenR"/>
            </a:pPr>
            <a:r>
              <a:rPr lang="en-US" sz="2800" b="1">
                <a:solidFill>
                  <a:srgbClr val="0000FF"/>
                </a:solidFill>
                <a:latin typeface="Times New Roman" pitchFamily="18" charset="0"/>
                <a:cs typeface="Times New Roman" pitchFamily="18" charset="0"/>
              </a:rPr>
              <a:t>Làm đau bằng cách dùng tay hoặc dùng roi, gậy,</a:t>
            </a:r>
            <a:r>
              <a:rPr lang="en-US" sz="2800">
                <a:solidFill>
                  <a:srgbClr val="0000FF"/>
                </a:solidFill>
                <a:latin typeface="Times New Roman" pitchFamily="18" charset="0"/>
                <a:cs typeface="Times New Roman" pitchFamily="18" charset="0"/>
              </a:rPr>
              <a:t>… </a:t>
            </a:r>
            <a:r>
              <a:rPr lang="en-US" sz="2800" b="1">
                <a:solidFill>
                  <a:srgbClr val="0000FF"/>
                </a:solidFill>
                <a:latin typeface="Times New Roman" pitchFamily="18" charset="0"/>
                <a:cs typeface="Times New Roman" pitchFamily="18" charset="0"/>
              </a:rPr>
              <a:t>đập vào thân người.</a:t>
            </a:r>
          </a:p>
          <a:p>
            <a:pPr eaLnBrk="1" fontAlgn="base" hangingPunct="1">
              <a:spcBef>
                <a:spcPct val="50000"/>
              </a:spcBef>
              <a:spcAft>
                <a:spcPct val="0"/>
              </a:spcAft>
              <a:buFontTx/>
              <a:buAutoNum type="alphaLcParenR"/>
            </a:pPr>
            <a:r>
              <a:rPr lang="en-US" sz="2800" b="1">
                <a:solidFill>
                  <a:srgbClr val="0000FF"/>
                </a:solidFill>
                <a:latin typeface="Times New Roman" pitchFamily="18" charset="0"/>
                <a:cs typeface="Times New Roman" pitchFamily="18" charset="0"/>
              </a:rPr>
              <a:t>Dùng tay làm cho phát ra tiếng nhạc hoặc âm thanh.</a:t>
            </a:r>
          </a:p>
          <a:p>
            <a:pPr eaLnBrk="1" fontAlgn="base" hangingPunct="1">
              <a:spcBef>
                <a:spcPct val="50000"/>
              </a:spcBef>
              <a:spcAft>
                <a:spcPct val="0"/>
              </a:spcAft>
              <a:buFontTx/>
              <a:buAutoNum type="alphaLcParenR"/>
            </a:pPr>
            <a:r>
              <a:rPr lang="en-US" sz="2800" b="1">
                <a:solidFill>
                  <a:srgbClr val="0000FF"/>
                </a:solidFill>
                <a:latin typeface="Times New Roman" pitchFamily="18" charset="0"/>
                <a:cs typeface="Times New Roman" pitchFamily="18" charset="0"/>
              </a:rPr>
              <a:t>Làm cho bề mặt sạch hoặc đẹp ra bằng cách xát, xoa.</a:t>
            </a:r>
          </a:p>
        </p:txBody>
      </p:sp>
    </p:spTree>
    <p:extLst>
      <p:ext uri="{BB962C8B-B14F-4D97-AF65-F5344CB8AC3E}">
        <p14:creationId xmlns:p14="http://schemas.microsoft.com/office/powerpoint/2010/main" val="792144734"/>
      </p:ext>
    </p:extLst>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434" name="Rectangle 56">
            <a:hlinkClick r:id="rId3" action="ppaction://hlinksldjump"/>
          </p:cNvPr>
          <p:cNvSpPr>
            <a:spLocks noChangeArrowheads="1"/>
          </p:cNvSpPr>
          <p:nvPr/>
        </p:nvSpPr>
        <p:spPr bwMode="auto">
          <a:xfrm>
            <a:off x="76200" y="2457450"/>
            <a:ext cx="838200" cy="742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vi-VN">
              <a:solidFill>
                <a:prstClr val="black"/>
              </a:solidFill>
              <a:cs typeface="Arial" pitchFamily="34" charset="0"/>
            </a:endParaRPr>
          </a:p>
        </p:txBody>
      </p:sp>
      <p:sp>
        <p:nvSpPr>
          <p:cNvPr id="18435" name="Rectangle 48">
            <a:hlinkClick r:id="rId4" action="ppaction://hlinksldjump"/>
          </p:cNvPr>
          <p:cNvSpPr>
            <a:spLocks noChangeArrowheads="1"/>
          </p:cNvSpPr>
          <p:nvPr/>
        </p:nvSpPr>
        <p:spPr bwMode="auto">
          <a:xfrm>
            <a:off x="0" y="3314700"/>
            <a:ext cx="838200" cy="742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vi-VN">
              <a:solidFill>
                <a:prstClr val="black"/>
              </a:solidFill>
              <a:cs typeface="Arial" pitchFamily="34" charset="0"/>
            </a:endParaRPr>
          </a:p>
        </p:txBody>
      </p:sp>
      <p:sp>
        <p:nvSpPr>
          <p:cNvPr id="18436" name="Rectangle 49">
            <a:hlinkClick r:id="rId5" action="ppaction://hlinksldjump"/>
          </p:cNvPr>
          <p:cNvSpPr>
            <a:spLocks noChangeArrowheads="1"/>
          </p:cNvSpPr>
          <p:nvPr/>
        </p:nvSpPr>
        <p:spPr bwMode="auto">
          <a:xfrm>
            <a:off x="0" y="4229100"/>
            <a:ext cx="838200" cy="742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vi-VN">
              <a:solidFill>
                <a:prstClr val="black"/>
              </a:solidFill>
              <a:cs typeface="Arial" pitchFamily="34" charset="0"/>
            </a:endParaRPr>
          </a:p>
        </p:txBody>
      </p:sp>
      <p:pic>
        <p:nvPicPr>
          <p:cNvPr id="13362" name="Picture 50" descr="arrowball-1">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372475" y="4725988"/>
            <a:ext cx="5715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69" name="Text Box 57"/>
          <p:cNvSpPr txBox="1">
            <a:spLocks noChangeArrowheads="1"/>
          </p:cNvSpPr>
          <p:nvPr/>
        </p:nvSpPr>
        <p:spPr bwMode="auto">
          <a:xfrm>
            <a:off x="304800" y="290513"/>
            <a:ext cx="73914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2800">
                <a:solidFill>
                  <a:srgbClr val="002060"/>
                </a:solidFill>
                <a:latin typeface="Times New Roman" pitchFamily="18" charset="0"/>
                <a:cs typeface="Times New Roman" pitchFamily="18" charset="0"/>
              </a:rPr>
              <a:t>a, Bạn bè không được </a:t>
            </a:r>
            <a:r>
              <a:rPr lang="en-US" sz="2800" b="1">
                <a:solidFill>
                  <a:srgbClr val="002060"/>
                </a:solidFill>
                <a:latin typeface="Times New Roman" pitchFamily="18" charset="0"/>
                <a:cs typeface="Times New Roman" pitchFamily="18" charset="0"/>
              </a:rPr>
              <a:t>đánh</a:t>
            </a:r>
            <a:r>
              <a:rPr lang="en-US" sz="2800">
                <a:solidFill>
                  <a:srgbClr val="002060"/>
                </a:solidFill>
                <a:latin typeface="Times New Roman" pitchFamily="18" charset="0"/>
                <a:cs typeface="Times New Roman" pitchFamily="18" charset="0"/>
              </a:rPr>
              <a:t> nhau.</a:t>
            </a:r>
          </a:p>
          <a:p>
            <a:pPr eaLnBrk="1" fontAlgn="base" hangingPunct="1">
              <a:spcBef>
                <a:spcPct val="50000"/>
              </a:spcBef>
              <a:spcAft>
                <a:spcPct val="0"/>
              </a:spcAft>
            </a:pPr>
            <a:r>
              <a:rPr lang="en-US" sz="2800">
                <a:solidFill>
                  <a:srgbClr val="002060"/>
                </a:solidFill>
                <a:latin typeface="Times New Roman" pitchFamily="18" charset="0"/>
                <a:cs typeface="Times New Roman" pitchFamily="18" charset="0"/>
              </a:rPr>
              <a:t>    Mọi người đổ xô đi </a:t>
            </a:r>
            <a:r>
              <a:rPr lang="en-US" sz="2800" b="1">
                <a:solidFill>
                  <a:srgbClr val="002060"/>
                </a:solidFill>
                <a:latin typeface="Times New Roman" pitchFamily="18" charset="0"/>
                <a:cs typeface="Times New Roman" pitchFamily="18" charset="0"/>
              </a:rPr>
              <a:t>đánh</a:t>
            </a:r>
            <a:r>
              <a:rPr lang="en-US" sz="2800">
                <a:solidFill>
                  <a:srgbClr val="002060"/>
                </a:solidFill>
                <a:latin typeface="Times New Roman" pitchFamily="18" charset="0"/>
                <a:cs typeface="Times New Roman" pitchFamily="18" charset="0"/>
              </a:rPr>
              <a:t> kẻ trộm.</a:t>
            </a:r>
          </a:p>
        </p:txBody>
      </p:sp>
      <p:sp>
        <p:nvSpPr>
          <p:cNvPr id="13370" name="Text Box 58"/>
          <p:cNvSpPr txBox="1">
            <a:spLocks noChangeArrowheads="1"/>
          </p:cNvSpPr>
          <p:nvPr/>
        </p:nvSpPr>
        <p:spPr bwMode="auto">
          <a:xfrm>
            <a:off x="228600" y="1517650"/>
            <a:ext cx="6400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2800">
                <a:solidFill>
                  <a:srgbClr val="002060"/>
                </a:solidFill>
                <a:latin typeface="Times New Roman" pitchFamily="18" charset="0"/>
                <a:cs typeface="Times New Roman" pitchFamily="18" charset="0"/>
              </a:rPr>
              <a:t>b, Nhà bên cạnh, em bé </a:t>
            </a:r>
            <a:r>
              <a:rPr lang="en-US" sz="2800" b="1">
                <a:solidFill>
                  <a:srgbClr val="002060"/>
                </a:solidFill>
                <a:latin typeface="Times New Roman" pitchFamily="18" charset="0"/>
                <a:cs typeface="Times New Roman" pitchFamily="18" charset="0"/>
              </a:rPr>
              <a:t>đánh</a:t>
            </a:r>
            <a:r>
              <a:rPr lang="en-US" sz="2800">
                <a:solidFill>
                  <a:srgbClr val="002060"/>
                </a:solidFill>
                <a:latin typeface="Times New Roman" pitchFamily="18" charset="0"/>
                <a:cs typeface="Times New Roman" pitchFamily="18" charset="0"/>
              </a:rPr>
              <a:t> đàn rất hay.</a:t>
            </a:r>
          </a:p>
          <a:p>
            <a:pPr eaLnBrk="1" fontAlgn="base" hangingPunct="1">
              <a:spcBef>
                <a:spcPct val="50000"/>
              </a:spcBef>
              <a:spcAft>
                <a:spcPct val="0"/>
              </a:spcAft>
            </a:pPr>
            <a:r>
              <a:rPr lang="en-US" sz="2800">
                <a:solidFill>
                  <a:srgbClr val="002060"/>
                </a:solidFill>
                <a:latin typeface="Times New Roman" pitchFamily="18" charset="0"/>
                <a:cs typeface="Times New Roman" pitchFamily="18" charset="0"/>
              </a:rPr>
              <a:t>    Em đi tập </a:t>
            </a:r>
            <a:r>
              <a:rPr lang="en-US" sz="2800" b="1">
                <a:solidFill>
                  <a:srgbClr val="002060"/>
                </a:solidFill>
                <a:latin typeface="Times New Roman" pitchFamily="18" charset="0"/>
                <a:cs typeface="Times New Roman" pitchFamily="18" charset="0"/>
              </a:rPr>
              <a:t>đánh</a:t>
            </a:r>
            <a:r>
              <a:rPr lang="en-US" sz="2800">
                <a:solidFill>
                  <a:srgbClr val="002060"/>
                </a:solidFill>
                <a:latin typeface="Times New Roman" pitchFamily="18" charset="0"/>
                <a:cs typeface="Times New Roman" pitchFamily="18" charset="0"/>
              </a:rPr>
              <a:t> trống.</a:t>
            </a:r>
          </a:p>
          <a:p>
            <a:pPr eaLnBrk="1" fontAlgn="base" hangingPunct="1">
              <a:spcBef>
                <a:spcPct val="50000"/>
              </a:spcBef>
              <a:spcAft>
                <a:spcPct val="0"/>
              </a:spcAft>
            </a:pPr>
            <a:r>
              <a:rPr lang="en-US" sz="2800">
                <a:solidFill>
                  <a:srgbClr val="002060"/>
                </a:solidFill>
                <a:latin typeface="Times New Roman" pitchFamily="18" charset="0"/>
                <a:cs typeface="Times New Roman" pitchFamily="18" charset="0"/>
              </a:rPr>
              <a:t>    Chúng em đi xem </a:t>
            </a:r>
            <a:r>
              <a:rPr lang="en-US" sz="2800" b="1">
                <a:solidFill>
                  <a:srgbClr val="002060"/>
                </a:solidFill>
                <a:latin typeface="Times New Roman" pitchFamily="18" charset="0"/>
                <a:cs typeface="Times New Roman" pitchFamily="18" charset="0"/>
              </a:rPr>
              <a:t>đánh</a:t>
            </a:r>
            <a:r>
              <a:rPr lang="en-US" sz="2800">
                <a:solidFill>
                  <a:srgbClr val="002060"/>
                </a:solidFill>
                <a:latin typeface="Times New Roman" pitchFamily="18" charset="0"/>
                <a:cs typeface="Times New Roman" pitchFamily="18" charset="0"/>
              </a:rPr>
              <a:t> trống.</a:t>
            </a:r>
          </a:p>
        </p:txBody>
      </p:sp>
      <p:sp>
        <p:nvSpPr>
          <p:cNvPr id="13371" name="Text Box 59"/>
          <p:cNvSpPr txBox="1">
            <a:spLocks noChangeArrowheads="1"/>
          </p:cNvSpPr>
          <p:nvPr/>
        </p:nvSpPr>
        <p:spPr bwMode="auto">
          <a:xfrm>
            <a:off x="152400" y="3325813"/>
            <a:ext cx="7010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2800">
                <a:solidFill>
                  <a:srgbClr val="002060"/>
                </a:solidFill>
                <a:latin typeface="Times New Roman" pitchFamily="18" charset="0"/>
                <a:cs typeface="Times New Roman" pitchFamily="18" charset="0"/>
              </a:rPr>
              <a:t>c, Ngày Tết, ba </a:t>
            </a:r>
            <a:r>
              <a:rPr lang="en-US" sz="2800" b="1">
                <a:solidFill>
                  <a:srgbClr val="002060"/>
                </a:solidFill>
                <a:latin typeface="Times New Roman" pitchFamily="18" charset="0"/>
                <a:cs typeface="Times New Roman" pitchFamily="18" charset="0"/>
              </a:rPr>
              <a:t>đánh</a:t>
            </a:r>
            <a:r>
              <a:rPr lang="en-US" sz="2800">
                <a:solidFill>
                  <a:srgbClr val="002060"/>
                </a:solidFill>
                <a:latin typeface="Times New Roman" pitchFamily="18" charset="0"/>
                <a:cs typeface="Times New Roman" pitchFamily="18" charset="0"/>
              </a:rPr>
              <a:t> bộ lư đồng sáng bóng.</a:t>
            </a:r>
          </a:p>
          <a:p>
            <a:pPr eaLnBrk="1" fontAlgn="base" hangingPunct="1">
              <a:spcBef>
                <a:spcPct val="50000"/>
              </a:spcBef>
              <a:spcAft>
                <a:spcPct val="0"/>
              </a:spcAft>
            </a:pPr>
            <a:r>
              <a:rPr lang="en-US" sz="2800">
                <a:solidFill>
                  <a:srgbClr val="002060"/>
                </a:solidFill>
                <a:latin typeface="Times New Roman" pitchFamily="18" charset="0"/>
                <a:cs typeface="Times New Roman" pitchFamily="18" charset="0"/>
              </a:rPr>
              <a:t>    Xoong nồi phải </a:t>
            </a:r>
            <a:r>
              <a:rPr lang="en-US" sz="2800" b="1">
                <a:solidFill>
                  <a:srgbClr val="002060"/>
                </a:solidFill>
                <a:latin typeface="Times New Roman" pitchFamily="18" charset="0"/>
                <a:cs typeface="Times New Roman" pitchFamily="18" charset="0"/>
              </a:rPr>
              <a:t>đánh</a:t>
            </a:r>
            <a:r>
              <a:rPr lang="en-US" sz="2800">
                <a:solidFill>
                  <a:srgbClr val="002060"/>
                </a:solidFill>
                <a:latin typeface="Times New Roman" pitchFamily="18" charset="0"/>
                <a:cs typeface="Times New Roman" pitchFamily="18" charset="0"/>
              </a:rPr>
              <a:t> rửa sạch sẽ.</a:t>
            </a:r>
          </a:p>
          <a:p>
            <a:pPr eaLnBrk="1" fontAlgn="base" hangingPunct="1">
              <a:spcBef>
                <a:spcPct val="50000"/>
              </a:spcBef>
              <a:spcAft>
                <a:spcPct val="0"/>
              </a:spcAft>
            </a:pPr>
            <a:r>
              <a:rPr lang="en-US" sz="2800">
                <a:solidFill>
                  <a:srgbClr val="002060"/>
                </a:solidFill>
                <a:latin typeface="Times New Roman" pitchFamily="18" charset="0"/>
                <a:cs typeface="Times New Roman" pitchFamily="18" charset="0"/>
              </a:rPr>
              <a:t>    Mẹ em </a:t>
            </a:r>
            <a:r>
              <a:rPr lang="en-US" sz="2800" b="1">
                <a:solidFill>
                  <a:srgbClr val="002060"/>
                </a:solidFill>
                <a:latin typeface="Times New Roman" pitchFamily="18" charset="0"/>
                <a:cs typeface="Times New Roman" pitchFamily="18" charset="0"/>
              </a:rPr>
              <a:t>đánh</a:t>
            </a:r>
            <a:r>
              <a:rPr lang="en-US" sz="2800">
                <a:solidFill>
                  <a:srgbClr val="002060"/>
                </a:solidFill>
                <a:latin typeface="Times New Roman" pitchFamily="18" charset="0"/>
                <a:cs typeface="Times New Roman" pitchFamily="18" charset="0"/>
              </a:rPr>
              <a:t> nồi sạch bóng.</a:t>
            </a:r>
          </a:p>
        </p:txBody>
      </p:sp>
      <p:pic>
        <p:nvPicPr>
          <p:cNvPr id="13375" name="Picture 63" descr="be-va-am-nhac-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1423988"/>
            <a:ext cx="22288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6" name="Picture 64" descr="ANd9GcQEwZOerQ7I4QK94M9SKYt2rZboGTOT45PToljPcB7TR8xkeVw9x1kDJpU">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8638" y="3309938"/>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07190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33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3369"/>
                                        </p:tgtEl>
                                        <p:attrNameLst>
                                          <p:attrName>style.visibility</p:attrName>
                                        </p:attrNameLst>
                                      </p:cBhvr>
                                      <p:to>
                                        <p:strVal val="visible"/>
                                      </p:to>
                                    </p:set>
                                    <p:animEffect transition="in" filter="blinds(horizontal)">
                                      <p:cBhvr>
                                        <p:cTn id="11" dur="500"/>
                                        <p:tgtEl>
                                          <p:spTgt spid="1336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3370"/>
                                        </p:tgtEl>
                                        <p:attrNameLst>
                                          <p:attrName>style.visibility</p:attrName>
                                        </p:attrNameLst>
                                      </p:cBhvr>
                                      <p:to>
                                        <p:strVal val="visible"/>
                                      </p:to>
                                    </p:set>
                                    <p:animEffect transition="in" filter="box(in)">
                                      <p:cBhvr>
                                        <p:cTn id="16" dur="500"/>
                                        <p:tgtEl>
                                          <p:spTgt spid="1337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13375"/>
                                        </p:tgtEl>
                                        <p:attrNameLst>
                                          <p:attrName>style.visibility</p:attrName>
                                        </p:attrNameLst>
                                      </p:cBhvr>
                                      <p:to>
                                        <p:strVal val="visible"/>
                                      </p:to>
                                    </p:set>
                                    <p:animEffect transition="in" filter="checkerboard(across)">
                                      <p:cBhvr>
                                        <p:cTn id="21" dur="500"/>
                                        <p:tgtEl>
                                          <p:spTgt spid="1337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3371"/>
                                        </p:tgtEl>
                                        <p:attrNameLst>
                                          <p:attrName>style.visibility</p:attrName>
                                        </p:attrNameLst>
                                      </p:cBhvr>
                                      <p:to>
                                        <p:strVal val="visible"/>
                                      </p:to>
                                    </p:set>
                                    <p:animEffect transition="in" filter="box(in)">
                                      <p:cBhvr>
                                        <p:cTn id="26" dur="500"/>
                                        <p:tgtEl>
                                          <p:spTgt spid="1337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13376"/>
                                        </p:tgtEl>
                                        <p:attrNameLst>
                                          <p:attrName>style.visibility</p:attrName>
                                        </p:attrNameLst>
                                      </p:cBhvr>
                                      <p:to>
                                        <p:strVal val="visible"/>
                                      </p:to>
                                    </p:set>
                                    <p:animEffect transition="in" filter="box(in)">
                                      <p:cBhvr>
                                        <p:cTn id="31" dur="500"/>
                                        <p:tgtEl>
                                          <p:spTgt spid="13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9" grpId="0"/>
      <p:bldP spid="13370" grpId="0"/>
      <p:bldP spid="1337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71800" y="590550"/>
            <a:ext cx="4114800" cy="1200329"/>
          </a:xfrm>
          <a:prstGeom prst="rect">
            <a:avLst/>
          </a:prstGeom>
          <a:noFill/>
        </p:spPr>
        <p:txBody>
          <a:bodyPr wrap="square" rtlCol="0">
            <a:spAutoFit/>
          </a:bodyPr>
          <a:lstStyle/>
          <a:p>
            <a:r>
              <a:rPr lang="en-US" sz="7200" b="1" u="sng" dirty="0" err="1">
                <a:solidFill>
                  <a:srgbClr val="FF0000"/>
                </a:solidFill>
                <a:latin typeface="Times New Roman" pitchFamily="18" charset="0"/>
                <a:cs typeface="Times New Roman" pitchFamily="18" charset="0"/>
              </a:rPr>
              <a:t>TIẾT</a:t>
            </a:r>
            <a:r>
              <a:rPr lang="en-US" sz="7200" b="1" u="sng" dirty="0">
                <a:solidFill>
                  <a:srgbClr val="FF0000"/>
                </a:solidFill>
                <a:latin typeface="Times New Roman" pitchFamily="18" charset="0"/>
                <a:cs typeface="Times New Roman" pitchFamily="18" charset="0"/>
              </a:rPr>
              <a:t> </a:t>
            </a:r>
            <a:r>
              <a:rPr lang="en-US" sz="7200" b="1" u="sng" dirty="0" smtClean="0">
                <a:solidFill>
                  <a:srgbClr val="FF0000"/>
                </a:solidFill>
                <a:latin typeface="Times New Roman" pitchFamily="18" charset="0"/>
                <a:cs typeface="Times New Roman" pitchFamily="18" charset="0"/>
              </a:rPr>
              <a:t>7</a:t>
            </a:r>
            <a:endParaRPr lang="en-US" sz="7200" b="1" u="sng" dirty="0">
              <a:solidFill>
                <a:srgbClr val="FF0000"/>
              </a:solidFill>
              <a:latin typeface="Times New Roman" pitchFamily="18" charset="0"/>
              <a:cs typeface="Times New Roman" pitchFamily="18" charset="0"/>
            </a:endParaRPr>
          </a:p>
        </p:txBody>
      </p:sp>
      <p:sp>
        <p:nvSpPr>
          <p:cNvPr id="4" name="TextBox 3"/>
          <p:cNvSpPr txBox="1"/>
          <p:nvPr/>
        </p:nvSpPr>
        <p:spPr>
          <a:xfrm>
            <a:off x="1981200" y="2114550"/>
            <a:ext cx="7543800" cy="584775"/>
          </a:xfrm>
          <a:prstGeom prst="rect">
            <a:avLst/>
          </a:prstGeom>
          <a:noFill/>
        </p:spPr>
        <p:txBody>
          <a:bodyPr wrap="square" rtlCol="0">
            <a:spAutoFit/>
          </a:bodyPr>
          <a:lstStyle/>
          <a:p>
            <a:r>
              <a:rPr lang="en-US" sz="3200" b="1" dirty="0" err="1" smtClean="0">
                <a:solidFill>
                  <a:prstClr val="black"/>
                </a:solidFill>
                <a:latin typeface="Times New Roman" pitchFamily="18" charset="0"/>
                <a:cs typeface="Times New Roman" pitchFamily="18" charset="0"/>
              </a:rPr>
              <a:t>Đọc</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thầm</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và</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trả</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lời</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câu</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hỏi</a:t>
            </a:r>
            <a:r>
              <a:rPr lang="en-US" sz="3200" b="1" dirty="0" smtClean="0">
                <a:solidFill>
                  <a:prstClr val="black"/>
                </a:solidFill>
                <a:latin typeface="Times New Roman" pitchFamily="18" charset="0"/>
                <a:cs typeface="Times New Roman" pitchFamily="18" charset="0"/>
              </a:rPr>
              <a:t>.</a:t>
            </a:r>
            <a:endParaRPr lang="en-US" sz="32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73465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66800" y="666750"/>
            <a:ext cx="3429000" cy="1200329"/>
          </a:xfrm>
          <a:prstGeom prst="rect">
            <a:avLst/>
          </a:prstGeom>
        </p:spPr>
        <p:txBody>
          <a:bodyPr wrap="square">
            <a:spAutoFit/>
          </a:bodyPr>
          <a:lstStyle/>
          <a:p>
            <a:r>
              <a:rPr lang="vi-VN" dirty="0"/>
              <a:t>Dưới vỏ một cành bàng</a:t>
            </a:r>
          </a:p>
          <a:p>
            <a:r>
              <a:rPr lang="vi-VN" dirty="0"/>
              <a:t>Còn một vài lá đỏ</a:t>
            </a:r>
          </a:p>
          <a:p>
            <a:r>
              <a:rPr lang="vi-VN" dirty="0"/>
              <a:t>Một mầm non nho nhỏ</a:t>
            </a:r>
          </a:p>
          <a:p>
            <a:r>
              <a:rPr lang="vi-VN" dirty="0"/>
              <a:t>Còn nằm nép lặng im</a:t>
            </a:r>
          </a:p>
        </p:txBody>
      </p:sp>
      <p:sp>
        <p:nvSpPr>
          <p:cNvPr id="3" name="Rectangle 2"/>
          <p:cNvSpPr/>
          <p:nvPr/>
        </p:nvSpPr>
        <p:spPr>
          <a:xfrm>
            <a:off x="1066800" y="1971772"/>
            <a:ext cx="3276600" cy="2308324"/>
          </a:xfrm>
          <a:prstGeom prst="rect">
            <a:avLst/>
          </a:prstGeom>
        </p:spPr>
        <p:txBody>
          <a:bodyPr wrap="square">
            <a:spAutoFit/>
          </a:bodyPr>
          <a:lstStyle/>
          <a:p>
            <a:r>
              <a:rPr lang="vi-VN" dirty="0"/>
              <a:t>Mầm non mắt lim dim</a:t>
            </a:r>
          </a:p>
          <a:p>
            <a:r>
              <a:rPr lang="vi-VN" dirty="0"/>
              <a:t>Cố nhìn qua kẽ lá</a:t>
            </a:r>
          </a:p>
          <a:p>
            <a:r>
              <a:rPr lang="vi-VN" dirty="0"/>
              <a:t>Thấy mây bay hối hả</a:t>
            </a:r>
          </a:p>
          <a:p>
            <a:r>
              <a:rPr lang="vi-VN" dirty="0"/>
              <a:t>Thấy lất phất mưa phùn</a:t>
            </a:r>
          </a:p>
          <a:p>
            <a:r>
              <a:rPr lang="vi-VN" dirty="0"/>
              <a:t>Rào rào trận lá tuôn</a:t>
            </a:r>
          </a:p>
          <a:p>
            <a:r>
              <a:rPr lang="vi-VN" dirty="0"/>
              <a:t>Rải vàng đầy mặt đất</a:t>
            </a:r>
          </a:p>
          <a:p>
            <a:r>
              <a:rPr lang="vi-VN" dirty="0"/>
              <a:t>Rừng cây trông thưa thớt</a:t>
            </a:r>
          </a:p>
          <a:p>
            <a:r>
              <a:rPr lang="vi-VN" dirty="0"/>
              <a:t>Thấy chỉ cội với cành</a:t>
            </a:r>
          </a:p>
        </p:txBody>
      </p:sp>
      <p:sp>
        <p:nvSpPr>
          <p:cNvPr id="4" name="Rectangle 3"/>
          <p:cNvSpPr/>
          <p:nvPr/>
        </p:nvSpPr>
        <p:spPr>
          <a:xfrm>
            <a:off x="4205344" y="514350"/>
            <a:ext cx="3505200" cy="2031325"/>
          </a:xfrm>
          <a:prstGeom prst="rect">
            <a:avLst/>
          </a:prstGeom>
        </p:spPr>
        <p:txBody>
          <a:bodyPr wrap="square">
            <a:spAutoFit/>
          </a:bodyPr>
          <a:lstStyle/>
          <a:p>
            <a:r>
              <a:rPr lang="vi-VN" dirty="0"/>
              <a:t>Một chú thỏ phóng nhanh</a:t>
            </a:r>
          </a:p>
          <a:p>
            <a:r>
              <a:rPr lang="vi-VN" dirty="0"/>
              <a:t>Chạy nấp vào bụi vắng</a:t>
            </a:r>
          </a:p>
          <a:p>
            <a:r>
              <a:rPr lang="vi-VN" dirty="0"/>
              <a:t>Và tất cả im ắng</a:t>
            </a:r>
          </a:p>
          <a:p>
            <a:r>
              <a:rPr lang="vi-VN" dirty="0"/>
              <a:t>Từ ngọn cỏ làn rêu...</a:t>
            </a:r>
          </a:p>
          <a:p>
            <a:r>
              <a:rPr lang="vi-VN" dirty="0"/>
              <a:t>Cây nẩy mầm non</a:t>
            </a:r>
          </a:p>
          <a:p>
            <a:r>
              <a:rPr lang="vi-VN" dirty="0"/>
              <a:t>Chợt một tiếng chim kêu:</a:t>
            </a:r>
          </a:p>
          <a:p>
            <a:r>
              <a:rPr lang="vi-VN" dirty="0"/>
              <a:t>- Chíp chiu chiu! Xuân đến!</a:t>
            </a:r>
          </a:p>
        </p:txBody>
      </p:sp>
      <p:sp>
        <p:nvSpPr>
          <p:cNvPr id="5" name="Rectangle 4"/>
          <p:cNvSpPr/>
          <p:nvPr/>
        </p:nvSpPr>
        <p:spPr>
          <a:xfrm>
            <a:off x="4173071" y="2380768"/>
            <a:ext cx="4572000" cy="2308324"/>
          </a:xfrm>
          <a:prstGeom prst="rect">
            <a:avLst/>
          </a:prstGeom>
        </p:spPr>
        <p:txBody>
          <a:bodyPr>
            <a:spAutoFit/>
          </a:bodyPr>
          <a:lstStyle/>
          <a:p>
            <a:r>
              <a:rPr lang="vi-VN" dirty="0"/>
              <a:t>Tức thì trăm ngọn suối</a:t>
            </a:r>
          </a:p>
          <a:p>
            <a:r>
              <a:rPr lang="vi-VN" dirty="0"/>
              <a:t>Nổi róc rách reo mừng</a:t>
            </a:r>
          </a:p>
          <a:p>
            <a:r>
              <a:rPr lang="vi-VN" dirty="0"/>
              <a:t>Tức thì ngàn chim muông</a:t>
            </a:r>
          </a:p>
          <a:p>
            <a:r>
              <a:rPr lang="vi-VN" dirty="0"/>
              <a:t>Nổi hát ca vang dậy</a:t>
            </a:r>
          </a:p>
          <a:p>
            <a:r>
              <a:rPr lang="vi-VN" dirty="0"/>
              <a:t>Mầm non vừa nghe thấy</a:t>
            </a:r>
          </a:p>
          <a:p>
            <a:r>
              <a:rPr lang="vi-VN" dirty="0"/>
              <a:t>Vội bật chiếc vỏ rơi</a:t>
            </a:r>
          </a:p>
          <a:p>
            <a:r>
              <a:rPr lang="vi-VN" dirty="0"/>
              <a:t>Nó đứng dậy giữa trời</a:t>
            </a:r>
          </a:p>
          <a:p>
            <a:r>
              <a:rPr lang="vi-VN" dirty="0"/>
              <a:t>Khoác áo màu xanh biếc..</a:t>
            </a:r>
          </a:p>
        </p:txBody>
      </p:sp>
      <p:sp>
        <p:nvSpPr>
          <p:cNvPr id="6" name="Rectangle 5"/>
          <p:cNvSpPr/>
          <p:nvPr/>
        </p:nvSpPr>
        <p:spPr>
          <a:xfrm>
            <a:off x="7315200" y="4280096"/>
            <a:ext cx="1223412" cy="369332"/>
          </a:xfrm>
          <a:prstGeom prst="rect">
            <a:avLst/>
          </a:prstGeom>
        </p:spPr>
        <p:txBody>
          <a:bodyPr wrap="none">
            <a:spAutoFit/>
          </a:bodyPr>
          <a:lstStyle/>
          <a:p>
            <a:r>
              <a:rPr lang="en-US" b="0" i="0" dirty="0" err="1" smtClean="0">
                <a:effectLst/>
                <a:latin typeface="Arial"/>
              </a:rPr>
              <a:t>Võ</a:t>
            </a:r>
            <a:r>
              <a:rPr lang="en-US" b="0" i="0" dirty="0" smtClean="0">
                <a:effectLst/>
                <a:latin typeface="Arial"/>
              </a:rPr>
              <a:t> </a:t>
            </a:r>
            <a:r>
              <a:rPr lang="en-US" b="0" i="0" dirty="0" err="1" smtClean="0">
                <a:effectLst/>
                <a:latin typeface="Arial"/>
              </a:rPr>
              <a:t>Quảng</a:t>
            </a:r>
            <a:endParaRPr lang="en-US" dirty="0"/>
          </a:p>
        </p:txBody>
      </p:sp>
      <p:sp>
        <p:nvSpPr>
          <p:cNvPr id="7" name="TextBox 6"/>
          <p:cNvSpPr txBox="1"/>
          <p:nvPr/>
        </p:nvSpPr>
        <p:spPr>
          <a:xfrm>
            <a:off x="3352800" y="52685"/>
            <a:ext cx="1828800" cy="523220"/>
          </a:xfrm>
          <a:prstGeom prst="rect">
            <a:avLst/>
          </a:prstGeom>
          <a:noFill/>
        </p:spPr>
        <p:txBody>
          <a:bodyPr wrap="square" rtlCol="0">
            <a:spAutoFit/>
          </a:bodyPr>
          <a:lstStyle/>
          <a:p>
            <a:r>
              <a:rPr lang="en-US" sz="2800" b="1" dirty="0" err="1" smtClean="0"/>
              <a:t>Mầm</a:t>
            </a:r>
            <a:r>
              <a:rPr lang="en-US" sz="2800" b="1" dirty="0" smtClean="0"/>
              <a:t> non</a:t>
            </a:r>
            <a:endParaRPr lang="en-US" sz="2800" b="1" dirty="0"/>
          </a:p>
        </p:txBody>
      </p:sp>
    </p:spTree>
    <p:extLst>
      <p:ext uri="{BB962C8B-B14F-4D97-AF65-F5344CB8AC3E}">
        <p14:creationId xmlns:p14="http://schemas.microsoft.com/office/powerpoint/2010/main" val="281824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3"/>
          <p:cNvSpPr>
            <a:spLocks noChangeArrowheads="1"/>
          </p:cNvSpPr>
          <p:nvPr/>
        </p:nvSpPr>
        <p:spPr bwMode="auto">
          <a:xfrm>
            <a:off x="762000" y="590550"/>
            <a:ext cx="8153400" cy="40010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inherit"/>
                <a:cs typeface="Arial" pitchFamily="34" charset="0"/>
              </a:rPr>
              <a:t>B - </a:t>
            </a:r>
            <a:r>
              <a:rPr kumimoji="0" lang="en-US" sz="2000" b="1" i="0" u="none" strike="noStrike" cap="none" normalizeH="0" baseline="0" dirty="0" err="1" smtClean="0">
                <a:ln>
                  <a:noFill/>
                </a:ln>
                <a:solidFill>
                  <a:schemeClr val="tx1"/>
                </a:solidFill>
                <a:effectLst/>
                <a:latin typeface="inherit"/>
                <a:cs typeface="Arial" pitchFamily="34" charset="0"/>
              </a:rPr>
              <a:t>Dựa</a:t>
            </a:r>
            <a:r>
              <a:rPr kumimoji="0" lang="en-US" sz="2000" b="1" i="0" u="none" strike="noStrike" cap="none" normalizeH="0" baseline="0" dirty="0" smtClean="0">
                <a:ln>
                  <a:noFill/>
                </a:ln>
                <a:solidFill>
                  <a:schemeClr val="tx1"/>
                </a:solidFill>
                <a:effectLst/>
                <a:latin typeface="inherit"/>
                <a:cs typeface="Arial" pitchFamily="34" charset="0"/>
              </a:rPr>
              <a:t> </a:t>
            </a:r>
            <a:r>
              <a:rPr kumimoji="0" lang="en-US" sz="2000" b="1" i="0" u="none" strike="noStrike" cap="none" normalizeH="0" baseline="0" dirty="0" err="1" smtClean="0">
                <a:ln>
                  <a:noFill/>
                </a:ln>
                <a:solidFill>
                  <a:schemeClr val="tx1"/>
                </a:solidFill>
                <a:effectLst/>
                <a:latin typeface="inherit"/>
                <a:cs typeface="Arial" pitchFamily="34" charset="0"/>
              </a:rPr>
              <a:t>vào</a:t>
            </a:r>
            <a:r>
              <a:rPr kumimoji="0" lang="en-US" sz="2000" b="1" i="0" u="none" strike="noStrike" cap="none" normalizeH="0" baseline="0" dirty="0" smtClean="0">
                <a:ln>
                  <a:noFill/>
                </a:ln>
                <a:solidFill>
                  <a:schemeClr val="tx1"/>
                </a:solidFill>
                <a:effectLst/>
                <a:latin typeface="inherit"/>
                <a:cs typeface="Arial" pitchFamily="34" charset="0"/>
              </a:rPr>
              <a:t> </a:t>
            </a:r>
            <a:r>
              <a:rPr kumimoji="0" lang="en-US" sz="2000" b="1" i="0" u="none" strike="noStrike" cap="none" normalizeH="0" baseline="0" dirty="0" err="1" smtClean="0">
                <a:ln>
                  <a:noFill/>
                </a:ln>
                <a:solidFill>
                  <a:schemeClr val="tx1"/>
                </a:solidFill>
                <a:effectLst/>
                <a:latin typeface="inherit"/>
                <a:cs typeface="Arial" pitchFamily="34" charset="0"/>
              </a:rPr>
              <a:t>nội</a:t>
            </a:r>
            <a:r>
              <a:rPr kumimoji="0" lang="en-US" sz="2000" b="1" i="0" u="none" strike="noStrike" cap="none" normalizeH="0" baseline="0" dirty="0" smtClean="0">
                <a:ln>
                  <a:noFill/>
                </a:ln>
                <a:solidFill>
                  <a:schemeClr val="tx1"/>
                </a:solidFill>
                <a:effectLst/>
                <a:latin typeface="inherit"/>
                <a:cs typeface="Arial" pitchFamily="34" charset="0"/>
              </a:rPr>
              <a:t> dung </a:t>
            </a:r>
            <a:r>
              <a:rPr kumimoji="0" lang="en-US" sz="2000" b="1" i="0" u="none" strike="noStrike" cap="none" normalizeH="0" baseline="0" dirty="0" err="1" smtClean="0">
                <a:ln>
                  <a:noFill/>
                </a:ln>
                <a:solidFill>
                  <a:schemeClr val="tx1"/>
                </a:solidFill>
                <a:effectLst/>
                <a:latin typeface="inherit"/>
                <a:cs typeface="Arial" pitchFamily="34" charset="0"/>
              </a:rPr>
              <a:t>bài</a:t>
            </a:r>
            <a:r>
              <a:rPr kumimoji="0" lang="en-US" sz="2000" b="1" i="0" u="none" strike="noStrike" cap="none" normalizeH="0" baseline="0" dirty="0" smtClean="0">
                <a:ln>
                  <a:noFill/>
                </a:ln>
                <a:solidFill>
                  <a:schemeClr val="tx1"/>
                </a:solidFill>
                <a:effectLst/>
                <a:latin typeface="inherit"/>
                <a:cs typeface="Arial" pitchFamily="34" charset="0"/>
              </a:rPr>
              <a:t> </a:t>
            </a:r>
            <a:r>
              <a:rPr kumimoji="0" lang="en-US" sz="2000" b="1" i="0" u="none" strike="noStrike" cap="none" normalizeH="0" baseline="0" dirty="0" err="1" smtClean="0">
                <a:ln>
                  <a:noFill/>
                </a:ln>
                <a:solidFill>
                  <a:schemeClr val="tx1"/>
                </a:solidFill>
                <a:effectLst/>
                <a:latin typeface="inherit"/>
                <a:cs typeface="Arial" pitchFamily="34" charset="0"/>
              </a:rPr>
              <a:t>học</a:t>
            </a:r>
            <a:r>
              <a:rPr kumimoji="0" lang="en-US" sz="2000" b="1" i="0" u="none" strike="noStrike" cap="none" normalizeH="0" baseline="0" dirty="0" smtClean="0">
                <a:ln>
                  <a:noFill/>
                </a:ln>
                <a:solidFill>
                  <a:schemeClr val="tx1"/>
                </a:solidFill>
                <a:effectLst/>
                <a:latin typeface="inherit"/>
                <a:cs typeface="Arial" pitchFamily="34" charset="0"/>
              </a:rPr>
              <a:t>, </a:t>
            </a:r>
            <a:r>
              <a:rPr kumimoji="0" lang="en-US" sz="2000" b="1" i="0" u="none" strike="noStrike" cap="none" normalizeH="0" baseline="0" dirty="0" err="1" smtClean="0">
                <a:ln>
                  <a:noFill/>
                </a:ln>
                <a:solidFill>
                  <a:schemeClr val="tx1"/>
                </a:solidFill>
                <a:effectLst/>
                <a:latin typeface="inherit"/>
                <a:cs typeface="Arial" pitchFamily="34" charset="0"/>
              </a:rPr>
              <a:t>chọn</a:t>
            </a:r>
            <a:r>
              <a:rPr kumimoji="0" lang="en-US" sz="2000" b="1" i="0" u="none" strike="noStrike" cap="none" normalizeH="0" baseline="0" dirty="0" smtClean="0">
                <a:ln>
                  <a:noFill/>
                </a:ln>
                <a:solidFill>
                  <a:schemeClr val="tx1"/>
                </a:solidFill>
                <a:effectLst/>
                <a:latin typeface="inherit"/>
                <a:cs typeface="Arial" pitchFamily="34" charset="0"/>
              </a:rPr>
              <a:t> </a:t>
            </a:r>
            <a:r>
              <a:rPr kumimoji="0" lang="en-US" sz="2000" b="1" i="0" u="none" strike="noStrike" cap="none" normalizeH="0" baseline="0" dirty="0" err="1" smtClean="0">
                <a:ln>
                  <a:noFill/>
                </a:ln>
                <a:solidFill>
                  <a:schemeClr val="tx1"/>
                </a:solidFill>
                <a:effectLst/>
                <a:latin typeface="inherit"/>
                <a:cs typeface="Arial" pitchFamily="34" charset="0"/>
              </a:rPr>
              <a:t>câu</a:t>
            </a:r>
            <a:r>
              <a:rPr kumimoji="0" lang="en-US" sz="2000" b="1" i="0" u="none" strike="noStrike" cap="none" normalizeH="0" baseline="0" dirty="0" smtClean="0">
                <a:ln>
                  <a:noFill/>
                </a:ln>
                <a:solidFill>
                  <a:schemeClr val="tx1"/>
                </a:solidFill>
                <a:effectLst/>
                <a:latin typeface="inherit"/>
                <a:cs typeface="Arial" pitchFamily="34" charset="0"/>
              </a:rPr>
              <a:t> </a:t>
            </a:r>
            <a:r>
              <a:rPr kumimoji="0" lang="en-US" sz="2000" b="1" i="0" u="none" strike="noStrike" cap="none" normalizeH="0" baseline="0" dirty="0" err="1" smtClean="0">
                <a:ln>
                  <a:noFill/>
                </a:ln>
                <a:solidFill>
                  <a:schemeClr val="tx1"/>
                </a:solidFill>
                <a:effectLst/>
                <a:latin typeface="inherit"/>
                <a:cs typeface="Arial" pitchFamily="34" charset="0"/>
              </a:rPr>
              <a:t>trả</a:t>
            </a:r>
            <a:r>
              <a:rPr kumimoji="0" lang="en-US" sz="2000" b="1" i="0" u="none" strike="noStrike" cap="none" normalizeH="0" baseline="0" dirty="0" smtClean="0">
                <a:ln>
                  <a:noFill/>
                </a:ln>
                <a:solidFill>
                  <a:schemeClr val="tx1"/>
                </a:solidFill>
                <a:effectLst/>
                <a:latin typeface="inherit"/>
                <a:cs typeface="Arial" pitchFamily="34" charset="0"/>
              </a:rPr>
              <a:t> </a:t>
            </a:r>
            <a:r>
              <a:rPr kumimoji="0" lang="en-US" sz="2000" b="1" i="0" u="none" strike="noStrike" cap="none" normalizeH="0" baseline="0" dirty="0" err="1" smtClean="0">
                <a:ln>
                  <a:noFill/>
                </a:ln>
                <a:solidFill>
                  <a:schemeClr val="tx1"/>
                </a:solidFill>
                <a:effectLst/>
                <a:latin typeface="inherit"/>
                <a:cs typeface="Arial" pitchFamily="34" charset="0"/>
              </a:rPr>
              <a:t>lời</a:t>
            </a:r>
            <a:r>
              <a:rPr kumimoji="0" lang="en-US" sz="2000" b="1" i="0" u="none" strike="noStrike" cap="none" normalizeH="0" baseline="0" dirty="0" smtClean="0">
                <a:ln>
                  <a:noFill/>
                </a:ln>
                <a:solidFill>
                  <a:schemeClr val="tx1"/>
                </a:solidFill>
                <a:effectLst/>
                <a:latin typeface="inherit"/>
                <a:cs typeface="Arial" pitchFamily="34" charset="0"/>
              </a:rPr>
              <a:t> </a:t>
            </a:r>
            <a:r>
              <a:rPr kumimoji="0" lang="en-US" sz="2000" b="1" i="0" u="none" strike="noStrike" cap="none" normalizeH="0" baseline="0" dirty="0" err="1" smtClean="0">
                <a:ln>
                  <a:noFill/>
                </a:ln>
                <a:solidFill>
                  <a:schemeClr val="tx1"/>
                </a:solidFill>
                <a:effectLst/>
                <a:latin typeface="inherit"/>
                <a:cs typeface="Arial" pitchFamily="34" charset="0"/>
              </a:rPr>
              <a:t>đúng</a:t>
            </a:r>
            <a:r>
              <a:rPr kumimoji="0" lang="en-US" sz="2000" b="1" i="0" u="none" strike="noStrike" cap="none" normalizeH="0" baseline="0" dirty="0" smtClean="0">
                <a:ln>
                  <a:noFill/>
                </a:ln>
                <a:solidFill>
                  <a:schemeClr val="tx1"/>
                </a:solidFill>
                <a:effectLst/>
                <a:latin typeface="inherit"/>
                <a:cs typeface="Arial" pitchFamily="34" charset="0"/>
              </a:rPr>
              <a:t> (</a:t>
            </a:r>
            <a:r>
              <a:rPr kumimoji="0" lang="en-US" sz="2000" b="1" i="0" u="none" strike="noStrike" cap="none" normalizeH="0" baseline="0" dirty="0" err="1" smtClean="0">
                <a:ln>
                  <a:noFill/>
                </a:ln>
                <a:solidFill>
                  <a:schemeClr val="tx1"/>
                </a:solidFill>
                <a:effectLst/>
                <a:latin typeface="inherit"/>
                <a:cs typeface="Arial" pitchFamily="34" charset="0"/>
              </a:rPr>
              <a:t>trang</a:t>
            </a:r>
            <a:r>
              <a:rPr kumimoji="0" lang="en-US" sz="2000" b="1" i="0" u="none" strike="noStrike" cap="none" normalizeH="0" baseline="0" dirty="0" smtClean="0">
                <a:ln>
                  <a:noFill/>
                </a:ln>
                <a:solidFill>
                  <a:schemeClr val="tx1"/>
                </a:solidFill>
                <a:effectLst/>
                <a:latin typeface="inherit"/>
                <a:cs typeface="Arial" pitchFamily="34" charset="0"/>
              </a:rPr>
              <a:t> 99 </a:t>
            </a:r>
            <a:r>
              <a:rPr kumimoji="0" lang="en-US" sz="2000" b="1" i="0" u="none" strike="noStrike" cap="none" normalizeH="0" baseline="0" dirty="0" err="1" smtClean="0">
                <a:ln>
                  <a:noFill/>
                </a:ln>
                <a:solidFill>
                  <a:schemeClr val="tx1"/>
                </a:solidFill>
                <a:effectLst/>
                <a:latin typeface="inherit"/>
                <a:cs typeface="Arial" pitchFamily="34" charset="0"/>
              </a:rPr>
              <a:t>sgk</a:t>
            </a:r>
            <a:r>
              <a:rPr kumimoji="0" lang="en-US" sz="2000" b="1" i="0" u="none" strike="noStrike" cap="none" normalizeH="0" baseline="0" dirty="0" smtClean="0">
                <a:ln>
                  <a:noFill/>
                </a:ln>
                <a:solidFill>
                  <a:schemeClr val="tx1"/>
                </a:solidFill>
                <a:effectLst/>
                <a:latin typeface="inherit"/>
                <a:cs typeface="Arial" pitchFamily="34" charset="0"/>
              </a:rPr>
              <a:t> </a:t>
            </a:r>
            <a:r>
              <a:rPr kumimoji="0" lang="en-US" sz="2000" b="1" i="0" u="none" strike="noStrike" cap="none" normalizeH="0" baseline="0" dirty="0" err="1" smtClean="0">
                <a:ln>
                  <a:noFill/>
                </a:ln>
                <a:solidFill>
                  <a:schemeClr val="tx1"/>
                </a:solidFill>
                <a:effectLst/>
                <a:latin typeface="inherit"/>
                <a:cs typeface="Arial" pitchFamily="34" charset="0"/>
              </a:rPr>
              <a:t>Tiếng</a:t>
            </a:r>
            <a:r>
              <a:rPr kumimoji="0" lang="en-US" sz="2000" b="1" i="0" u="none" strike="noStrike" cap="none" normalizeH="0" baseline="0" dirty="0" smtClean="0">
                <a:ln>
                  <a:noFill/>
                </a:ln>
                <a:solidFill>
                  <a:schemeClr val="tx1"/>
                </a:solidFill>
                <a:effectLst/>
                <a:latin typeface="inherit"/>
                <a:cs typeface="Arial" pitchFamily="34" charset="0"/>
              </a:rPr>
              <a:t> </a:t>
            </a:r>
            <a:r>
              <a:rPr kumimoji="0" lang="en-US" sz="2000" b="1" i="0" u="none" strike="noStrike" cap="none" normalizeH="0" baseline="0" dirty="0" err="1" smtClean="0">
                <a:ln>
                  <a:noFill/>
                </a:ln>
                <a:solidFill>
                  <a:schemeClr val="tx1"/>
                </a:solidFill>
                <a:effectLst/>
                <a:latin typeface="inherit"/>
                <a:cs typeface="Arial" pitchFamily="34" charset="0"/>
              </a:rPr>
              <a:t>Việt</a:t>
            </a:r>
            <a:r>
              <a:rPr kumimoji="0" lang="en-US" sz="2000" b="1" i="0" u="none" strike="noStrike" cap="none" normalizeH="0" baseline="0" dirty="0" smtClean="0">
                <a:ln>
                  <a:noFill/>
                </a:ln>
                <a:solidFill>
                  <a:schemeClr val="tx1"/>
                </a:solidFill>
                <a:effectLst/>
                <a:latin typeface="inherit"/>
                <a:cs typeface="Arial" pitchFamily="34" charset="0"/>
              </a:rPr>
              <a:t> 5):</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34" charset="0"/>
                <a:cs typeface="Arial" pitchFamily="34" charset="0"/>
              </a:rPr>
              <a:t>Chọn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câu</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trả</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lời</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đúng</a:t>
            </a:r>
            <a:r>
              <a:rPr kumimoji="0" lang="en-US" sz="20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1. </a:t>
            </a:r>
            <a:r>
              <a:rPr kumimoji="0" lang="en-US" sz="2000" b="1" i="0" u="none" strike="noStrike" cap="none" normalizeH="0" baseline="0" dirty="0" err="1" smtClean="0">
                <a:ln>
                  <a:noFill/>
                </a:ln>
                <a:solidFill>
                  <a:schemeClr val="tx1"/>
                </a:solidFill>
                <a:effectLst/>
                <a:latin typeface="Arial" pitchFamily="34" charset="0"/>
                <a:cs typeface="Arial" pitchFamily="34" charset="0"/>
              </a:rPr>
              <a:t>Mầm</a:t>
            </a:r>
            <a:r>
              <a:rPr kumimoji="0" lang="en-US" sz="2000" b="1" i="0" u="none" strike="noStrike" cap="none" normalizeH="0" baseline="0" dirty="0" smtClean="0">
                <a:ln>
                  <a:noFill/>
                </a:ln>
                <a:solidFill>
                  <a:schemeClr val="tx1"/>
                </a:solidFill>
                <a:effectLst/>
                <a:latin typeface="Arial" pitchFamily="34" charset="0"/>
                <a:cs typeface="Arial" pitchFamily="34" charset="0"/>
              </a:rPr>
              <a:t> non </a:t>
            </a:r>
            <a:r>
              <a:rPr kumimoji="0" lang="en-US" sz="2000" b="1" i="0" u="none" strike="noStrike" cap="none" normalizeH="0" baseline="0" dirty="0" err="1" smtClean="0">
                <a:ln>
                  <a:noFill/>
                </a:ln>
                <a:solidFill>
                  <a:schemeClr val="tx1"/>
                </a:solidFill>
                <a:effectLst/>
                <a:latin typeface="Arial" pitchFamily="34" charset="0"/>
                <a:cs typeface="Arial" pitchFamily="34" charset="0"/>
              </a:rPr>
              <a:t>nép</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mình</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nằm</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im</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trong</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mùa</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nào</a:t>
            </a:r>
            <a:r>
              <a:rPr kumimoji="0" lang="en-US" sz="2000" b="1"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 </a:t>
            </a:r>
            <a:r>
              <a:rPr kumimoji="0" lang="en-US" sz="2000" b="0" i="0" u="none" strike="noStrike" cap="none" normalizeH="0" baseline="0" dirty="0" err="1" smtClean="0">
                <a:ln>
                  <a:noFill/>
                </a:ln>
                <a:solidFill>
                  <a:schemeClr val="tx1"/>
                </a:solidFill>
                <a:effectLst/>
                <a:latin typeface="Arial" pitchFamily="34" charset="0"/>
                <a:cs typeface="Arial" pitchFamily="34" charset="0"/>
              </a:rPr>
              <a:t>Mùa</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xuân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b) </a:t>
            </a:r>
            <a:r>
              <a:rPr kumimoji="0" lang="en-US" sz="2000" b="0" i="0" u="none" strike="noStrike" cap="none" normalizeH="0" baseline="0" dirty="0" err="1" smtClean="0">
                <a:ln>
                  <a:noFill/>
                </a:ln>
                <a:solidFill>
                  <a:schemeClr val="tx1"/>
                </a:solidFill>
                <a:effectLst/>
                <a:latin typeface="Arial" pitchFamily="34" charset="0"/>
                <a:cs typeface="Arial" pitchFamily="34" charset="0"/>
              </a:rPr>
              <a:t>Mùa</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hè</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c) </a:t>
            </a:r>
            <a:r>
              <a:rPr kumimoji="0" lang="en-US" sz="2000" b="0" i="0" u="none" strike="noStrike" cap="none" normalizeH="0" baseline="0" dirty="0" err="1" smtClean="0">
                <a:ln>
                  <a:noFill/>
                </a:ln>
                <a:solidFill>
                  <a:schemeClr val="tx1"/>
                </a:solidFill>
                <a:effectLst/>
                <a:latin typeface="Arial" pitchFamily="34" charset="0"/>
                <a:cs typeface="Arial" pitchFamily="34" charset="0"/>
              </a:rPr>
              <a:t>Mùa</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thu</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 </a:t>
            </a:r>
            <a:r>
              <a:rPr kumimoji="0" lang="en-US" sz="2000" b="0" i="0" u="none" strike="noStrike" cap="none" normalizeH="0" baseline="0" dirty="0" err="1" smtClean="0">
                <a:ln>
                  <a:noFill/>
                </a:ln>
                <a:solidFill>
                  <a:schemeClr val="tx1"/>
                </a:solidFill>
                <a:effectLst/>
                <a:latin typeface="Arial" pitchFamily="34" charset="0"/>
                <a:cs typeface="Arial" pitchFamily="34" charset="0"/>
              </a:rPr>
              <a:t>Mùa</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đông</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2. </a:t>
            </a:r>
            <a:r>
              <a:rPr kumimoji="0" lang="en-US" sz="2000" b="1" i="0" u="none" strike="noStrike" cap="none" normalizeH="0" baseline="0" dirty="0" err="1" smtClean="0">
                <a:ln>
                  <a:noFill/>
                </a:ln>
                <a:solidFill>
                  <a:schemeClr val="tx1"/>
                </a:solidFill>
                <a:effectLst/>
                <a:latin typeface="Arial" pitchFamily="34" charset="0"/>
                <a:cs typeface="Arial" pitchFamily="34" charset="0"/>
              </a:rPr>
              <a:t>Trong</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bài</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thơ</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mầm</a:t>
            </a:r>
            <a:r>
              <a:rPr kumimoji="0" lang="en-US" sz="2000" b="1" i="0" u="none" strike="noStrike" cap="none" normalizeH="0" baseline="0" dirty="0" smtClean="0">
                <a:ln>
                  <a:noFill/>
                </a:ln>
                <a:solidFill>
                  <a:schemeClr val="tx1"/>
                </a:solidFill>
                <a:effectLst/>
                <a:latin typeface="Arial" pitchFamily="34" charset="0"/>
                <a:cs typeface="Arial" pitchFamily="34" charset="0"/>
              </a:rPr>
              <a:t> non </a:t>
            </a:r>
            <a:r>
              <a:rPr kumimoji="0" lang="en-US" sz="2000" b="1" i="0" u="none" strike="noStrike" cap="none" normalizeH="0" baseline="0" dirty="0" err="1" smtClean="0">
                <a:ln>
                  <a:noFill/>
                </a:ln>
                <a:solidFill>
                  <a:schemeClr val="tx1"/>
                </a:solidFill>
                <a:effectLst/>
                <a:latin typeface="Arial" pitchFamily="34" charset="0"/>
                <a:cs typeface="Arial" pitchFamily="34" charset="0"/>
              </a:rPr>
              <a:t>được</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nhân</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hóa</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bằng</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cách</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nào</a:t>
            </a:r>
            <a:r>
              <a:rPr kumimoji="0" lang="en-US" sz="2000" b="1"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 </a:t>
            </a:r>
            <a:r>
              <a:rPr kumimoji="0" lang="en-US" sz="2000" b="0" i="0" u="none" strike="noStrike" cap="none" normalizeH="0" baseline="0" dirty="0" err="1" smtClean="0">
                <a:ln>
                  <a:noFill/>
                </a:ln>
                <a:solidFill>
                  <a:schemeClr val="tx1"/>
                </a:solidFill>
                <a:effectLst/>
                <a:latin typeface="Arial" pitchFamily="34" charset="0"/>
                <a:cs typeface="Arial" pitchFamily="34" charset="0"/>
              </a:rPr>
              <a:t>Dùng</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những</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động</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từ</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chỉ</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hành</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động</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của</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người</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để</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kể</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tả</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về</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mầm</a:t>
            </a:r>
            <a:r>
              <a:rPr kumimoji="0" lang="en-US" sz="2000" b="0" i="0" u="none" strike="noStrike" cap="none" normalizeH="0" baseline="0" dirty="0" smtClean="0">
                <a:ln>
                  <a:noFill/>
                </a:ln>
                <a:solidFill>
                  <a:schemeClr val="tx1"/>
                </a:solidFill>
                <a:effectLst/>
                <a:latin typeface="Arial" pitchFamily="34" charset="0"/>
                <a:cs typeface="Arial" pitchFamily="34" charset="0"/>
              </a:rPr>
              <a:t> non.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b) </a:t>
            </a:r>
            <a:r>
              <a:rPr kumimoji="0" lang="en-US" sz="2000" b="0" i="0" u="none" strike="noStrike" cap="none" normalizeH="0" baseline="0" dirty="0" err="1" smtClean="0">
                <a:ln>
                  <a:noFill/>
                </a:ln>
                <a:solidFill>
                  <a:schemeClr val="tx1"/>
                </a:solidFill>
                <a:effectLst/>
                <a:latin typeface="Arial" pitchFamily="34" charset="0"/>
                <a:cs typeface="Arial" pitchFamily="34" charset="0"/>
              </a:rPr>
              <a:t>Dùng</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những</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tính</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từ</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chỉ</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đặc</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điểm</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của</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người</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để</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miêu</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tả</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mầm</a:t>
            </a:r>
            <a:r>
              <a:rPr kumimoji="0" lang="en-US" sz="2000" b="0" i="0" u="none" strike="noStrike" cap="none" normalizeH="0" baseline="0" dirty="0" smtClean="0">
                <a:ln>
                  <a:noFill/>
                </a:ln>
                <a:solidFill>
                  <a:schemeClr val="tx1"/>
                </a:solidFill>
                <a:effectLst/>
                <a:latin typeface="Arial" pitchFamily="34" charset="0"/>
                <a:cs typeface="Arial" pitchFamily="34" charset="0"/>
              </a:rPr>
              <a:t> non.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c) </a:t>
            </a:r>
            <a:r>
              <a:rPr kumimoji="0" lang="en-US" sz="2000" b="0" i="0" u="none" strike="noStrike" cap="none" normalizeH="0" baseline="0" dirty="0" err="1" smtClean="0">
                <a:ln>
                  <a:noFill/>
                </a:ln>
                <a:solidFill>
                  <a:schemeClr val="tx1"/>
                </a:solidFill>
                <a:effectLst/>
                <a:latin typeface="Arial" pitchFamily="34" charset="0"/>
                <a:cs typeface="Arial" pitchFamily="34" charset="0"/>
              </a:rPr>
              <a:t>Dùng</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đại</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từ</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chỉ</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người</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để</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chỉ</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mầm</a:t>
            </a:r>
            <a:r>
              <a:rPr kumimoji="0" lang="en-US" sz="2000" b="0" i="0" u="none" strike="noStrike" cap="none" normalizeH="0" baseline="0" dirty="0" smtClean="0">
                <a:ln>
                  <a:noFill/>
                </a:ln>
                <a:solidFill>
                  <a:schemeClr val="tx1"/>
                </a:solidFill>
                <a:effectLst/>
                <a:latin typeface="Arial" pitchFamily="34" charset="0"/>
                <a:cs typeface="Arial" pitchFamily="34" charset="0"/>
              </a:rPr>
              <a:t> non.</a:t>
            </a:r>
          </a:p>
        </p:txBody>
      </p:sp>
      <p:sp>
        <p:nvSpPr>
          <p:cNvPr id="6" name="Oval 5"/>
          <p:cNvSpPr/>
          <p:nvPr/>
        </p:nvSpPr>
        <p:spPr>
          <a:xfrm>
            <a:off x="609600" y="272415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9600" y="356235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472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33400" y="742950"/>
            <a:ext cx="7543800" cy="461665"/>
          </a:xfrm>
          <a:prstGeom prst="rect">
            <a:avLst/>
          </a:prstGeom>
          <a:noFill/>
        </p:spPr>
        <p:txBody>
          <a:bodyPr wrap="square" rtlCol="0">
            <a:spAutoFit/>
          </a:bodyPr>
          <a:lstStyle/>
          <a:p>
            <a:r>
              <a:rPr lang="en-US" sz="2400" b="1" dirty="0" smtClean="0">
                <a:solidFill>
                  <a:prstClr val="black"/>
                </a:solidFill>
                <a:latin typeface="Times New Roman" pitchFamily="18" charset="0"/>
                <a:cs typeface="Times New Roman" pitchFamily="18" charset="0"/>
              </a:rPr>
              <a:t>  1. </a:t>
            </a:r>
            <a:r>
              <a:rPr lang="en-US" sz="2400" b="1" dirty="0" err="1" smtClean="0">
                <a:solidFill>
                  <a:prstClr val="black"/>
                </a:solidFill>
                <a:latin typeface="Times New Roman" pitchFamily="18" charset="0"/>
                <a:cs typeface="Times New Roman" pitchFamily="18" charset="0"/>
              </a:rPr>
              <a:t>Luyện</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đọc</a:t>
            </a:r>
            <a:endParaRPr lang="en-US" sz="2400" b="1" dirty="0">
              <a:solidFill>
                <a:prstClr val="black"/>
              </a:solidFill>
              <a:latin typeface="Times New Roman" pitchFamily="18" charset="0"/>
              <a:cs typeface="Times New Roman" pitchFamily="18" charset="0"/>
            </a:endParaRPr>
          </a:p>
        </p:txBody>
      </p:sp>
      <p:sp>
        <p:nvSpPr>
          <p:cNvPr id="5" name="Rectangle 4"/>
          <p:cNvSpPr/>
          <p:nvPr/>
        </p:nvSpPr>
        <p:spPr>
          <a:xfrm>
            <a:off x="1066800" y="960725"/>
            <a:ext cx="7543800" cy="3785652"/>
          </a:xfrm>
          <a:prstGeom prst="rect">
            <a:avLst/>
          </a:prstGeom>
        </p:spPr>
        <p:txBody>
          <a:bodyPr wrap="square">
            <a:spAutoFit/>
          </a:bodyPr>
          <a:lstStyle/>
          <a:p>
            <a:pPr indent="450215" algn="ctr">
              <a:spcAft>
                <a:spcPts val="0"/>
              </a:spcAft>
            </a:pPr>
            <a:r>
              <a:rPr lang="en-US" sz="2400" b="1" dirty="0">
                <a:latin typeface="Times New Roman" panose="02020603050405020304" pitchFamily="18" charset="0"/>
                <a:ea typeface="Calibri" panose="020F0502020204030204" pitchFamily="34" charset="0"/>
              </a:rPr>
              <a:t>MÙA THU</a:t>
            </a:r>
          </a:p>
          <a:p>
            <a:pPr indent="450215" algn="just">
              <a:spcAft>
                <a:spcPts val="0"/>
              </a:spcAft>
            </a:pPr>
            <a:r>
              <a:rPr lang="en-US" sz="2400" b="1" dirty="0" err="1">
                <a:latin typeface="Times New Roman" panose="02020603050405020304" pitchFamily="18" charset="0"/>
                <a:ea typeface="Calibri" panose="020F0502020204030204" pitchFamily="34" charset="0"/>
              </a:rPr>
              <a:t>Không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phải</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ngẫu</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nhiên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mà</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ai</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đó</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đã</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nói</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rằng</a:t>
            </a:r>
            <a:r>
              <a:rPr lang="en-US" sz="2400" b="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mùa</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thu</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là</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mùa</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đẹp</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nhất</a:t>
            </a:r>
            <a:r>
              <a:rPr lang="en-US" sz="2400" b="1" i="1" dirty="0">
                <a:latin typeface="Times New Roman" panose="02020603050405020304" pitchFamily="18" charset="0"/>
                <a:ea typeface="Calibri" panose="020F0502020204030204" pitchFamily="34" charset="0"/>
              </a:rPr>
              <a:t>’’</a:t>
            </a:r>
            <a:r>
              <a:rPr lang="en-US" sz="2400" b="1" dirty="0">
                <a:latin typeface="Times New Roman" panose="02020603050405020304" pitchFamily="18" charset="0"/>
                <a:ea typeface="Calibri" panose="020F0502020204030204" pitchFamily="34" charset="0"/>
              </a:rPr>
              <a:t>.</a:t>
            </a:r>
            <a:r>
              <a:rPr lang="en-US" sz="2400" b="1" dirty="0" err="1">
                <a:latin typeface="Times New Roman" panose="02020603050405020304" pitchFamily="18" charset="0"/>
                <a:ea typeface="Calibri" panose="020F0502020204030204" pitchFamily="34" charset="0"/>
              </a:rPr>
              <a:t>Vì</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sao</a:t>
            </a:r>
            <a:r>
              <a:rPr lang="en-US" sz="2400" b="1" dirty="0">
                <a:latin typeface="Times New Roman" panose="02020603050405020304" pitchFamily="18" charset="0"/>
                <a:ea typeface="Calibri" panose="020F0502020204030204" pitchFamily="34" charset="0"/>
              </a:rPr>
              <a:t> ư? </a:t>
            </a:r>
            <a:r>
              <a:rPr lang="en-US" sz="2400" b="1" dirty="0" err="1">
                <a:latin typeface="Times New Roman" panose="02020603050405020304" pitchFamily="18" charset="0"/>
                <a:ea typeface="Calibri" panose="020F0502020204030204" pitchFamily="34" charset="0"/>
              </a:rPr>
              <a:t>Mùa</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thu</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với</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cái</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nắng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ươm</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vàng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những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sợi</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nắng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mỏng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manh</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như</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tơ</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trời</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cứ</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vương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mãi</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xuống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những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cánh</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đồng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đang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chờ</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ngày</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lúa</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chín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Mùa</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thu</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những</a:t>
            </a:r>
            <a:r>
              <a:rPr lang="en-US" sz="2400" b="1" dirty="0">
                <a:latin typeface="Times New Roman" panose="02020603050405020304" pitchFamily="18" charset="0"/>
                <a:ea typeface="Calibri" panose="020F0502020204030204" pitchFamily="34" charset="0"/>
              </a:rPr>
              <a:t> con </a:t>
            </a:r>
            <a:r>
              <a:rPr lang="en-US" sz="2400" b="1" dirty="0" err="1">
                <a:latin typeface="Times New Roman" panose="02020603050405020304" pitchFamily="18" charset="0"/>
                <a:ea typeface="Calibri" panose="020F0502020204030204" pitchFamily="34" charset="0"/>
              </a:rPr>
              <a:t>sẻ</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nâu</a:t>
            </a:r>
            <a:r>
              <a:rPr lang="en-US" sz="2400" b="1" dirty="0">
                <a:latin typeface="Times New Roman" panose="02020603050405020304" pitchFamily="18" charset="0"/>
                <a:ea typeface="Calibri" panose="020F0502020204030204" pitchFamily="34" charset="0"/>
              </a:rPr>
              <a:t> thong </a:t>
            </a:r>
            <a:r>
              <a:rPr lang="en-US" sz="2400" b="1" dirty="0" err="1">
                <a:latin typeface="Times New Roman" panose="02020603050405020304" pitchFamily="18" charset="0"/>
                <a:ea typeface="Calibri" panose="020F0502020204030204" pitchFamily="34" charset="0"/>
              </a:rPr>
              <a:t>thả</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tha</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những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cọng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rơm</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vàng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về</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tổ</a:t>
            </a:r>
            <a:r>
              <a:rPr lang="en-US" sz="2400" b="1" dirty="0">
                <a:latin typeface="Times New Roman" panose="02020603050405020304" pitchFamily="18" charset="0"/>
                <a:ea typeface="Calibri" panose="020F0502020204030204" pitchFamily="34" charset="0"/>
              </a:rPr>
              <a:t>. </a:t>
            </a:r>
            <a:r>
              <a:rPr lang="en-US" sz="2400" b="1" dirty="0" err="1" smtClean="0">
                <a:latin typeface="Times New Roman" panose="02020603050405020304" pitchFamily="18" charset="0"/>
                <a:ea typeface="Calibri" panose="020F0502020204030204" pitchFamily="34" charset="0"/>
              </a:rPr>
              <a:t>Những</a:t>
            </a:r>
            <a:r>
              <a:rPr lang="en-US" sz="2400" b="1" dirty="0" smtClean="0">
                <a:latin typeface="Times New Roman" panose="02020603050405020304" pitchFamily="18" charset="0"/>
                <a:ea typeface="Calibri" panose="020F0502020204030204" pitchFamily="34" charset="0"/>
              </a:rPr>
              <a:t> </a:t>
            </a:r>
            <a:r>
              <a:rPr lang="en-US" sz="2400" b="1" dirty="0">
                <a:latin typeface="Times New Roman" panose="02020603050405020304" pitchFamily="18" charset="0"/>
                <a:ea typeface="Calibri" panose="020F0502020204030204" pitchFamily="34" charset="0"/>
              </a:rPr>
              <a:t>con </a:t>
            </a:r>
            <a:r>
              <a:rPr lang="en-US" sz="2400" b="1" dirty="0" err="1">
                <a:latin typeface="Times New Roman" panose="02020603050405020304" pitchFamily="18" charset="0"/>
                <a:ea typeface="Calibri" panose="020F0502020204030204" pitchFamily="34" charset="0"/>
              </a:rPr>
              <a:t>dế</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khi</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đã</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uống</a:t>
            </a:r>
            <a:r>
              <a:rPr lang="en-US" sz="2400" b="1" dirty="0">
                <a:latin typeface="Times New Roman" panose="02020603050405020304" pitchFamily="18" charset="0"/>
                <a:ea typeface="Calibri" panose="020F0502020204030204" pitchFamily="34" charset="0"/>
              </a:rPr>
              <a:t> say </a:t>
            </a:r>
            <a:r>
              <a:rPr lang="en-US" sz="2400" b="1" dirty="0" err="1">
                <a:latin typeface="Times New Roman" panose="02020603050405020304" pitchFamily="18" charset="0"/>
                <a:ea typeface="Calibri" panose="020F0502020204030204" pitchFamily="34" charset="0"/>
              </a:rPr>
              <a:t>những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giọt</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sương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đêm</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chợt</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ngẫu</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hứng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hát</a:t>
            </a:r>
            <a:r>
              <a:rPr lang="en-US" sz="2400" b="1" dirty="0">
                <a:latin typeface="Times New Roman" panose="02020603050405020304" pitchFamily="18" charset="0"/>
                <a:ea typeface="Calibri" panose="020F0502020204030204" pitchFamily="34" charset="0"/>
              </a:rPr>
              <a:t> ca. </a:t>
            </a:r>
            <a:r>
              <a:rPr lang="en-US" sz="2400" b="1" dirty="0" err="1">
                <a:latin typeface="Times New Roman" panose="02020603050405020304" pitchFamily="18" charset="0"/>
                <a:ea typeface="Calibri" panose="020F0502020204030204" pitchFamily="34" charset="0"/>
              </a:rPr>
              <a:t>Trên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cánh</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đồng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những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cánh</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cò</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trắng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tinh</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cứ</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phân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vân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mãi</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khi</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chiều</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đã</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buông</a:t>
            </a:r>
            <a:r>
              <a:rPr lang="en-US" sz="2400" b="1" dirty="0">
                <a:latin typeface="Times New Roman" panose="02020603050405020304" pitchFamily="18" charset="0"/>
                <a:ea typeface="Calibri" panose="020F0502020204030204" pitchFamily="34" charset="0"/>
              </a:rPr>
              <a:t>.</a:t>
            </a:r>
            <a:endParaRPr lang="en-US" sz="24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9877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14400" y="742950"/>
            <a:ext cx="7467600" cy="3785652"/>
          </a:xfrm>
          <a:prstGeom prst="rect">
            <a:avLst/>
          </a:prstGeom>
        </p:spPr>
        <p:txBody>
          <a:bodyPr wrap="square">
            <a:spAutoFit/>
          </a:bodyPr>
          <a:lstStyle/>
          <a:p>
            <a:r>
              <a:rPr lang="vi-VN" sz="2400" b="1" dirty="0">
                <a:latin typeface="+mj-lt"/>
              </a:rPr>
              <a:t>3. Nhờ đâu mầm non nhận ra mùa xuân về?</a:t>
            </a:r>
          </a:p>
          <a:p>
            <a:r>
              <a:rPr lang="vi-VN" sz="2400" dirty="0">
                <a:latin typeface="+mj-lt"/>
              </a:rPr>
              <a:t>a) Nhờ những âm thanh rộn ràng, náo nức của cảnh vật mùa xuân.</a:t>
            </a:r>
          </a:p>
          <a:p>
            <a:r>
              <a:rPr lang="vi-VN" sz="2400" dirty="0">
                <a:latin typeface="+mj-lt"/>
              </a:rPr>
              <a:t>b) Nhờ sự im lặng của mọi vật trong màu xuân.</a:t>
            </a:r>
          </a:p>
          <a:p>
            <a:r>
              <a:rPr lang="vi-VN" sz="2400" dirty="0">
                <a:latin typeface="+mj-lt"/>
              </a:rPr>
              <a:t>c) Nhờ màu sắc tươi tắn của cỏ cây, hoa lá trong màu xuân.</a:t>
            </a:r>
          </a:p>
          <a:p>
            <a:r>
              <a:rPr lang="vi-VN" sz="2400" b="1" dirty="0">
                <a:latin typeface="+mj-lt"/>
              </a:rPr>
              <a:t>4. Em hiểu câu thơ Rừng cây trong thưa thớt nghĩa là thế nào?</a:t>
            </a:r>
          </a:p>
          <a:p>
            <a:r>
              <a:rPr lang="vi-VN" sz="2400" dirty="0">
                <a:latin typeface="+mj-lt"/>
              </a:rPr>
              <a:t>a) Rừng thưa thớt vì rất ít cây</a:t>
            </a:r>
          </a:p>
          <a:p>
            <a:r>
              <a:rPr lang="vi-VN" sz="2400" dirty="0">
                <a:latin typeface="+mj-lt"/>
              </a:rPr>
              <a:t>b) Rừng thưa thớt vì cây không lá</a:t>
            </a:r>
          </a:p>
          <a:p>
            <a:r>
              <a:rPr lang="vi-VN" sz="2400" dirty="0">
                <a:latin typeface="+mj-lt"/>
              </a:rPr>
              <a:t>c) Rừng thưa thớt vì toàn lá vàng.</a:t>
            </a:r>
          </a:p>
        </p:txBody>
      </p:sp>
      <p:sp>
        <p:nvSpPr>
          <p:cNvPr id="3" name="Oval 2"/>
          <p:cNvSpPr/>
          <p:nvPr/>
        </p:nvSpPr>
        <p:spPr>
          <a:xfrm>
            <a:off x="914400" y="112395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914400" y="371475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941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66800" y="863590"/>
            <a:ext cx="7467600" cy="3416320"/>
          </a:xfrm>
          <a:prstGeom prst="rect">
            <a:avLst/>
          </a:prstGeom>
        </p:spPr>
        <p:txBody>
          <a:bodyPr wrap="square">
            <a:spAutoFit/>
          </a:bodyPr>
          <a:lstStyle/>
          <a:p>
            <a:r>
              <a:rPr lang="vi-VN" sz="2400" b="1" dirty="0">
                <a:latin typeface="+mj-lt"/>
              </a:rPr>
              <a:t>5. Ý chính của bài thơ là gì?</a:t>
            </a:r>
          </a:p>
          <a:p>
            <a:r>
              <a:rPr lang="vi-VN" sz="2400" dirty="0">
                <a:latin typeface="+mj-lt"/>
              </a:rPr>
              <a:t>a) Miêu tả mầm non.</a:t>
            </a:r>
          </a:p>
          <a:p>
            <a:r>
              <a:rPr lang="vi-VN" sz="2400" dirty="0">
                <a:latin typeface="+mj-lt"/>
              </a:rPr>
              <a:t>b) Ca ngợi vẻ đẹp của mùa xuân.</a:t>
            </a:r>
          </a:p>
          <a:p>
            <a:r>
              <a:rPr lang="vi-VN" sz="2400" dirty="0">
                <a:latin typeface="+mj-lt"/>
              </a:rPr>
              <a:t>c) Miêu tả sự chuyển mùa kì diệu của thiên nhiên.</a:t>
            </a:r>
          </a:p>
          <a:p>
            <a:r>
              <a:rPr lang="vi-VN" sz="2400" b="1" dirty="0">
                <a:latin typeface="+mj-lt"/>
              </a:rPr>
              <a:t>6. Trong câu thơ nào dưới đây, từ mầm non được dùng với nghĩa gốc?</a:t>
            </a:r>
          </a:p>
          <a:p>
            <a:r>
              <a:rPr lang="vi-VN" sz="2400" dirty="0">
                <a:latin typeface="+mj-lt"/>
              </a:rPr>
              <a:t>a) Bé đang học ở trường mầm non.</a:t>
            </a:r>
          </a:p>
          <a:p>
            <a:r>
              <a:rPr lang="vi-VN" sz="2400" dirty="0">
                <a:latin typeface="+mj-lt"/>
              </a:rPr>
              <a:t>b) Thiếu niên, nhi đồng là mầm non của đất nước.</a:t>
            </a:r>
          </a:p>
          <a:p>
            <a:r>
              <a:rPr lang="vi-VN" sz="2400" dirty="0">
                <a:latin typeface="+mj-lt"/>
              </a:rPr>
              <a:t>c) Trên cành cây có những mầm non mới nhú.</a:t>
            </a:r>
          </a:p>
        </p:txBody>
      </p:sp>
      <p:sp>
        <p:nvSpPr>
          <p:cNvPr id="3" name="Oval 2"/>
          <p:cNvSpPr/>
          <p:nvPr/>
        </p:nvSpPr>
        <p:spPr>
          <a:xfrm>
            <a:off x="1000991" y="196215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004455" y="382271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50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371600" y="1048762"/>
            <a:ext cx="6477000" cy="3046988"/>
          </a:xfrm>
          <a:prstGeom prst="rect">
            <a:avLst/>
          </a:prstGeom>
        </p:spPr>
        <p:txBody>
          <a:bodyPr wrap="square">
            <a:spAutoFit/>
          </a:bodyPr>
          <a:lstStyle/>
          <a:p>
            <a:r>
              <a:rPr lang="vi-VN" sz="2400" b="1" dirty="0">
                <a:latin typeface="+mj-lt"/>
              </a:rPr>
              <a:t>7. Hối hả có nghĩa là gì?</a:t>
            </a:r>
          </a:p>
          <a:p>
            <a:r>
              <a:rPr lang="vi-VN" sz="2400" dirty="0">
                <a:latin typeface="+mj-lt"/>
              </a:rPr>
              <a:t>a) rất vội vã, muốn làm việc gì đó cho thật nhanh.</a:t>
            </a:r>
          </a:p>
          <a:p>
            <a:r>
              <a:rPr lang="vi-VN" sz="2400" dirty="0">
                <a:latin typeface="+mj-lt"/>
              </a:rPr>
              <a:t>b) Mừng vui, phấn khởi vì được như ý.</a:t>
            </a:r>
          </a:p>
          <a:p>
            <a:r>
              <a:rPr lang="vi-VN" sz="2400" dirty="0">
                <a:latin typeface="+mj-lt"/>
              </a:rPr>
              <a:t>c) Vất vả vì dốc sức để làm cho thật nhanh.</a:t>
            </a:r>
          </a:p>
          <a:p>
            <a:r>
              <a:rPr lang="vi-VN" sz="2400" b="1" dirty="0">
                <a:latin typeface="+mj-lt"/>
              </a:rPr>
              <a:t>8. Từ </a:t>
            </a:r>
            <a:r>
              <a:rPr lang="vi-VN" sz="2400" b="1" dirty="0">
                <a:solidFill>
                  <a:srgbClr val="FF0000"/>
                </a:solidFill>
                <a:latin typeface="+mj-lt"/>
              </a:rPr>
              <a:t>thưa thớt </a:t>
            </a:r>
            <a:r>
              <a:rPr lang="vi-VN" sz="2400" b="1" dirty="0">
                <a:latin typeface="+mj-lt"/>
              </a:rPr>
              <a:t>thuộc từ loại nào?</a:t>
            </a:r>
          </a:p>
          <a:p>
            <a:r>
              <a:rPr lang="vi-VN" sz="2400" dirty="0">
                <a:latin typeface="+mj-lt"/>
              </a:rPr>
              <a:t>a) Danh từ</a:t>
            </a:r>
          </a:p>
          <a:p>
            <a:r>
              <a:rPr lang="vi-VN" sz="2400" dirty="0">
                <a:latin typeface="+mj-lt"/>
              </a:rPr>
              <a:t>b) Tính từ</a:t>
            </a:r>
          </a:p>
          <a:p>
            <a:r>
              <a:rPr lang="vi-VN" sz="2400" dirty="0">
                <a:latin typeface="+mj-lt"/>
              </a:rPr>
              <a:t>c) Động từ</a:t>
            </a:r>
          </a:p>
        </p:txBody>
      </p:sp>
      <p:sp>
        <p:nvSpPr>
          <p:cNvPr id="3" name="Oval 2"/>
          <p:cNvSpPr/>
          <p:nvPr/>
        </p:nvSpPr>
        <p:spPr>
          <a:xfrm>
            <a:off x="1295400" y="142875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295400" y="29337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5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990600" y="694075"/>
            <a:ext cx="7239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9. </a:t>
            </a:r>
            <a:r>
              <a:rPr kumimoji="0" lang="en-US" sz="2000" b="1" i="0" u="none" strike="noStrike" cap="none" normalizeH="0" baseline="0" dirty="0" err="1" smtClean="0">
                <a:ln>
                  <a:noFill/>
                </a:ln>
                <a:solidFill>
                  <a:schemeClr val="tx1"/>
                </a:solidFill>
                <a:effectLst/>
                <a:latin typeface="Arial" pitchFamily="34" charset="0"/>
                <a:cs typeface="Arial" pitchFamily="34" charset="0"/>
              </a:rPr>
              <a:t>Dòng</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nào</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dưới</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đây</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chỉ</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gồm</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các</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từ</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láy</a:t>
            </a:r>
            <a:r>
              <a:rPr kumimoji="0" lang="en-US" sz="2000" b="1"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 </a:t>
            </a:r>
            <a:r>
              <a:rPr kumimoji="0" lang="en-US" sz="2000" b="0" i="0" u="none" strike="noStrike" cap="none" normalizeH="0" baseline="0" dirty="0" err="1" smtClean="0">
                <a:ln>
                  <a:noFill/>
                </a:ln>
                <a:solidFill>
                  <a:schemeClr val="tx1"/>
                </a:solidFill>
                <a:effectLst/>
                <a:latin typeface="Arial" pitchFamily="34" charset="0"/>
                <a:cs typeface="Arial" pitchFamily="34" charset="0"/>
              </a:rPr>
              <a:t>Nho</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nhỏ</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lim</a:t>
            </a:r>
            <a:r>
              <a:rPr kumimoji="0" lang="en-US" sz="2000" b="0" i="0" u="none" strike="noStrike" cap="none" normalizeH="0" baseline="0" dirty="0" smtClean="0">
                <a:ln>
                  <a:noFill/>
                </a:ln>
                <a:solidFill>
                  <a:schemeClr val="tx1"/>
                </a:solidFill>
                <a:effectLst/>
                <a:latin typeface="Arial" pitchFamily="34" charset="0"/>
                <a:cs typeface="Arial" pitchFamily="34" charset="0"/>
              </a:rPr>
              <a:t> dim, </a:t>
            </a:r>
            <a:r>
              <a:rPr kumimoji="0" lang="en-US" sz="2000" b="0" i="0" u="none" strike="noStrike" cap="none" normalizeH="0" baseline="0" dirty="0" err="1" smtClean="0">
                <a:ln>
                  <a:noFill/>
                </a:ln>
                <a:solidFill>
                  <a:schemeClr val="tx1"/>
                </a:solidFill>
                <a:effectLst/>
                <a:latin typeface="Arial" pitchFamily="34" charset="0"/>
                <a:cs typeface="Arial" pitchFamily="34" charset="0"/>
              </a:rPr>
              <a:t>mặt</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đất</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hối</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hả</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lất</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phất</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rào</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rào</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thưa</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thớt</a:t>
            </a:r>
            <a:r>
              <a:rPr kumimoji="0" lang="en-US" sz="20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b) </a:t>
            </a:r>
            <a:r>
              <a:rPr kumimoji="0" lang="en-US" sz="2000" b="0" i="0" u="none" strike="noStrike" cap="none" normalizeH="0" baseline="0" dirty="0" err="1" smtClean="0">
                <a:ln>
                  <a:noFill/>
                </a:ln>
                <a:solidFill>
                  <a:schemeClr val="tx1"/>
                </a:solidFill>
                <a:effectLst/>
                <a:latin typeface="Arial" pitchFamily="34" charset="0"/>
                <a:cs typeface="Arial" pitchFamily="34" charset="0"/>
              </a:rPr>
              <a:t>Nho</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nhỏ</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lim</a:t>
            </a:r>
            <a:r>
              <a:rPr kumimoji="0" lang="en-US" sz="2000" b="0" i="0" u="none" strike="noStrike" cap="none" normalizeH="0" baseline="0" dirty="0" smtClean="0">
                <a:ln>
                  <a:noFill/>
                </a:ln>
                <a:solidFill>
                  <a:schemeClr val="tx1"/>
                </a:solidFill>
                <a:effectLst/>
                <a:latin typeface="Arial" pitchFamily="34" charset="0"/>
                <a:cs typeface="Arial" pitchFamily="34" charset="0"/>
              </a:rPr>
              <a:t> dim, </a:t>
            </a:r>
            <a:r>
              <a:rPr kumimoji="0" lang="en-US" sz="2000" b="0" i="0" u="none" strike="noStrike" cap="none" normalizeH="0" baseline="0" dirty="0" err="1" smtClean="0">
                <a:ln>
                  <a:noFill/>
                </a:ln>
                <a:solidFill>
                  <a:schemeClr val="tx1"/>
                </a:solidFill>
                <a:effectLst/>
                <a:latin typeface="Arial" pitchFamily="34" charset="0"/>
                <a:cs typeface="Arial" pitchFamily="34" charset="0"/>
              </a:rPr>
              <a:t>hối</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hả</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lất</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phất</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lặng</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im</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thưa</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thớt</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róc</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rách</a:t>
            </a:r>
            <a:r>
              <a:rPr kumimoji="0" lang="en-US" sz="20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c) </a:t>
            </a:r>
            <a:r>
              <a:rPr kumimoji="0" lang="en-US" sz="2000" b="0" i="0" u="none" strike="noStrike" cap="none" normalizeH="0" baseline="0" dirty="0" err="1" smtClean="0">
                <a:ln>
                  <a:noFill/>
                </a:ln>
                <a:solidFill>
                  <a:schemeClr val="tx1"/>
                </a:solidFill>
                <a:effectLst/>
                <a:latin typeface="Arial" pitchFamily="34" charset="0"/>
                <a:cs typeface="Arial" pitchFamily="34" charset="0"/>
              </a:rPr>
              <a:t>Nho</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nhỏ</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lim</a:t>
            </a:r>
            <a:r>
              <a:rPr kumimoji="0" lang="en-US" sz="2000" b="0" i="0" u="none" strike="noStrike" cap="none" normalizeH="0" baseline="0" dirty="0" smtClean="0">
                <a:ln>
                  <a:noFill/>
                </a:ln>
                <a:solidFill>
                  <a:schemeClr val="tx1"/>
                </a:solidFill>
                <a:effectLst/>
                <a:latin typeface="Arial" pitchFamily="34" charset="0"/>
                <a:cs typeface="Arial" pitchFamily="34" charset="0"/>
              </a:rPr>
              <a:t> dim, </a:t>
            </a:r>
            <a:r>
              <a:rPr kumimoji="0" lang="en-US" sz="2000" b="0" i="0" u="none" strike="noStrike" cap="none" normalizeH="0" baseline="0" dirty="0" err="1" smtClean="0">
                <a:ln>
                  <a:noFill/>
                </a:ln>
                <a:solidFill>
                  <a:schemeClr val="tx1"/>
                </a:solidFill>
                <a:effectLst/>
                <a:latin typeface="Arial" pitchFamily="34" charset="0"/>
                <a:cs typeface="Arial" pitchFamily="34" charset="0"/>
              </a:rPr>
              <a:t>hối</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hả</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lất</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phất</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rào</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rào</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thưa</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thớt</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róc</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rách</a:t>
            </a:r>
            <a:r>
              <a:rPr kumimoji="0" lang="en-US" sz="20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10. </a:t>
            </a:r>
            <a:r>
              <a:rPr kumimoji="0" lang="en-US" sz="2000" b="1" i="0" u="none" strike="noStrike" cap="none" normalizeH="0" baseline="0" dirty="0" err="1" smtClean="0">
                <a:ln>
                  <a:noFill/>
                </a:ln>
                <a:solidFill>
                  <a:schemeClr val="tx1"/>
                </a:solidFill>
                <a:effectLst/>
                <a:latin typeface="Arial" pitchFamily="34" charset="0"/>
                <a:cs typeface="Arial" pitchFamily="34" charset="0"/>
              </a:rPr>
              <a:t>Từ</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nào</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đồng</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nghĩa</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với</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từ</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rgbClr val="FF0000"/>
                </a:solidFill>
                <a:effectLst/>
                <a:latin typeface="Arial" pitchFamily="34" charset="0"/>
                <a:cs typeface="Arial" pitchFamily="34" charset="0"/>
              </a:rPr>
              <a:t>im</a:t>
            </a:r>
            <a:r>
              <a:rPr kumimoji="0" lang="en-US" sz="2000" b="1" i="0" u="none" strike="noStrike" cap="none" normalizeH="0" baseline="0" dirty="0" smtClean="0">
                <a:ln>
                  <a:noFill/>
                </a:ln>
                <a:solidFill>
                  <a:srgbClr val="FF0000"/>
                </a:solidFill>
                <a:effectLst/>
                <a:latin typeface="Arial" pitchFamily="34" charset="0"/>
                <a:cs typeface="Arial" pitchFamily="34" charset="0"/>
              </a:rPr>
              <a:t> </a:t>
            </a:r>
            <a:r>
              <a:rPr kumimoji="0" lang="en-US" sz="2000" b="1" i="0" u="none" strike="noStrike" cap="none" normalizeH="0" baseline="0" dirty="0" err="1" smtClean="0">
                <a:ln>
                  <a:noFill/>
                </a:ln>
                <a:solidFill>
                  <a:srgbClr val="FF0000"/>
                </a:solidFill>
                <a:effectLst/>
                <a:latin typeface="Arial" pitchFamily="34" charset="0"/>
                <a:cs typeface="Arial" pitchFamily="34" charset="0"/>
              </a:rPr>
              <a:t>ắng</a:t>
            </a:r>
            <a:r>
              <a:rPr kumimoji="0" lang="en-US" sz="2000" b="1"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Lặng</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im</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b) </a:t>
            </a:r>
            <a:r>
              <a:rPr kumimoji="0" lang="en-US" sz="2000" b="0" i="0" u="none" strike="noStrike" cap="none" normalizeH="0" baseline="0" dirty="0" err="1" smtClean="0">
                <a:ln>
                  <a:noFill/>
                </a:ln>
                <a:solidFill>
                  <a:schemeClr val="tx1"/>
                </a:solidFill>
                <a:effectLst/>
                <a:latin typeface="Arial" pitchFamily="34" charset="0"/>
                <a:cs typeface="Arial" pitchFamily="34" charset="0"/>
              </a:rPr>
              <a:t>Nho</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nhỏ</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c) Lim dim</a:t>
            </a:r>
          </a:p>
        </p:txBody>
      </p:sp>
      <p:sp>
        <p:nvSpPr>
          <p:cNvPr id="3" name="Oval 2"/>
          <p:cNvSpPr/>
          <p:nvPr/>
        </p:nvSpPr>
        <p:spPr>
          <a:xfrm>
            <a:off x="987136" y="2204412"/>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949036" y="310515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623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24200" y="590550"/>
            <a:ext cx="4114800" cy="1200329"/>
          </a:xfrm>
          <a:prstGeom prst="rect">
            <a:avLst/>
          </a:prstGeom>
          <a:noFill/>
        </p:spPr>
        <p:txBody>
          <a:bodyPr wrap="square" rtlCol="0">
            <a:spAutoFit/>
          </a:bodyPr>
          <a:lstStyle/>
          <a:p>
            <a:r>
              <a:rPr lang="en-US" sz="7200" b="1" u="sng" dirty="0" err="1">
                <a:solidFill>
                  <a:srgbClr val="FF0000"/>
                </a:solidFill>
                <a:latin typeface="Times New Roman" pitchFamily="18" charset="0"/>
                <a:cs typeface="Times New Roman" pitchFamily="18" charset="0"/>
              </a:rPr>
              <a:t>TIẾT</a:t>
            </a:r>
            <a:r>
              <a:rPr lang="en-US" sz="7200" b="1" u="sng" dirty="0">
                <a:solidFill>
                  <a:srgbClr val="FF0000"/>
                </a:solidFill>
                <a:latin typeface="Times New Roman" pitchFamily="18" charset="0"/>
                <a:cs typeface="Times New Roman" pitchFamily="18" charset="0"/>
              </a:rPr>
              <a:t> </a:t>
            </a:r>
            <a:r>
              <a:rPr lang="en-US" sz="7200" b="1" u="sng" dirty="0" smtClean="0">
                <a:solidFill>
                  <a:srgbClr val="FF0000"/>
                </a:solidFill>
                <a:latin typeface="Times New Roman" pitchFamily="18" charset="0"/>
                <a:cs typeface="Times New Roman" pitchFamily="18" charset="0"/>
              </a:rPr>
              <a:t>8</a:t>
            </a:r>
            <a:endParaRPr lang="en-US" sz="7200" b="1" u="sng" dirty="0">
              <a:solidFill>
                <a:srgbClr val="FF0000"/>
              </a:solidFill>
              <a:latin typeface="Times New Roman" pitchFamily="18" charset="0"/>
              <a:cs typeface="Times New Roman" pitchFamily="18" charset="0"/>
            </a:endParaRPr>
          </a:p>
        </p:txBody>
      </p:sp>
      <p:sp>
        <p:nvSpPr>
          <p:cNvPr id="4" name="TextBox 3"/>
          <p:cNvSpPr txBox="1"/>
          <p:nvPr/>
        </p:nvSpPr>
        <p:spPr>
          <a:xfrm>
            <a:off x="990600" y="2038350"/>
            <a:ext cx="7543800" cy="1446550"/>
          </a:xfrm>
          <a:prstGeom prst="rect">
            <a:avLst/>
          </a:prstGeom>
          <a:noFill/>
        </p:spPr>
        <p:txBody>
          <a:bodyPr wrap="square" rtlCol="0">
            <a:spAutoFit/>
          </a:bodyPr>
          <a:lstStyle/>
          <a:p>
            <a:pPr algn="ctr"/>
            <a:r>
              <a:rPr lang="en-US" sz="3200" b="1" u="sng" dirty="0" err="1" smtClean="0">
                <a:solidFill>
                  <a:prstClr val="black"/>
                </a:solidFill>
                <a:latin typeface="Times New Roman" pitchFamily="18" charset="0"/>
                <a:cs typeface="Times New Roman" pitchFamily="18" charset="0"/>
              </a:rPr>
              <a:t>TẬP</a:t>
            </a:r>
            <a:r>
              <a:rPr lang="en-US" sz="3200" b="1" u="sng" dirty="0" smtClean="0">
                <a:solidFill>
                  <a:prstClr val="black"/>
                </a:solidFill>
                <a:latin typeface="Times New Roman" pitchFamily="18" charset="0"/>
                <a:cs typeface="Times New Roman" pitchFamily="18" charset="0"/>
              </a:rPr>
              <a:t> </a:t>
            </a:r>
            <a:r>
              <a:rPr lang="en-US" sz="3200" b="1" u="sng" dirty="0" err="1" smtClean="0">
                <a:solidFill>
                  <a:prstClr val="black"/>
                </a:solidFill>
                <a:latin typeface="Times New Roman" pitchFamily="18" charset="0"/>
                <a:cs typeface="Times New Roman" pitchFamily="18" charset="0"/>
              </a:rPr>
              <a:t>LÀM</a:t>
            </a:r>
            <a:r>
              <a:rPr lang="en-US" sz="3200" b="1" u="sng" dirty="0" smtClean="0">
                <a:solidFill>
                  <a:prstClr val="black"/>
                </a:solidFill>
                <a:latin typeface="Times New Roman" pitchFamily="18" charset="0"/>
                <a:cs typeface="Times New Roman" pitchFamily="18" charset="0"/>
              </a:rPr>
              <a:t> </a:t>
            </a:r>
            <a:r>
              <a:rPr lang="en-US" sz="3200" b="1" u="sng" dirty="0" err="1" smtClean="0">
                <a:solidFill>
                  <a:prstClr val="black"/>
                </a:solidFill>
                <a:latin typeface="Times New Roman" pitchFamily="18" charset="0"/>
                <a:cs typeface="Times New Roman" pitchFamily="18" charset="0"/>
              </a:rPr>
              <a:t>VĂN</a:t>
            </a:r>
            <a:r>
              <a:rPr lang="en-US" sz="3200" b="1" dirty="0" smtClean="0">
                <a:solidFill>
                  <a:prstClr val="black"/>
                </a:solidFill>
                <a:latin typeface="Times New Roman" pitchFamily="18" charset="0"/>
                <a:cs typeface="Times New Roman" pitchFamily="18" charset="0"/>
              </a:rPr>
              <a:t>: </a:t>
            </a:r>
          </a:p>
          <a:p>
            <a:r>
              <a:rPr lang="en-US" sz="2800" b="1" dirty="0" err="1" smtClean="0">
                <a:solidFill>
                  <a:srgbClr val="0070C0"/>
                </a:solidFill>
                <a:latin typeface="Times New Roman" pitchFamily="18" charset="0"/>
                <a:cs typeface="Times New Roman" pitchFamily="18" charset="0"/>
              </a:rPr>
              <a:t>Hãy</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tả</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ngôi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trường</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thân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yêu</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đã</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gắn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bó</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với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em</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trong</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nhiều</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năm</a:t>
            </a:r>
            <a:r>
              <a:rPr lang="en-US" sz="2800" b="1" dirty="0" smtClean="0">
                <a:solidFill>
                  <a:srgbClr val="0070C0"/>
                </a:solidFill>
                <a:latin typeface="Times New Roman" pitchFamily="18" charset="0"/>
                <a:cs typeface="Times New Roman" pitchFamily="18" charset="0"/>
              </a:rPr>
              <a:t> qua.</a:t>
            </a:r>
            <a:endParaRPr lang="en-US" sz="28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39599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33400" y="742950"/>
            <a:ext cx="7543800" cy="461665"/>
          </a:xfrm>
          <a:prstGeom prst="rect">
            <a:avLst/>
          </a:prstGeom>
          <a:noFill/>
        </p:spPr>
        <p:txBody>
          <a:bodyPr wrap="square" rtlCol="0">
            <a:spAutoFit/>
          </a:bodyPr>
          <a:lstStyle/>
          <a:p>
            <a:r>
              <a:rPr lang="en-US" sz="2400" b="1" dirty="0" smtClean="0">
                <a:solidFill>
                  <a:prstClr val="black"/>
                </a:solidFill>
                <a:latin typeface="Times New Roman" pitchFamily="18" charset="0"/>
                <a:cs typeface="Times New Roman" pitchFamily="18" charset="0"/>
              </a:rPr>
              <a:t>  1. </a:t>
            </a:r>
            <a:r>
              <a:rPr lang="en-US" sz="2400" b="1" dirty="0" err="1" smtClean="0">
                <a:solidFill>
                  <a:prstClr val="black"/>
                </a:solidFill>
                <a:latin typeface="Times New Roman" pitchFamily="18" charset="0"/>
                <a:cs typeface="Times New Roman" pitchFamily="18" charset="0"/>
              </a:rPr>
              <a:t>Luyện</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đọc</a:t>
            </a:r>
            <a:endParaRPr lang="en-US" sz="2400" b="1" dirty="0">
              <a:solidFill>
                <a:prstClr val="black"/>
              </a:solidFill>
              <a:latin typeface="Times New Roman" pitchFamily="18" charset="0"/>
              <a:cs typeface="Times New Roman" pitchFamily="18" charset="0"/>
            </a:endParaRPr>
          </a:p>
        </p:txBody>
      </p:sp>
      <p:sp>
        <p:nvSpPr>
          <p:cNvPr id="2" name="Rectangle 1"/>
          <p:cNvSpPr/>
          <p:nvPr/>
        </p:nvSpPr>
        <p:spPr>
          <a:xfrm>
            <a:off x="685800" y="965862"/>
            <a:ext cx="7924800" cy="3748719"/>
          </a:xfrm>
          <a:prstGeom prst="rect">
            <a:avLst/>
          </a:prstGeom>
        </p:spPr>
        <p:txBody>
          <a:bodyPr wrap="square">
            <a:spAutoFit/>
          </a:bodyPr>
          <a:lstStyle/>
          <a:p>
            <a:pPr marL="457200" algn="ctr">
              <a:lnSpc>
                <a:spcPct val="120000"/>
              </a:lnSpc>
              <a:spcAft>
                <a:spcPts val="0"/>
              </a:spcAft>
              <a:tabLst>
                <a:tab pos="3060065" algn="ctr"/>
              </a:tabLst>
            </a:pPr>
            <a:r>
              <a:rPr lang="en-US" b="1" dirty="0">
                <a:latin typeface="Times New Roman" panose="02020603050405020304" pitchFamily="18" charset="0"/>
                <a:ea typeface="Calibri" panose="020F0502020204030204" pitchFamily="34" charset="0"/>
              </a:rPr>
              <a:t>SAU TRẬN MƯA RÀO</a:t>
            </a:r>
            <a:endParaRPr lang="en-US" dirty="0">
              <a:latin typeface="Times New Roman" panose="02020603050405020304" pitchFamily="18" charset="0"/>
              <a:ea typeface="Calibri" panose="020F0502020204030204" pitchFamily="34" charset="0"/>
            </a:endParaRPr>
          </a:p>
          <a:p>
            <a:pPr indent="457200" algn="just">
              <a:lnSpc>
                <a:spcPct val="120000"/>
              </a:lnSpc>
              <a:spcAft>
                <a:spcPts val="0"/>
              </a:spcAft>
            </a:pPr>
            <a:r>
              <a:rPr lang="en-US" sz="2000" b="1" dirty="0" err="1">
                <a:latin typeface="Times New Roman" panose="02020603050405020304" pitchFamily="18" charset="0"/>
                <a:ea typeface="Calibri" panose="020F0502020204030204" pitchFamily="34" charset="0"/>
              </a:rPr>
              <a:t>Một</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giờ</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sau</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cơn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dông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người</a:t>
            </a:r>
            <a:r>
              <a:rPr lang="en-US" sz="2000" b="1" dirty="0">
                <a:latin typeface="Times New Roman" panose="02020603050405020304" pitchFamily="18" charset="0"/>
                <a:ea typeface="Calibri" panose="020F0502020204030204" pitchFamily="34" charset="0"/>
              </a:rPr>
              <a:t> ta </a:t>
            </a:r>
            <a:r>
              <a:rPr lang="en-US" sz="2000" b="1" dirty="0" err="1">
                <a:latin typeface="Times New Roman" panose="02020603050405020304" pitchFamily="18" charset="0"/>
                <a:ea typeface="Calibri" panose="020F0502020204030204" pitchFamily="34" charset="0"/>
              </a:rPr>
              <a:t>hầu</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như</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không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nhận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thấy</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trời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hè</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vừa</a:t>
            </a:r>
            <a:r>
              <a:rPr lang="en-US" sz="2000" b="1" dirty="0">
                <a:latin typeface="Times New Roman" panose="02020603050405020304" pitchFamily="18" charset="0"/>
                <a:ea typeface="Calibri" panose="020F0502020204030204" pitchFamily="34" charset="0"/>
              </a:rPr>
              <a:t> ủ </a:t>
            </a:r>
            <a:r>
              <a:rPr lang="en-US" sz="2000" b="1" dirty="0" err="1">
                <a:latin typeface="Times New Roman" panose="02020603050405020304" pitchFamily="18" charset="0"/>
                <a:ea typeface="Calibri" panose="020F0502020204030204" pitchFamily="34" charset="0"/>
              </a:rPr>
              <a:t>dột</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Mùa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hè</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mặt</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đất</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cũng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chóng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khô</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như</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đôi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mắt</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em</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bé</a:t>
            </a:r>
            <a:r>
              <a:rPr lang="en-US" sz="2000" b="1" dirty="0">
                <a:latin typeface="Times New Roman" panose="02020603050405020304" pitchFamily="18" charset="0"/>
                <a:ea typeface="Calibri" panose="020F0502020204030204" pitchFamily="34" charset="0"/>
              </a:rPr>
              <a:t>.</a:t>
            </a:r>
          </a:p>
          <a:p>
            <a:pPr indent="457200" algn="just">
              <a:lnSpc>
                <a:spcPct val="120000"/>
              </a:lnSpc>
              <a:spcAft>
                <a:spcPts val="0"/>
              </a:spcAft>
            </a:pPr>
            <a:r>
              <a:rPr lang="en-US" sz="2000" b="1" dirty="0" err="1">
                <a:latin typeface="Times New Roman" panose="02020603050405020304" pitchFamily="18" charset="0"/>
                <a:ea typeface="Calibri" panose="020F0502020204030204" pitchFamily="34" charset="0"/>
              </a:rPr>
              <a:t>Không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gì</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đẹp</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bằng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cây</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lá</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vừa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tắm</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mưa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xong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đang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được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mặt</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trời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lau</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ráo</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lúc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đó</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trong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nó</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vừa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tươi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mát</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vừa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ấm</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áp</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Khóm</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cây</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luống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cảnh</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trao</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đổi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hương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thơm</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và</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tia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sáng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Trong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tán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lá</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mấy</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cây</a:t>
            </a:r>
            <a:r>
              <a:rPr lang="en-US" sz="2000" b="1" dirty="0">
                <a:latin typeface="Times New Roman" panose="02020603050405020304" pitchFamily="18" charset="0"/>
                <a:ea typeface="Calibri" panose="020F0502020204030204" pitchFamily="34" charset="0"/>
              </a:rPr>
              <a:t> sung </a:t>
            </a:r>
            <a:r>
              <a:rPr lang="en-US" sz="2000" b="1" dirty="0" err="1">
                <a:latin typeface="Times New Roman" panose="02020603050405020304" pitchFamily="18" charset="0"/>
                <a:ea typeface="Calibri" panose="020F0502020204030204" pitchFamily="34" charset="0"/>
              </a:rPr>
              <a:t>và</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chích</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chòe</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huyên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náo</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chim</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sẻ</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tung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hoành</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gõ</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kiến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leo</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dọc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thân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cây</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dẻ</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mổ</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lách</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cách</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trên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vỏ</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Hoa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cẩm</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chướng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có</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mùi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thơm</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nồng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nàn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Ánh</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sáng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mạ</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vàng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những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đóa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hoa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kim</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hương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vô</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số</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bướm</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chập</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chờn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trông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như</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những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tia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sáng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lập</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lòe</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của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đóa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đèn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hoa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hoa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ấy</a:t>
            </a:r>
            <a:r>
              <a:rPr lang="en-US" sz="2000" b="1" dirty="0">
                <a:latin typeface="Times New Roman" panose="02020603050405020304" pitchFamily="18" charset="0"/>
                <a:ea typeface="Calibri" panose="020F0502020204030204" pitchFamily="34" charset="0"/>
              </a:rPr>
              <a:t>.</a:t>
            </a:r>
            <a:endParaRPr lang="en-US" sz="20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5292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33400" y="742950"/>
            <a:ext cx="7543800" cy="461665"/>
          </a:xfrm>
          <a:prstGeom prst="rect">
            <a:avLst/>
          </a:prstGeom>
          <a:noFill/>
        </p:spPr>
        <p:txBody>
          <a:bodyPr wrap="square" rtlCol="0">
            <a:spAutoFit/>
          </a:bodyPr>
          <a:lstStyle/>
          <a:p>
            <a:r>
              <a:rPr lang="en-US" sz="2400" b="1" dirty="0" smtClean="0">
                <a:solidFill>
                  <a:prstClr val="black"/>
                </a:solidFill>
                <a:latin typeface="Times New Roman" pitchFamily="18" charset="0"/>
                <a:cs typeface="Times New Roman" pitchFamily="18" charset="0"/>
              </a:rPr>
              <a:t>  1. </a:t>
            </a:r>
            <a:r>
              <a:rPr lang="en-US" sz="2400" b="1" dirty="0" err="1" smtClean="0">
                <a:solidFill>
                  <a:prstClr val="black"/>
                </a:solidFill>
                <a:latin typeface="Times New Roman" pitchFamily="18" charset="0"/>
                <a:cs typeface="Times New Roman" pitchFamily="18" charset="0"/>
              </a:rPr>
              <a:t>Luyện</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đọc</a:t>
            </a:r>
            <a:endParaRPr lang="en-US" sz="2400" b="1" dirty="0">
              <a:solidFill>
                <a:prstClr val="black"/>
              </a:solidFill>
              <a:latin typeface="Times New Roman" pitchFamily="18" charset="0"/>
              <a:cs typeface="Times New Roman" pitchFamily="18" charset="0"/>
            </a:endParaRPr>
          </a:p>
        </p:txBody>
      </p:sp>
      <p:sp>
        <p:nvSpPr>
          <p:cNvPr id="2" name="Rectangle 1"/>
          <p:cNvSpPr/>
          <p:nvPr/>
        </p:nvSpPr>
        <p:spPr>
          <a:xfrm>
            <a:off x="609600" y="1233511"/>
            <a:ext cx="8077200" cy="2886944"/>
          </a:xfrm>
          <a:prstGeom prst="rect">
            <a:avLst/>
          </a:prstGeom>
        </p:spPr>
        <p:txBody>
          <a:bodyPr wrap="square">
            <a:spAutoFit/>
          </a:bodyPr>
          <a:lstStyle/>
          <a:p>
            <a:pPr algn="ctr">
              <a:lnSpc>
                <a:spcPct val="120000"/>
              </a:lnSpc>
              <a:spcAft>
                <a:spcPts val="0"/>
              </a:spcAft>
              <a:tabLst>
                <a:tab pos="2527300" algn="l"/>
              </a:tabLst>
            </a:pPr>
            <a:r>
              <a:rPr lang="en-US" b="1" dirty="0">
                <a:latin typeface="Times New Roman" panose="02020603050405020304" pitchFamily="18" charset="0"/>
                <a:ea typeface="Calibri" panose="020F0502020204030204" pitchFamily="34" charset="0"/>
              </a:rPr>
              <a:t>RỪNG XUÂN</a:t>
            </a:r>
            <a:endParaRPr lang="en-US" dirty="0">
              <a:latin typeface="Times New Roman" panose="02020603050405020304" pitchFamily="18" charset="0"/>
              <a:ea typeface="Calibri" panose="020F0502020204030204" pitchFamily="34" charset="0"/>
            </a:endParaRPr>
          </a:p>
          <a:p>
            <a:pPr algn="just"/>
            <a:r>
              <a:rPr lang="en-US"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Trời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xuân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chỉ</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hơi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lạnh</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một</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chút</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vừa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đủ</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để</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giữ</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một</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vệt</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sương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mỏng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như</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chiếc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khăn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voăn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vắt</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hờ</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hững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trên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sườn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đồi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Rừng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hôm</a:t>
            </a:r>
            <a:r>
              <a:rPr lang="en-US" sz="2000" b="1" dirty="0">
                <a:latin typeface="Times New Roman" panose="02020603050405020304" pitchFamily="18" charset="0"/>
                <a:ea typeface="Calibri" panose="020F0502020204030204" pitchFamily="34" charset="0"/>
              </a:rPr>
              <a:t> nay </a:t>
            </a:r>
            <a:r>
              <a:rPr lang="en-US" sz="2000" b="1" dirty="0" err="1">
                <a:latin typeface="Times New Roman" panose="02020603050405020304" pitchFamily="18" charset="0"/>
                <a:ea typeface="Calibri" panose="020F0502020204030204" pitchFamily="34" charset="0"/>
              </a:rPr>
              <a:t>như</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một</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ngày</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hội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của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màu</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xanh</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màu</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xanh</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với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nhiều</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sắc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độ</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đậm</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nhạt</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dày</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mỏng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khác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nhau</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Những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mầm</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cây</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bụ</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bẫm</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còn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đang</a:t>
            </a:r>
            <a:r>
              <a:rPr lang="en-US" sz="2000" b="1" dirty="0">
                <a:latin typeface="Times New Roman" panose="02020603050405020304" pitchFamily="18" charset="0"/>
                <a:ea typeface="Calibri" panose="020F0502020204030204" pitchFamily="34" charset="0"/>
              </a:rPr>
              <a:t> ở </a:t>
            </a:r>
            <a:r>
              <a:rPr lang="en-US" sz="2000" b="1" dirty="0" err="1">
                <a:latin typeface="Times New Roman" panose="02020603050405020304" pitchFamily="18" charset="0"/>
                <a:ea typeface="Calibri" panose="020F0502020204030204" pitchFamily="34" charset="0"/>
              </a:rPr>
              <a:t>màu</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nâu</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hồng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chưa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có</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đủ</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chất</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diệp</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lục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để</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chuyển</a:t>
            </a:r>
            <a:r>
              <a:rPr lang="en-US" sz="2000" b="1" dirty="0">
                <a:latin typeface="Times New Roman" panose="02020603050405020304" pitchFamily="18" charset="0"/>
                <a:ea typeface="Calibri" panose="020F0502020204030204" pitchFamily="34" charset="0"/>
              </a:rPr>
              <a:t> sang </a:t>
            </a:r>
            <a:r>
              <a:rPr lang="en-US" sz="2000" b="1" dirty="0" err="1">
                <a:latin typeface="Times New Roman" panose="02020603050405020304" pitchFamily="18" charset="0"/>
                <a:ea typeface="Calibri" panose="020F0502020204030204" pitchFamily="34" charset="0"/>
              </a:rPr>
              <a:t>màu</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xanh</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Những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lá</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cời</a:t>
            </a:r>
            <a:r>
              <a:rPr lang="en-US" sz="2000" b="1" dirty="0">
                <a:latin typeface="Times New Roman" panose="02020603050405020304" pitchFamily="18" charset="0"/>
                <a:ea typeface="Calibri" panose="020F0502020204030204" pitchFamily="34" charset="0"/>
              </a:rPr>
              <a:t> non </a:t>
            </a:r>
            <a:r>
              <a:rPr lang="en-US" sz="2000" b="1" dirty="0" err="1">
                <a:latin typeface="Times New Roman" panose="02020603050405020304" pitchFamily="18" charset="0"/>
                <a:ea typeface="Calibri" panose="020F0502020204030204" pitchFamily="34" charset="0"/>
              </a:rPr>
              <a:t>mới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thoáng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một</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chút</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xanh</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vừa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ra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khỏi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màu</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nâu</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vàng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Những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lá</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sưa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mỏng</a:t>
            </a:r>
            <a:r>
              <a:rPr lang="en-US" sz="2000" b="1" dirty="0">
                <a:latin typeface="Times New Roman" panose="02020603050405020304" pitchFamily="18" charset="0"/>
                <a:ea typeface="Calibri" panose="020F0502020204030204" pitchFamily="34" charset="0"/>
              </a:rPr>
              <a:t> tang </a:t>
            </a:r>
            <a:r>
              <a:rPr lang="en-US" sz="2000" b="1" dirty="0" err="1">
                <a:latin typeface="Times New Roman" panose="02020603050405020304" pitchFamily="18" charset="0"/>
                <a:ea typeface="Calibri" panose="020F0502020204030204" pitchFamily="34" charset="0"/>
              </a:rPr>
              <a:t>và</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xanh</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rờn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như</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mọt</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thứ</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lụa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xanh</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màu</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ngọc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thạch</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với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những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chùm</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hoa</a:t>
            </a:r>
            <a:r>
              <a:rPr lang="en-US" sz="2000" b="1" dirty="0">
                <a:latin typeface="Times New Roman" panose="02020603050405020304" pitchFamily="18" charset="0"/>
                <a:ea typeface="Calibri" panose="020F0502020204030204" pitchFamily="34" charset="0"/>
              </a:rPr>
              <a:t> li ti </a:t>
            </a:r>
            <a:r>
              <a:rPr lang="en-US" sz="2000" b="1" dirty="0" err="1">
                <a:latin typeface="Times New Roman" panose="02020603050405020304" pitchFamily="18" charset="0"/>
                <a:ea typeface="Calibri" panose="020F0502020204030204" pitchFamily="34" charset="0"/>
              </a:rPr>
              <a:t>và</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trắng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như</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những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hạt</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mưa</a:t>
            </a:r>
            <a:r>
              <a:rPr lang="en-US" sz="2000" b="1" dirty="0">
                <a:latin typeface="Times New Roman" panose="02020603050405020304" pitchFamily="18" charset="0"/>
                <a:ea typeface="Calibri" panose="020F0502020204030204" pitchFamily="34" charset="0"/>
              </a:rPr>
              <a:t> bay . </a:t>
            </a:r>
            <a:endParaRPr lang="en-US" sz="2000" b="1" dirty="0"/>
          </a:p>
        </p:txBody>
      </p:sp>
    </p:spTree>
    <p:extLst>
      <p:ext uri="{BB962C8B-B14F-4D97-AF65-F5344CB8AC3E}">
        <p14:creationId xmlns:p14="http://schemas.microsoft.com/office/powerpoint/2010/main" val="279649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33400" y="742950"/>
            <a:ext cx="7543800" cy="461665"/>
          </a:xfrm>
          <a:prstGeom prst="rect">
            <a:avLst/>
          </a:prstGeom>
          <a:noFill/>
        </p:spPr>
        <p:txBody>
          <a:bodyPr wrap="square" rtlCol="0">
            <a:spAutoFit/>
          </a:bodyPr>
          <a:lstStyle/>
          <a:p>
            <a:r>
              <a:rPr lang="en-US" sz="2400" b="1" dirty="0" smtClean="0">
                <a:solidFill>
                  <a:prstClr val="black"/>
                </a:solidFill>
                <a:latin typeface="Times New Roman" pitchFamily="18" charset="0"/>
                <a:cs typeface="Times New Roman" pitchFamily="18" charset="0"/>
              </a:rPr>
              <a:t>  1. </a:t>
            </a:r>
            <a:r>
              <a:rPr lang="en-US" sz="2400" b="1" dirty="0" err="1" smtClean="0">
                <a:solidFill>
                  <a:prstClr val="black"/>
                </a:solidFill>
                <a:latin typeface="Times New Roman" pitchFamily="18" charset="0"/>
                <a:cs typeface="Times New Roman" pitchFamily="18" charset="0"/>
              </a:rPr>
              <a:t>Luyện</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đọc</a:t>
            </a:r>
            <a:endParaRPr lang="en-US" sz="2400" b="1" dirty="0">
              <a:solidFill>
                <a:prstClr val="black"/>
              </a:solidFill>
              <a:latin typeface="Times New Roman" pitchFamily="18" charset="0"/>
              <a:cs typeface="Times New Roman" pitchFamily="18" charset="0"/>
            </a:endParaRPr>
          </a:p>
        </p:txBody>
      </p:sp>
      <p:sp>
        <p:nvSpPr>
          <p:cNvPr id="2" name="Rectangle 1"/>
          <p:cNvSpPr/>
          <p:nvPr/>
        </p:nvSpPr>
        <p:spPr>
          <a:xfrm>
            <a:off x="914400" y="1171866"/>
            <a:ext cx="7543800" cy="3242426"/>
          </a:xfrm>
          <a:prstGeom prst="rect">
            <a:avLst/>
          </a:prstGeom>
        </p:spPr>
        <p:txBody>
          <a:bodyPr wrap="square">
            <a:spAutoFit/>
          </a:bodyPr>
          <a:lstStyle/>
          <a:p>
            <a:pPr algn="ctr">
              <a:lnSpc>
                <a:spcPct val="115000"/>
              </a:lnSpc>
              <a:spcAft>
                <a:spcPts val="0"/>
              </a:spcAft>
              <a:tabLst>
                <a:tab pos="1492250" algn="l"/>
              </a:tabLst>
            </a:pPr>
            <a:r>
              <a:rPr lang="en-US" b="1" dirty="0">
                <a:latin typeface="Times New Roman" panose="02020603050405020304" pitchFamily="18" charset="0"/>
                <a:ea typeface="Calibri" panose="020F0502020204030204" pitchFamily="34" charset="0"/>
              </a:rPr>
              <a:t>TÔI YÊU BUỔI TRƯA</a:t>
            </a:r>
            <a:endParaRPr lang="en-US" dirty="0">
              <a:latin typeface="Times New Roman" panose="02020603050405020304" pitchFamily="18" charset="0"/>
              <a:ea typeface="Calibri" panose="020F0502020204030204" pitchFamily="34" charset="0"/>
            </a:endParaRPr>
          </a:p>
          <a:p>
            <a:pPr algn="just">
              <a:lnSpc>
                <a:spcPct val="115000"/>
              </a:lnSpc>
              <a:spcAft>
                <a:spcPts val="0"/>
              </a:spcAft>
              <a:tabLst>
                <a:tab pos="450215" algn="l"/>
              </a:tabLst>
            </a:pPr>
            <a:r>
              <a:rPr lang="en-US" sz="2000" b="1" dirty="0" err="1">
                <a:latin typeface="Times New Roman" panose="02020603050405020304" pitchFamily="18" charset="0"/>
                <a:ea typeface="Calibri" panose="020F0502020204030204" pitchFamily="34" charset="0"/>
              </a:rPr>
              <a:t>Trưa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hè</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khi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bước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chân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lên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đám</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rơm</a:t>
            </a:r>
            <a:r>
              <a:rPr lang="en-US" sz="2000" b="1" dirty="0">
                <a:latin typeface="Times New Roman" panose="02020603050405020304" pitchFamily="18" charset="0"/>
                <a:ea typeface="Calibri" panose="020F0502020204030204" pitchFamily="34" charset="0"/>
              </a:rPr>
              <a:t> , </a:t>
            </a:r>
            <a:r>
              <a:rPr lang="en-US" sz="2000" b="1" dirty="0" err="1">
                <a:latin typeface="Times New Roman" panose="02020603050405020304" pitchFamily="18" charset="0"/>
                <a:ea typeface="Calibri" panose="020F0502020204030204" pitchFamily="34" charset="0"/>
              </a:rPr>
              <a:t>tôi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thấy</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mùi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thơm</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khô</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ngai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ngái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những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sợi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rơm</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vàng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óng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khoe</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sắc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tôi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thấy</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thóc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đã</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khô</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theo</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bước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chân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thóc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của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bố</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mẹ</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tôi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Rồi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bố</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mẹ</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tôi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cứ</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thức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trông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thóc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mà</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chẳng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dám</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nghỉ</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trưa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Nhờ</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buổi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trưa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này</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mà</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mọi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người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có</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rơm</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củi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khô</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đun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bếp</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nhờ</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buổi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trưa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này</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mà</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thóc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được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hong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khô</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mọi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người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đươc</a:t>
            </a:r>
            <a:r>
              <a:rPr lang="en-US" sz="2000" b="1" dirty="0">
                <a:latin typeface="Times New Roman" panose="02020603050405020304" pitchFamily="18" charset="0"/>
                <a:ea typeface="Calibri" panose="020F0502020204030204" pitchFamily="34" charset="0"/>
              </a:rPr>
              <a:t> no </a:t>
            </a:r>
            <a:r>
              <a:rPr lang="en-US" sz="2000" b="1" dirty="0" err="1">
                <a:latin typeface="Times New Roman" panose="02020603050405020304" pitchFamily="18" charset="0"/>
                <a:ea typeface="Calibri" panose="020F0502020204030204" pitchFamily="34" charset="0"/>
              </a:rPr>
              <a:t>ấm</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và</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hơn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tất</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cả</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nhờ</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buổi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trưa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này</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mà</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tôi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hiểu</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ra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hững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nhọc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nhằn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của</a:t>
            </a:r>
            <a:r>
              <a:rPr lang="en-US" sz="2000" b="1" dirty="0">
                <a:latin typeface="Times New Roman" panose="02020603050405020304" pitchFamily="18" charset="0"/>
                <a:ea typeface="Calibri" panose="020F0502020204030204" pitchFamily="34" charset="0"/>
              </a:rPr>
              <a:t> cha </a:t>
            </a:r>
            <a:r>
              <a:rPr lang="en-US" sz="2000" b="1" dirty="0" err="1">
                <a:latin typeface="Times New Roman" panose="02020603050405020304" pitchFamily="18" charset="0"/>
                <a:ea typeface="Calibri" panose="020F0502020204030204" pitchFamily="34" charset="0"/>
              </a:rPr>
              <a:t>mẹ</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tôi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và</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của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những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người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nông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dân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suốt</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đời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một</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nắng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hai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sương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Tôi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yêu</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lắm</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những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buổi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trưa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mùa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hè</a:t>
            </a:r>
            <a:r>
              <a:rPr lang="en-US" sz="2000" b="1" dirty="0">
                <a:latin typeface="Times New Roman" panose="02020603050405020304" pitchFamily="18" charset="0"/>
                <a:ea typeface="Calibri" panose="020F0502020204030204" pitchFamily="34" charset="0"/>
              </a:rPr>
              <a:t> !</a:t>
            </a:r>
            <a:endParaRPr lang="en-US" sz="20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4798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726347"/>
              </p:ext>
            </p:extLst>
          </p:nvPr>
        </p:nvGraphicFramePr>
        <p:xfrm>
          <a:off x="609600" y="514350"/>
          <a:ext cx="8305800" cy="4277856"/>
        </p:xfrm>
        <a:graphic>
          <a:graphicData uri="http://schemas.openxmlformats.org/drawingml/2006/table">
            <a:tbl>
              <a:tblPr/>
              <a:tblGrid>
                <a:gridCol w="1295400"/>
                <a:gridCol w="2133600"/>
                <a:gridCol w="1752600"/>
                <a:gridCol w="3124200"/>
              </a:tblGrid>
              <a:tr h="181194">
                <a:tc>
                  <a:txBody>
                    <a:bodyPr/>
                    <a:lstStyle/>
                    <a:p>
                      <a:pPr algn="ctr"/>
                      <a:r>
                        <a:rPr lang="vi-VN" sz="1400" b="1" dirty="0">
                          <a:effectLst/>
                          <a:latin typeface="inherit"/>
                        </a:rPr>
                        <a:t>Chủ điểm</a:t>
                      </a:r>
                      <a:endParaRPr lang="vi-VN" sz="14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400" b="1" dirty="0" err="1">
                          <a:effectLst/>
                          <a:latin typeface="inherit"/>
                        </a:rPr>
                        <a:t>Tên</a:t>
                      </a:r>
                      <a:r>
                        <a:rPr lang="en-US" sz="1400" b="1" dirty="0">
                          <a:effectLst/>
                          <a:latin typeface="inherit"/>
                        </a:rPr>
                        <a:t> </a:t>
                      </a:r>
                      <a:r>
                        <a:rPr lang="en-US" sz="1400" b="1" dirty="0" err="1">
                          <a:effectLst/>
                          <a:latin typeface="inherit"/>
                        </a:rPr>
                        <a:t>bài</a:t>
                      </a:r>
                      <a:endParaRPr lang="en-US" sz="14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400" b="1" dirty="0" err="1">
                          <a:effectLst/>
                          <a:latin typeface="inherit"/>
                        </a:rPr>
                        <a:t>Tác</a:t>
                      </a:r>
                      <a:r>
                        <a:rPr lang="en-US" sz="1400" b="1" dirty="0">
                          <a:effectLst/>
                          <a:latin typeface="inherit"/>
                        </a:rPr>
                        <a:t> </a:t>
                      </a:r>
                      <a:r>
                        <a:rPr lang="en-US" sz="1400" b="1" dirty="0" err="1">
                          <a:effectLst/>
                          <a:latin typeface="inherit"/>
                        </a:rPr>
                        <a:t>giả</a:t>
                      </a:r>
                      <a:endParaRPr lang="en-US" sz="14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400" b="1" dirty="0" err="1">
                          <a:effectLst/>
                          <a:latin typeface="inherit"/>
                        </a:rPr>
                        <a:t>Nội</a:t>
                      </a:r>
                      <a:r>
                        <a:rPr lang="en-US" sz="1400" b="1" dirty="0">
                          <a:effectLst/>
                          <a:latin typeface="inherit"/>
                        </a:rPr>
                        <a:t> dung </a:t>
                      </a:r>
                      <a:r>
                        <a:rPr lang="en-US" sz="1400" b="1" dirty="0" err="1">
                          <a:effectLst/>
                          <a:latin typeface="inherit"/>
                        </a:rPr>
                        <a:t>chính</a:t>
                      </a:r>
                      <a:endParaRPr lang="en-US" sz="14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78937">
                <a:tc>
                  <a:txBody>
                    <a:bodyPr/>
                    <a:lstStyle/>
                    <a:p>
                      <a:pPr algn="ctr"/>
                      <a:r>
                        <a:rPr lang="en-US" sz="2000" dirty="0" err="1">
                          <a:effectLst/>
                        </a:rPr>
                        <a:t>Việt</a:t>
                      </a:r>
                      <a:r>
                        <a:rPr lang="en-US" sz="2000" dirty="0">
                          <a:effectLst/>
                        </a:rPr>
                        <a:t> Nam </a:t>
                      </a:r>
                      <a:r>
                        <a:rPr lang="en-US" sz="2000" dirty="0" err="1">
                          <a:effectLst/>
                        </a:rPr>
                        <a:t>Tổ</a:t>
                      </a:r>
                      <a:r>
                        <a:rPr lang="en-US" sz="2000" dirty="0">
                          <a:effectLst/>
                        </a:rPr>
                        <a:t> </a:t>
                      </a:r>
                      <a:r>
                        <a:rPr lang="en-US" sz="2000" dirty="0" err="1">
                          <a:effectLst/>
                        </a:rPr>
                        <a:t>quốc</a:t>
                      </a:r>
                      <a:r>
                        <a:rPr lang="en-US" sz="2000" dirty="0">
                          <a:effectLst/>
                        </a:rPr>
                        <a:t> </a:t>
                      </a:r>
                      <a:r>
                        <a:rPr lang="en-US" sz="2000" dirty="0" err="1">
                          <a:effectLst/>
                        </a:rPr>
                        <a:t>em</a:t>
                      </a:r>
                      <a:endParaRPr lang="en-US" sz="20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2000" dirty="0" err="1">
                          <a:effectLst/>
                        </a:rPr>
                        <a:t>Sắc</a:t>
                      </a:r>
                      <a:r>
                        <a:rPr lang="en-US" sz="2000" dirty="0">
                          <a:effectLst/>
                        </a:rPr>
                        <a:t> </a:t>
                      </a:r>
                      <a:r>
                        <a:rPr lang="en-US" sz="2000" dirty="0" err="1">
                          <a:effectLst/>
                        </a:rPr>
                        <a:t>màu</a:t>
                      </a:r>
                      <a:r>
                        <a:rPr lang="en-US" sz="2000" dirty="0">
                          <a:effectLst/>
                        </a:rPr>
                        <a:t> </a:t>
                      </a:r>
                      <a:r>
                        <a:rPr lang="en-US" sz="2000" dirty="0" err="1">
                          <a:effectLst/>
                        </a:rPr>
                        <a:t>em</a:t>
                      </a:r>
                      <a:r>
                        <a:rPr lang="en-US" sz="2000" dirty="0">
                          <a:effectLst/>
                        </a:rPr>
                        <a:t> </a:t>
                      </a:r>
                      <a:r>
                        <a:rPr lang="en-US" sz="2000" dirty="0" err="1">
                          <a:effectLst/>
                        </a:rPr>
                        <a:t>yêu</a:t>
                      </a:r>
                      <a:endParaRPr lang="en-US" sz="20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dirty="0" err="1">
                          <a:effectLst/>
                        </a:rPr>
                        <a:t>Phạm</a:t>
                      </a:r>
                      <a:r>
                        <a:rPr lang="en-US" sz="2000" dirty="0">
                          <a:effectLst/>
                        </a:rPr>
                        <a:t> </a:t>
                      </a:r>
                      <a:r>
                        <a:rPr lang="en-US" sz="2000" dirty="0" err="1">
                          <a:effectLst/>
                        </a:rPr>
                        <a:t>Đình</a:t>
                      </a:r>
                      <a:r>
                        <a:rPr lang="en-US" sz="2000" dirty="0">
                          <a:effectLst/>
                        </a:rPr>
                        <a:t> </a:t>
                      </a:r>
                      <a:r>
                        <a:rPr lang="en-US" sz="2000" dirty="0" err="1">
                          <a:effectLst/>
                        </a:rPr>
                        <a:t>Ân</a:t>
                      </a:r>
                      <a:endParaRPr lang="en-US" sz="20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vi-VN" sz="1800" dirty="0">
                          <a:effectLst/>
                        </a:rPr>
                        <a:t>Em yêu các màu sắc gắn với cảnh vật và con người Việt Nam</a:t>
                      </a: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658486">
                <a:tc>
                  <a:txBody>
                    <a:bodyPr/>
                    <a:lstStyle/>
                    <a:p>
                      <a:pPr algn="ctr"/>
                      <a:r>
                        <a:rPr lang="en-US" sz="2000" dirty="0" err="1">
                          <a:effectLst/>
                        </a:rPr>
                        <a:t>Cánh</a:t>
                      </a:r>
                      <a:r>
                        <a:rPr lang="en-US" sz="2000" dirty="0">
                          <a:effectLst/>
                        </a:rPr>
                        <a:t> </a:t>
                      </a:r>
                      <a:r>
                        <a:rPr lang="en-US" sz="2000" dirty="0" err="1">
                          <a:effectLst/>
                        </a:rPr>
                        <a:t>chim</a:t>
                      </a:r>
                      <a:r>
                        <a:rPr lang="en-US" sz="2000" dirty="0">
                          <a:effectLst/>
                        </a:rPr>
                        <a:t> </a:t>
                      </a:r>
                      <a:r>
                        <a:rPr lang="en-US" sz="2000" dirty="0" err="1">
                          <a:effectLst/>
                        </a:rPr>
                        <a:t>hòa</a:t>
                      </a:r>
                      <a:r>
                        <a:rPr lang="en-US" sz="2000" dirty="0">
                          <a:effectLst/>
                        </a:rPr>
                        <a:t> </a:t>
                      </a:r>
                      <a:r>
                        <a:rPr lang="en-US" sz="2000" dirty="0" err="1">
                          <a:effectLst/>
                        </a:rPr>
                        <a:t>bình</a:t>
                      </a:r>
                      <a:endParaRPr lang="en-US" sz="20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vi-VN" sz="2000" dirty="0">
                          <a:effectLst/>
                        </a:rPr>
                        <a:t>Bài ca về trái đất</a:t>
                      </a: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dirty="0" err="1">
                          <a:effectLst/>
                        </a:rPr>
                        <a:t>Định</a:t>
                      </a:r>
                      <a:r>
                        <a:rPr lang="en-US" sz="2000" dirty="0">
                          <a:effectLst/>
                        </a:rPr>
                        <a:t> </a:t>
                      </a:r>
                      <a:r>
                        <a:rPr lang="en-US" sz="2000" dirty="0" err="1">
                          <a:effectLst/>
                        </a:rPr>
                        <a:t>Hải</a:t>
                      </a:r>
                      <a:endParaRPr lang="en-US" sz="20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vi-VN" sz="1800" dirty="0">
                          <a:effectLst/>
                        </a:rPr>
                        <a:t>Cần xóa bỏ chiến tranh, giữa gìn hòa bình cho trái đất luôn đẹp</a:t>
                      </a: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738035">
                <a:tc>
                  <a:txBody>
                    <a:bodyPr/>
                    <a:lstStyle/>
                    <a:p>
                      <a:pPr algn="ctr"/>
                      <a:endParaRPr lang="en-US" sz="14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2000" dirty="0">
                          <a:effectLst/>
                        </a:rPr>
                        <a:t>Ê-mi-li, con</a:t>
                      </a: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dirty="0" err="1">
                          <a:effectLst/>
                        </a:rPr>
                        <a:t>Tố</a:t>
                      </a:r>
                      <a:r>
                        <a:rPr lang="en-US" sz="2000" dirty="0">
                          <a:effectLst/>
                        </a:rPr>
                        <a:t> </a:t>
                      </a:r>
                      <a:r>
                        <a:rPr lang="en-US" sz="2000" dirty="0" err="1">
                          <a:effectLst/>
                        </a:rPr>
                        <a:t>Hữu</a:t>
                      </a:r>
                      <a:endParaRPr lang="en-US" sz="20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vi-VN" sz="1800" dirty="0">
                          <a:effectLst/>
                        </a:rPr>
                        <a:t>Ca ngợi tấm gương hi sinh của anh Mo-ri-xơn để phản đối chuẩn tranh</a:t>
                      </a: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738035">
                <a:tc>
                  <a:txBody>
                    <a:bodyPr/>
                    <a:lstStyle/>
                    <a:p>
                      <a:pPr algn="ctr"/>
                      <a:r>
                        <a:rPr lang="vi-VN" sz="2000" dirty="0">
                          <a:effectLst/>
                        </a:rPr>
                        <a:t>Con người với thiên nhiên</a:t>
                      </a: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vi-VN" sz="2000">
                          <a:effectLst/>
                        </a:rPr>
                        <a:t>Tiếng đàn Ba-la-lai-ca trên sông Đà</a:t>
                      </a: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dirty="0" err="1">
                          <a:effectLst/>
                        </a:rPr>
                        <a:t>Quang</a:t>
                      </a:r>
                      <a:r>
                        <a:rPr lang="en-US" sz="2000" dirty="0">
                          <a:effectLst/>
                        </a:rPr>
                        <a:t> </a:t>
                      </a:r>
                      <a:r>
                        <a:rPr lang="en-US" sz="2000" dirty="0" err="1">
                          <a:effectLst/>
                        </a:rPr>
                        <a:t>Huy</a:t>
                      </a:r>
                      <a:endParaRPr lang="en-US" sz="20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vi-VN" sz="1800" dirty="0">
                          <a:effectLst/>
                        </a:rPr>
                        <a:t>Cảm xúc của tác giải khi nghe tiếng đàn Ba-la-lai-ca trên sông Đà vào một đêm trăng</a:t>
                      </a: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99389">
                <a:tc>
                  <a:txBody>
                    <a:bodyPr/>
                    <a:lstStyle/>
                    <a:p>
                      <a:endParaRPr lang="en-US" sz="14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vi-VN" sz="2000" dirty="0">
                          <a:effectLst/>
                        </a:rPr>
                        <a:t>Trước cổng trời</a:t>
                      </a: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dirty="0" smtClean="0">
                          <a:effectLst/>
                        </a:rPr>
                        <a:t>Ng. </a:t>
                      </a:r>
                      <a:r>
                        <a:rPr lang="en-US" sz="2000" dirty="0" err="1">
                          <a:effectLst/>
                        </a:rPr>
                        <a:t>Đình</a:t>
                      </a:r>
                      <a:r>
                        <a:rPr lang="en-US" sz="2000" dirty="0">
                          <a:effectLst/>
                        </a:rPr>
                        <a:t> </a:t>
                      </a:r>
                      <a:r>
                        <a:rPr lang="en-US" sz="2000" dirty="0" err="1">
                          <a:effectLst/>
                        </a:rPr>
                        <a:t>Ảnh</a:t>
                      </a:r>
                      <a:endParaRPr lang="en-US" sz="20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vi-VN" sz="1800" dirty="0">
                          <a:effectLst/>
                        </a:rPr>
                        <a:t>Vẻ hùng vĩ, thơ mộng của cổng trời ở vùng núi nước ta</a:t>
                      </a: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3" name="Rectangle 2"/>
          <p:cNvSpPr/>
          <p:nvPr/>
        </p:nvSpPr>
        <p:spPr>
          <a:xfrm>
            <a:off x="457200" y="57150"/>
            <a:ext cx="8153400" cy="369332"/>
          </a:xfrm>
          <a:prstGeom prst="rect">
            <a:avLst/>
          </a:prstGeom>
        </p:spPr>
        <p:txBody>
          <a:bodyPr wrap="square">
            <a:spAutoFit/>
          </a:bodyPr>
          <a:lstStyle/>
          <a:p>
            <a:r>
              <a:rPr lang="en-US" b="1" dirty="0">
                <a:latin typeface="Times New Roman" pitchFamily="18" charset="0"/>
                <a:cs typeface="Times New Roman" pitchFamily="18" charset="0"/>
              </a:rPr>
              <a:t>2. </a:t>
            </a:r>
            <a:r>
              <a:rPr lang="en-US" b="1" dirty="0" err="1">
                <a:latin typeface="Times New Roman" pitchFamily="18" charset="0"/>
                <a:cs typeface="Times New Roman" pitchFamily="18" charset="0"/>
              </a:rPr>
              <a:t>Lập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kê</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bài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học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giờ</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tập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đọc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tuần</a:t>
            </a:r>
            <a:r>
              <a:rPr lang="en-US" b="1" dirty="0">
                <a:latin typeface="Times New Roman" pitchFamily="18" charset="0"/>
                <a:cs typeface="Times New Roman" pitchFamily="18" charset="0"/>
              </a:rPr>
              <a:t> 1 – </a:t>
            </a:r>
            <a:r>
              <a:rPr lang="en-US" b="1" dirty="0" err="1">
                <a:latin typeface="Times New Roman" pitchFamily="18" charset="0"/>
                <a:cs typeface="Times New Roman" pitchFamily="18" charset="0"/>
              </a:rPr>
              <a:t>tuần</a:t>
            </a:r>
            <a:r>
              <a:rPr lang="en-US" b="1" dirty="0">
                <a:latin typeface="Times New Roman" pitchFamily="18" charset="0"/>
                <a:cs typeface="Times New Roman" pitchFamily="18" charset="0"/>
              </a:rPr>
              <a:t> 9.</a:t>
            </a:r>
          </a:p>
        </p:txBody>
      </p:sp>
    </p:spTree>
    <p:extLst>
      <p:ext uri="{BB962C8B-B14F-4D97-AF65-F5344CB8AC3E}">
        <p14:creationId xmlns:p14="http://schemas.microsoft.com/office/powerpoint/2010/main" val="361610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24200" y="590550"/>
            <a:ext cx="4114800" cy="1200329"/>
          </a:xfrm>
          <a:prstGeom prst="rect">
            <a:avLst/>
          </a:prstGeom>
          <a:noFill/>
        </p:spPr>
        <p:txBody>
          <a:bodyPr wrap="square" rtlCol="0">
            <a:spAutoFit/>
          </a:bodyPr>
          <a:lstStyle/>
          <a:p>
            <a:r>
              <a:rPr lang="en-US" sz="7200" b="1" u="sng" dirty="0" err="1">
                <a:solidFill>
                  <a:srgbClr val="FF0000"/>
                </a:solidFill>
                <a:latin typeface="Times New Roman" pitchFamily="18" charset="0"/>
                <a:cs typeface="Times New Roman" pitchFamily="18" charset="0"/>
              </a:rPr>
              <a:t>TIẾT</a:t>
            </a:r>
            <a:r>
              <a:rPr lang="en-US" sz="7200" b="1" u="sng" dirty="0">
                <a:solidFill>
                  <a:srgbClr val="FF0000"/>
                </a:solidFill>
                <a:latin typeface="Times New Roman" pitchFamily="18" charset="0"/>
                <a:cs typeface="Times New Roman" pitchFamily="18" charset="0"/>
              </a:rPr>
              <a:t> </a:t>
            </a:r>
            <a:r>
              <a:rPr lang="en-US" sz="7200" b="1" u="sng" dirty="0" smtClean="0">
                <a:solidFill>
                  <a:srgbClr val="FF0000"/>
                </a:solidFill>
                <a:latin typeface="Times New Roman" pitchFamily="18" charset="0"/>
                <a:cs typeface="Times New Roman" pitchFamily="18" charset="0"/>
              </a:rPr>
              <a:t>2</a:t>
            </a:r>
            <a:endParaRPr lang="en-US" sz="7200" b="1" u="sng" dirty="0">
              <a:solidFill>
                <a:srgbClr val="FF0000"/>
              </a:solidFill>
              <a:latin typeface="Times New Roman" pitchFamily="18" charset="0"/>
              <a:cs typeface="Times New Roman" pitchFamily="18" charset="0"/>
            </a:endParaRPr>
          </a:p>
        </p:txBody>
      </p:sp>
      <p:sp>
        <p:nvSpPr>
          <p:cNvPr id="3" name="TextBox 2"/>
          <p:cNvSpPr txBox="1"/>
          <p:nvPr/>
        </p:nvSpPr>
        <p:spPr>
          <a:xfrm>
            <a:off x="838200" y="2647950"/>
            <a:ext cx="7543800" cy="1077218"/>
          </a:xfrm>
          <a:prstGeom prst="rect">
            <a:avLst/>
          </a:prstGeom>
          <a:noFill/>
        </p:spPr>
        <p:txBody>
          <a:bodyPr wrap="square" rtlCol="0">
            <a:spAutoFit/>
          </a:bodyPr>
          <a:lstStyle/>
          <a:p>
            <a:r>
              <a:rPr lang="en-US" sz="3200" b="1" dirty="0">
                <a:solidFill>
                  <a:prstClr val="black"/>
                </a:solidFill>
                <a:latin typeface="Times New Roman" pitchFamily="18" charset="0"/>
                <a:cs typeface="Times New Roman" pitchFamily="18" charset="0"/>
              </a:rPr>
              <a:t>2. </a:t>
            </a:r>
            <a:r>
              <a:rPr lang="en-US" sz="3200" b="1" dirty="0" err="1" smtClean="0">
                <a:solidFill>
                  <a:prstClr val="black"/>
                </a:solidFill>
                <a:latin typeface="Times New Roman" pitchFamily="18" charset="0"/>
                <a:cs typeface="Times New Roman" pitchFamily="18" charset="0"/>
              </a:rPr>
              <a:t>Nghe</a:t>
            </a:r>
            <a:r>
              <a:rPr lang="en-US" sz="3200" b="1" dirty="0" smtClean="0">
                <a:solidFill>
                  <a:prstClr val="black"/>
                </a:solidFill>
                <a:latin typeface="Times New Roman" pitchFamily="18" charset="0"/>
                <a:cs typeface="Times New Roman" pitchFamily="18" charset="0"/>
              </a:rPr>
              <a:t> – </a:t>
            </a:r>
            <a:r>
              <a:rPr lang="en-US" sz="3200" b="1" dirty="0" err="1" smtClean="0">
                <a:solidFill>
                  <a:prstClr val="black"/>
                </a:solidFill>
                <a:latin typeface="Times New Roman" pitchFamily="18" charset="0"/>
                <a:cs typeface="Times New Roman" pitchFamily="18" charset="0"/>
              </a:rPr>
              <a:t>viết</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Nỗi</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niềm</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giữ</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nước</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giữ</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rừng</a:t>
            </a:r>
            <a:r>
              <a:rPr lang="en-US" sz="3200" b="1" dirty="0" smtClean="0">
                <a:solidFill>
                  <a:prstClr val="black"/>
                </a:solidFill>
                <a:latin typeface="Times New Roman" pitchFamily="18" charset="0"/>
                <a:cs typeface="Times New Roman" pitchFamily="18" charset="0"/>
              </a:rPr>
              <a:t>.</a:t>
            </a:r>
            <a:endParaRPr lang="en-US" sz="3200" b="1" dirty="0">
              <a:solidFill>
                <a:prstClr val="black"/>
              </a:solidFill>
              <a:latin typeface="Times New Roman" pitchFamily="18" charset="0"/>
              <a:cs typeface="Times New Roman" pitchFamily="18" charset="0"/>
            </a:endParaRPr>
          </a:p>
        </p:txBody>
      </p:sp>
      <p:sp>
        <p:nvSpPr>
          <p:cNvPr id="4" name="TextBox 3"/>
          <p:cNvSpPr txBox="1"/>
          <p:nvPr/>
        </p:nvSpPr>
        <p:spPr>
          <a:xfrm>
            <a:off x="800100" y="1790879"/>
            <a:ext cx="7543800" cy="584775"/>
          </a:xfrm>
          <a:prstGeom prst="rect">
            <a:avLst/>
          </a:prstGeom>
          <a:noFill/>
        </p:spPr>
        <p:txBody>
          <a:bodyPr wrap="square" rtlCol="0">
            <a:spAutoFit/>
          </a:bodyPr>
          <a:lstStyle/>
          <a:p>
            <a:r>
              <a:rPr lang="en-US" sz="3200" b="1" dirty="0">
                <a:solidFill>
                  <a:prstClr val="black"/>
                </a:solidFill>
                <a:latin typeface="Times New Roman" pitchFamily="18" charset="0"/>
                <a:cs typeface="Times New Roman" pitchFamily="18" charset="0"/>
              </a:rPr>
              <a:t>1. </a:t>
            </a:r>
            <a:r>
              <a:rPr lang="en-US" sz="3200" b="1" dirty="0" err="1">
                <a:solidFill>
                  <a:prstClr val="black"/>
                </a:solidFill>
                <a:latin typeface="Times New Roman" pitchFamily="18" charset="0"/>
                <a:cs typeface="Times New Roman" pitchFamily="18" charset="0"/>
              </a:rPr>
              <a:t>Ôn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luyện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tập</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đọc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và</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đọc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thuộc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lòng</a:t>
            </a:r>
            <a:r>
              <a:rPr lang="en-US" sz="3200" b="1"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386504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33435"/>
            <a:ext cx="8458200" cy="4524315"/>
          </a:xfrm>
          <a:prstGeom prst="rect">
            <a:avLst/>
          </a:prstGeom>
        </p:spPr>
        <p:txBody>
          <a:bodyPr wrap="square">
            <a:spAutoFit/>
          </a:bodyPr>
          <a:lstStyle/>
          <a:p>
            <a:pPr algn="just"/>
            <a:r>
              <a:rPr lang="en-US" sz="2400" b="1" dirty="0" smtClean="0">
                <a:latin typeface="HP001 4 hàng" pitchFamily="34" charset="0"/>
              </a:rPr>
              <a:t>               </a:t>
            </a:r>
            <a:r>
              <a:rPr lang="vi-VN" sz="2400" b="1" dirty="0" smtClean="0">
                <a:latin typeface="HP001 4 hàng" pitchFamily="34" charset="0"/>
              </a:rPr>
              <a:t>Nỗi niềm giữ nước giữ rừng</a:t>
            </a:r>
          </a:p>
          <a:p>
            <a:pPr algn="just"/>
            <a:endParaRPr lang="vi-VN" sz="2400" b="1" dirty="0" smtClean="0">
              <a:latin typeface="HP001 4 hàng" pitchFamily="34" charset="0"/>
            </a:endParaRPr>
          </a:p>
          <a:p>
            <a:pPr algn="just"/>
            <a:r>
              <a:rPr lang="en-US" sz="2400" b="1" dirty="0" smtClean="0">
                <a:latin typeface="HP001 4 hàng" pitchFamily="34" charset="0"/>
              </a:rPr>
              <a:t>    </a:t>
            </a:r>
            <a:r>
              <a:rPr lang="vi-VN" sz="2400" b="1" dirty="0" smtClean="0">
                <a:latin typeface="HP001 4 hàng" pitchFamily="34" charset="0"/>
              </a:rPr>
              <a:t>Tôi biết tờ giấy tôi đang viết và cuốn sách này làm bằng bột nứa, nột gỗ của rừng. Ngồi trong lòng đò ngược sông Đà, nhìn lên nhiều đám cháy nghĩ mà giận người đốt rừng. Chính người đốt rừng đang đốt cơ man nào là sách.</a:t>
            </a:r>
          </a:p>
          <a:p>
            <a:pPr algn="just"/>
            <a:r>
              <a:rPr lang="en-US" sz="2400" b="1" dirty="0" smtClean="0">
                <a:latin typeface="HP001 4 hàng" pitchFamily="34" charset="0"/>
              </a:rPr>
              <a:t>    </a:t>
            </a:r>
            <a:r>
              <a:rPr lang="vi-VN" sz="2400" b="1" dirty="0" smtClean="0">
                <a:latin typeface="HP001 4 hàng" pitchFamily="34" charset="0"/>
              </a:rPr>
              <a:t>Tôi còn biết rừng cầm trịch cho mực nước sông Hồng, sông Đà. Mỗi năm lũ to kéo về như dòng nước mắt đỏ lừ của rừng, những người chủ chân chính của đất nước lại càng thêm canh cánh nỗi niềm giữ nước giữ rừng.</a:t>
            </a:r>
          </a:p>
          <a:p>
            <a:pPr algn="just"/>
            <a:endParaRPr lang="vi-VN" sz="2400" b="1" dirty="0" smtClean="0">
              <a:latin typeface="HP001 4 hàng" pitchFamily="34" charset="0"/>
            </a:endParaRPr>
          </a:p>
          <a:p>
            <a:pPr algn="just"/>
            <a:r>
              <a:rPr lang="en-US" sz="2400" b="1" dirty="0" smtClean="0">
                <a:latin typeface="HP001 4 hàng" pitchFamily="34" charset="0"/>
              </a:rPr>
              <a:t>                                       </a:t>
            </a:r>
            <a:r>
              <a:rPr lang="vi-VN" sz="2400" b="1" dirty="0" smtClean="0">
                <a:latin typeface="HP001 4 hàng" pitchFamily="34" charset="0"/>
              </a:rPr>
              <a:t>Theo Nguyễn Tuân</a:t>
            </a:r>
            <a:endParaRPr lang="en-US" sz="2400" b="1" dirty="0">
              <a:latin typeface="HP001 4 hàng" pitchFamily="34" charset="0"/>
            </a:endParaRPr>
          </a:p>
        </p:txBody>
      </p:sp>
      <p:cxnSp>
        <p:nvCxnSpPr>
          <p:cNvPr id="4" name="Straight Connector 3"/>
          <p:cNvCxnSpPr/>
          <p:nvPr/>
        </p:nvCxnSpPr>
        <p:spPr>
          <a:xfrm>
            <a:off x="0" y="333435"/>
            <a:ext cx="381000"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381000" y="333435"/>
            <a:ext cx="0" cy="481006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098104"/>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88</TotalTime>
  <Words>2752</Words>
  <Application>Microsoft Office PowerPoint</Application>
  <PresentationFormat>On-screen Show (16:9)</PresentationFormat>
  <Paragraphs>259</Paragraphs>
  <Slides>34</Slides>
  <Notes>0</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34</vt:i4>
      </vt:variant>
    </vt:vector>
  </HeadingPairs>
  <TitlesOfParts>
    <vt:vector size="49" baseType="lpstr">
      <vt:lpstr>.VnTime</vt:lpstr>
      <vt:lpstr>Arial</vt:lpstr>
      <vt:lpstr>Calibri</vt:lpstr>
      <vt:lpstr>Constantia</vt:lpstr>
      <vt:lpstr>HP001 4 hàng</vt:lpstr>
      <vt:lpstr>inherit</vt:lpstr>
      <vt:lpstr>Segoe UI Black</vt:lpstr>
      <vt:lpstr>Times New Roman</vt:lpstr>
      <vt:lpstr>Wingdings 2</vt:lpstr>
      <vt:lpstr>Office Theme</vt:lpstr>
      <vt:lpstr>1_Office Theme</vt:lpstr>
      <vt:lpstr>Flow</vt:lpstr>
      <vt:lpstr>Chủ đề của Office</vt:lpstr>
      <vt:lpstr>1_Chủ đề của Office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13</cp:revision>
  <dcterms:created xsi:type="dcterms:W3CDTF">2021-08-08T06:48:55Z</dcterms:created>
  <dcterms:modified xsi:type="dcterms:W3CDTF">2021-11-27T13:49:30Z</dcterms:modified>
</cp:coreProperties>
</file>