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0"/>
  </p:notesMasterIdLst>
  <p:sldIdLst>
    <p:sldId id="352" r:id="rId3"/>
    <p:sldId id="365" r:id="rId4"/>
    <p:sldId id="366" r:id="rId5"/>
    <p:sldId id="367" r:id="rId6"/>
    <p:sldId id="368" r:id="rId7"/>
    <p:sldId id="369" r:id="rId8"/>
    <p:sldId id="370" r:id="rId9"/>
  </p:sldIdLst>
  <p:sldSz cx="6858000" cy="51435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Kalam" panose="020B0604020202020204" charset="0"/>
      <p:regular r:id="rId15"/>
      <p:bold r:id="rId16"/>
    </p:embeddedFont>
    <p:embeddedFont>
      <p:font typeface="HP001" panose="020B0604020202020204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HP001 4 hàng" panose="020B0604020202020204" charset="0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1AFAA1-BB34-4817-BA6A-713D54213877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67DB1-A5CC-4287-9F16-D882F16D77FD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74C83B-B84C-4C51-A0D0-E2C107A360D4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1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FBC09-F5D0-4FF8-AEA5-57EDA70E3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2" b="6716"/>
          <a:stretch/>
        </p:blipFill>
        <p:spPr>
          <a:xfrm>
            <a:off x="833575" y="2001987"/>
            <a:ext cx="2711811" cy="2727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A1E169-77A8-4749-96D4-12DAC426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20" t="23298" r="12129" b="22992"/>
          <a:stretch/>
        </p:blipFill>
        <p:spPr>
          <a:xfrm>
            <a:off x="3939821" y="2571750"/>
            <a:ext cx="2140265" cy="21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61016-A43C-4FC0-818C-5DA4992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9" y="1236664"/>
            <a:ext cx="5863341" cy="3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id="{D55783B7-7373-4A4E-B6DB-8732404B87B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7901" r="3869" b="13570"/>
          <a:stretch/>
        </p:blipFill>
        <p:spPr>
          <a:xfrm>
            <a:off x="1150430" y="1236664"/>
            <a:ext cx="4810104" cy="350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69256" cy="892832"/>
            <a:chOff x="418676" y="2043957"/>
            <a:chExt cx="666925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90601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NĀ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hay,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νμ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İc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Ǉō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N, l,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121</Words>
  <Application>Microsoft Office PowerPoint</Application>
  <PresentationFormat>Custom</PresentationFormat>
  <Paragraphs>21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Wingdings</vt:lpstr>
      <vt:lpstr>Calibri</vt:lpstr>
      <vt:lpstr>UTM Cookies</vt:lpstr>
      <vt:lpstr>Arial</vt:lpstr>
      <vt:lpstr>Kalam</vt:lpstr>
      <vt:lpstr>HP001</vt:lpstr>
      <vt:lpstr>UTM Avo</vt:lpstr>
      <vt:lpstr>Montserrat</vt:lpstr>
      <vt:lpstr>HP001 4 hàng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154</cp:revision>
  <dcterms:modified xsi:type="dcterms:W3CDTF">2021-12-23T15:15:51Z</dcterms:modified>
</cp:coreProperties>
</file>