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1078FE-C795-4882-A669-1B764F80A7FD}" type="datetimeFigureOut">
              <a:rPr lang="en-US" smtClean="0"/>
              <a:pPr/>
              <a:t>31-Jul-2014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6E7CC4-9A61-4138-A836-5CA3A632CB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32314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6E7CC4-9A61-4138-A836-5CA3A632CB8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265007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3CE14-2FA6-4C4E-9CDD-017FEC254B2D}" type="datetimeFigureOut">
              <a:rPr lang="en-US" smtClean="0"/>
              <a:pPr/>
              <a:t>31-Jul-2014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61977-123A-4066-A131-56B2209A75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6626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3CE14-2FA6-4C4E-9CDD-017FEC254B2D}" type="datetimeFigureOut">
              <a:rPr lang="en-US" smtClean="0"/>
              <a:pPr/>
              <a:t>31-Jul-2014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61977-123A-4066-A131-56B2209A75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76636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3CE14-2FA6-4C4E-9CDD-017FEC254B2D}" type="datetimeFigureOut">
              <a:rPr lang="en-US" smtClean="0"/>
              <a:pPr/>
              <a:t>31-Jul-2014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61977-123A-4066-A131-56B2209A75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49988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3CE14-2FA6-4C4E-9CDD-017FEC254B2D}" type="datetimeFigureOut">
              <a:rPr lang="en-US" smtClean="0"/>
              <a:pPr/>
              <a:t>31-Jul-2014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61977-123A-4066-A131-56B2209A75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39879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3CE14-2FA6-4C4E-9CDD-017FEC254B2D}" type="datetimeFigureOut">
              <a:rPr lang="en-US" smtClean="0"/>
              <a:pPr/>
              <a:t>31-Jul-2014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61977-123A-4066-A131-56B2209A75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89702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3CE14-2FA6-4C4E-9CDD-017FEC254B2D}" type="datetimeFigureOut">
              <a:rPr lang="en-US" smtClean="0"/>
              <a:pPr/>
              <a:t>31-Jul-2014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61977-123A-4066-A131-56B2209A75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61100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3CE14-2FA6-4C4E-9CDD-017FEC254B2D}" type="datetimeFigureOut">
              <a:rPr lang="en-US" smtClean="0"/>
              <a:pPr/>
              <a:t>31-Jul-2014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61977-123A-4066-A131-56B2209A75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62636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3CE14-2FA6-4C4E-9CDD-017FEC254B2D}" type="datetimeFigureOut">
              <a:rPr lang="en-US" smtClean="0"/>
              <a:pPr/>
              <a:t>31-Jul-2014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61977-123A-4066-A131-56B2209A75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99005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3CE14-2FA6-4C4E-9CDD-017FEC254B2D}" type="datetimeFigureOut">
              <a:rPr lang="en-US" smtClean="0"/>
              <a:pPr/>
              <a:t>31-Jul-2014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61977-123A-4066-A131-56B2209A75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97900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3CE14-2FA6-4C4E-9CDD-017FEC254B2D}" type="datetimeFigureOut">
              <a:rPr lang="en-US" smtClean="0"/>
              <a:pPr/>
              <a:t>31-Jul-2014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61977-123A-4066-A131-56B2209A75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50061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3CE14-2FA6-4C4E-9CDD-017FEC254B2D}" type="datetimeFigureOut">
              <a:rPr lang="en-US" smtClean="0"/>
              <a:pPr/>
              <a:t>31-Jul-2014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61977-123A-4066-A131-56B2209A75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46300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93CE14-2FA6-4C4E-9CDD-017FEC254B2D}" type="datetimeFigureOut">
              <a:rPr lang="en-US" smtClean="0"/>
              <a:pPr/>
              <a:t>31-Jul-2014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61977-123A-4066-A131-56B2209A75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00020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71800" y="228600"/>
            <a:ext cx="28007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600" b="1" dirty="0" smtClean="0">
                <a:solidFill>
                  <a:srgbClr val="FF0000"/>
                </a:solidFill>
              </a:rPr>
              <a:t>LUYỆN TẬP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838200"/>
            <a:ext cx="739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solidFill>
                  <a:srgbClr val="0000FF"/>
                </a:solidFill>
              </a:rPr>
              <a:t>Bài 1:</a:t>
            </a:r>
            <a:r>
              <a:rPr lang="vi-VN" sz="2800" dirty="0" smtClean="0"/>
              <a:t> </a:t>
            </a:r>
            <a:r>
              <a:rPr lang="vi-VN" sz="2800" b="1" dirty="0" smtClean="0">
                <a:solidFill>
                  <a:srgbClr val="0000FF"/>
                </a:solidFill>
              </a:rPr>
              <a:t>Viết (theo mẫu)</a:t>
            </a:r>
            <a:endParaRPr lang="en-US" sz="2800" b="1" dirty="0">
              <a:solidFill>
                <a:srgbClr val="0000FF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5822370"/>
              </p:ext>
            </p:extLst>
          </p:nvPr>
        </p:nvGraphicFramePr>
        <p:xfrm>
          <a:off x="685800" y="1600200"/>
          <a:ext cx="8229601" cy="50017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90600"/>
                <a:gridCol w="1024813"/>
                <a:gridCol w="923731"/>
                <a:gridCol w="1175657"/>
                <a:gridCol w="4114800"/>
              </a:tblGrid>
              <a:tr h="67564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2000" b="1" dirty="0" smtClean="0"/>
                        <a:t>Viết</a:t>
                      </a:r>
                      <a:r>
                        <a:rPr lang="vi-VN" sz="2000" b="1" baseline="0" dirty="0" smtClean="0"/>
                        <a:t> số</a:t>
                      </a:r>
                      <a:endParaRPr lang="en-US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2000" b="1" dirty="0" smtClean="0"/>
                        <a:t>Trăm</a:t>
                      </a:r>
                      <a:endParaRPr lang="en-US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2000" b="1" dirty="0" smtClean="0"/>
                        <a:t>Chục</a:t>
                      </a:r>
                      <a:endParaRPr lang="en-US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2000" b="1" dirty="0" smtClean="0"/>
                        <a:t>Đơn</a:t>
                      </a:r>
                      <a:r>
                        <a:rPr lang="vi-VN" sz="2000" b="1" baseline="0" dirty="0" smtClean="0"/>
                        <a:t> vị</a:t>
                      </a:r>
                      <a:endParaRPr lang="en-US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2000" b="1" dirty="0" smtClean="0"/>
                        <a:t>Đọc</a:t>
                      </a:r>
                      <a:r>
                        <a:rPr lang="vi-VN" sz="2000" b="1" baseline="0" dirty="0" smtClean="0"/>
                        <a:t> số</a:t>
                      </a:r>
                      <a:endParaRPr lang="en-US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vi-VN" sz="2400" b="1" dirty="0" smtClean="0">
                          <a:solidFill>
                            <a:srgbClr val="0000FF"/>
                          </a:solidFill>
                        </a:rPr>
                        <a:t>116</a:t>
                      </a:r>
                      <a:endParaRPr lang="en-US" sz="2400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vi-VN" sz="2400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sz="2400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vi-VN" sz="2400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sz="2400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vi-VN" sz="2400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sz="2400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vi-VN" sz="2400" b="1" dirty="0" smtClean="0">
                          <a:solidFill>
                            <a:srgbClr val="0000FF"/>
                          </a:solidFill>
                        </a:rPr>
                        <a:t>một</a:t>
                      </a:r>
                      <a:r>
                        <a:rPr lang="vi-VN" sz="2400" b="1" baseline="0" dirty="0" smtClean="0">
                          <a:solidFill>
                            <a:srgbClr val="0000FF"/>
                          </a:solidFill>
                        </a:rPr>
                        <a:t> trăm mười sáu</a:t>
                      </a:r>
                      <a:endParaRPr lang="en-US" sz="2400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2400" b="1" smtClean="0"/>
                        <a:t>815</a:t>
                      </a:r>
                      <a:endParaRPr lang="en-US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2400" b="1" dirty="0" smtClean="0"/>
                        <a:t>307</a:t>
                      </a:r>
                      <a:endParaRPr lang="en-US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400" b="1" dirty="0" smtClean="0"/>
                        <a:t>4</a:t>
                      </a:r>
                      <a:endParaRPr lang="en-US" sz="2400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vi-VN" sz="2400" b="1" dirty="0" smtClean="0"/>
                        <a:t>7</a:t>
                      </a:r>
                      <a:endParaRPr lang="en-US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vi-VN" sz="2400" b="1" dirty="0" smtClean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2400" b="1" dirty="0" smtClean="0"/>
                        <a:t>chín</a:t>
                      </a:r>
                      <a:r>
                        <a:rPr lang="vi-VN" sz="2400" b="1" baseline="0" dirty="0" smtClean="0"/>
                        <a:t> trăm</a:t>
                      </a:r>
                      <a:endParaRPr lang="en-US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2400" b="1" dirty="0" smtClean="0"/>
                        <a:t>8</a:t>
                      </a:r>
                      <a:endParaRPr lang="en-US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2400" b="1" dirty="0" smtClean="0"/>
                        <a:t>0</a:t>
                      </a:r>
                      <a:endParaRPr lang="en-US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2400" b="1" dirty="0" smtClean="0"/>
                        <a:t>2</a:t>
                      </a:r>
                      <a:endParaRPr lang="en-US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057400" y="3226105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b="1" dirty="0" smtClean="0">
                <a:solidFill>
                  <a:srgbClr val="FF0000"/>
                </a:solidFill>
              </a:rPr>
              <a:t>8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48000" y="3230570"/>
            <a:ext cx="3002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>
                <a:solidFill>
                  <a:srgbClr val="FF0000"/>
                </a:solidFill>
              </a:rPr>
              <a:t>1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038600" y="323057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b="1" dirty="0" smtClean="0">
                <a:solidFill>
                  <a:srgbClr val="FF0000"/>
                </a:solidFill>
              </a:rPr>
              <a:t>5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76800" y="3230570"/>
            <a:ext cx="327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>
                <a:solidFill>
                  <a:srgbClr val="FF0000"/>
                </a:solidFill>
              </a:rPr>
              <a:t>t</a:t>
            </a:r>
            <a:r>
              <a:rPr lang="vi-VN" sz="2400" b="1" dirty="0" smtClean="0">
                <a:solidFill>
                  <a:srgbClr val="FF0000"/>
                </a:solidFill>
              </a:rPr>
              <a:t>ám trăm mười lăm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057400" y="4043065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b="1" dirty="0" smtClean="0">
                <a:solidFill>
                  <a:srgbClr val="FF0000"/>
                </a:solidFill>
              </a:rPr>
              <a:t>3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971800" y="403860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b="1" dirty="0">
                <a:solidFill>
                  <a:srgbClr val="FF0000"/>
                </a:solidFill>
              </a:rPr>
              <a:t>0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987212" y="3966865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b="1" dirty="0">
                <a:solidFill>
                  <a:srgbClr val="FF0000"/>
                </a:solidFill>
              </a:rPr>
              <a:t>7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876800" y="3962400"/>
            <a:ext cx="327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>
                <a:solidFill>
                  <a:srgbClr val="FF0000"/>
                </a:solidFill>
              </a:rPr>
              <a:t>ba trăm linh bảy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38200" y="4719935"/>
            <a:ext cx="6992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b="1" dirty="0" smtClean="0">
                <a:solidFill>
                  <a:srgbClr val="FF0000"/>
                </a:solidFill>
              </a:rPr>
              <a:t>475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876800" y="4719935"/>
            <a:ext cx="327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>
                <a:solidFill>
                  <a:srgbClr val="FF0000"/>
                </a:solidFill>
              </a:rPr>
              <a:t>b</a:t>
            </a:r>
            <a:r>
              <a:rPr lang="vi-VN" sz="2400" b="1" dirty="0" smtClean="0">
                <a:solidFill>
                  <a:srgbClr val="FF0000"/>
                </a:solidFill>
              </a:rPr>
              <a:t>ốn trăm bảy lăm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38200" y="5414665"/>
            <a:ext cx="6992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b="1" dirty="0" smtClean="0">
                <a:solidFill>
                  <a:srgbClr val="FF0000"/>
                </a:solidFill>
              </a:rPr>
              <a:t>900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057400" y="541020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b="1" dirty="0" smtClean="0">
                <a:solidFill>
                  <a:srgbClr val="FF0000"/>
                </a:solidFill>
              </a:rPr>
              <a:t>9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895600" y="541020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b="1" dirty="0">
                <a:solidFill>
                  <a:srgbClr val="FF0000"/>
                </a:solidFill>
              </a:rPr>
              <a:t>0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886200" y="541020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b="1" dirty="0">
                <a:solidFill>
                  <a:srgbClr val="FF0000"/>
                </a:solidFill>
              </a:rPr>
              <a:t>0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914400" y="6137565"/>
            <a:ext cx="6992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b="1" dirty="0" smtClean="0">
                <a:solidFill>
                  <a:srgbClr val="FF0000"/>
                </a:solidFill>
              </a:rPr>
              <a:t>802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876800" y="6091535"/>
            <a:ext cx="327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>
                <a:solidFill>
                  <a:srgbClr val="FF0000"/>
                </a:solidFill>
              </a:rPr>
              <a:t>t</a:t>
            </a:r>
            <a:r>
              <a:rPr lang="vi-VN" sz="2400" b="1" dirty="0" smtClean="0">
                <a:solidFill>
                  <a:srgbClr val="FF0000"/>
                </a:solidFill>
              </a:rPr>
              <a:t>ám trăm linh hai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15267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1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1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1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1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1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1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1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1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1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1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1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1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5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0" dur="1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5" dur="1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0" dur="1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718810"/>
            <a:ext cx="739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solidFill>
                  <a:srgbClr val="0000FF"/>
                </a:solidFill>
              </a:rPr>
              <a:t>Bài 2: </a:t>
            </a:r>
            <a:r>
              <a:rPr lang="vi-VN" sz="2800" b="1" dirty="0" smtClean="0">
                <a:solidFill>
                  <a:srgbClr val="0000FF"/>
                </a:solidFill>
              </a:rPr>
              <a:t>Số </a:t>
            </a:r>
            <a:r>
              <a:rPr lang="vi-VN" sz="2800" dirty="0" smtClean="0">
                <a:solidFill>
                  <a:srgbClr val="0000FF"/>
                </a:solidFill>
              </a:rPr>
              <a:t>?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1925360"/>
            <a:ext cx="739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/>
              <a:t>a) 400; 500; ......; .......; 800; 900; ......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304800" y="2992160"/>
            <a:ext cx="861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/>
              <a:t>b</a:t>
            </a:r>
            <a:r>
              <a:rPr lang="vi-VN" sz="2800" dirty="0" smtClean="0"/>
              <a:t>) 910; 920; 930; .......; ......; .......; 970; .......; 990; ......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4201180"/>
            <a:ext cx="861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/>
              <a:t>c</a:t>
            </a:r>
            <a:r>
              <a:rPr lang="vi-VN" sz="2800" dirty="0" smtClean="0"/>
              <a:t>) 212; 213; 214; .......; .......; 217; 218; ......; ......; .......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318516" y="5191780"/>
            <a:ext cx="88254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/>
              <a:t>d</a:t>
            </a:r>
            <a:r>
              <a:rPr lang="vi-VN" sz="2800" dirty="0" smtClean="0"/>
              <a:t>) 693; 694; ......; .......; 697; ......; ......; .......; 701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2338407" y="1925360"/>
            <a:ext cx="7857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dirty="0" smtClean="0">
                <a:solidFill>
                  <a:srgbClr val="FF0000"/>
                </a:solidFill>
              </a:rPr>
              <a:t>600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124200" y="1925360"/>
            <a:ext cx="7857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dirty="0">
                <a:solidFill>
                  <a:srgbClr val="FF0000"/>
                </a:solidFill>
              </a:rPr>
              <a:t>7</a:t>
            </a:r>
            <a:r>
              <a:rPr lang="vi-VN" sz="2800" dirty="0" smtClean="0">
                <a:solidFill>
                  <a:srgbClr val="FF0000"/>
                </a:solidFill>
              </a:rPr>
              <a:t>00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562600" y="1893904"/>
            <a:ext cx="9861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dirty="0" smtClean="0">
                <a:solidFill>
                  <a:srgbClr val="FF0000"/>
                </a:solidFill>
              </a:rPr>
              <a:t>1000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124200" y="2992160"/>
            <a:ext cx="7857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dirty="0" smtClean="0">
                <a:solidFill>
                  <a:srgbClr val="FF0000"/>
                </a:solidFill>
              </a:rPr>
              <a:t>940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945465" y="2971800"/>
            <a:ext cx="7857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dirty="0" smtClean="0">
                <a:solidFill>
                  <a:srgbClr val="FF0000"/>
                </a:solidFill>
              </a:rPr>
              <a:t>950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824222" y="2971800"/>
            <a:ext cx="7857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dirty="0" smtClean="0">
                <a:solidFill>
                  <a:srgbClr val="FF0000"/>
                </a:solidFill>
              </a:rPr>
              <a:t>960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400800" y="2971800"/>
            <a:ext cx="7857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dirty="0" smtClean="0">
                <a:solidFill>
                  <a:srgbClr val="FF0000"/>
                </a:solidFill>
              </a:rPr>
              <a:t>980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001000" y="2971800"/>
            <a:ext cx="9861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dirty="0" smtClean="0">
                <a:solidFill>
                  <a:srgbClr val="FF0000"/>
                </a:solidFill>
              </a:rPr>
              <a:t>1000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124199" y="4201180"/>
            <a:ext cx="7857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dirty="0" smtClean="0">
                <a:solidFill>
                  <a:srgbClr val="FF0000"/>
                </a:solidFill>
              </a:rPr>
              <a:t>215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63753" y="4201180"/>
            <a:ext cx="7857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dirty="0" smtClean="0">
                <a:solidFill>
                  <a:srgbClr val="FF0000"/>
                </a:solidFill>
              </a:rPr>
              <a:t>216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400799" y="4177832"/>
            <a:ext cx="7857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dirty="0" smtClean="0">
                <a:solidFill>
                  <a:srgbClr val="FF0000"/>
                </a:solidFill>
              </a:rPr>
              <a:t>219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162800" y="4201180"/>
            <a:ext cx="7857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dirty="0" smtClean="0">
                <a:solidFill>
                  <a:srgbClr val="FF0000"/>
                </a:solidFill>
              </a:rPr>
              <a:t>220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001000" y="4190024"/>
            <a:ext cx="7857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dirty="0" smtClean="0">
                <a:solidFill>
                  <a:srgbClr val="FF0000"/>
                </a:solidFill>
              </a:rPr>
              <a:t>221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338406" y="5191780"/>
            <a:ext cx="7857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dirty="0" smtClean="0">
                <a:solidFill>
                  <a:srgbClr val="FF0000"/>
                </a:solidFill>
              </a:rPr>
              <a:t>695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214707" y="5191780"/>
            <a:ext cx="7857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dirty="0" smtClean="0">
                <a:solidFill>
                  <a:srgbClr val="FF0000"/>
                </a:solidFill>
              </a:rPr>
              <a:t>696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731258" y="5191780"/>
            <a:ext cx="7857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dirty="0" smtClean="0">
                <a:solidFill>
                  <a:srgbClr val="FF0000"/>
                </a:solidFill>
              </a:rPr>
              <a:t>698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517051" y="5183672"/>
            <a:ext cx="7857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dirty="0" smtClean="0">
                <a:solidFill>
                  <a:srgbClr val="FF0000"/>
                </a:solidFill>
              </a:rPr>
              <a:t>699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318084" y="5183672"/>
            <a:ext cx="7857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dirty="0" smtClean="0">
                <a:solidFill>
                  <a:srgbClr val="FF0000"/>
                </a:solidFill>
              </a:rPr>
              <a:t>700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05621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 11"/>
          <p:cNvSpPr/>
          <p:nvPr/>
        </p:nvSpPr>
        <p:spPr>
          <a:xfrm>
            <a:off x="228600" y="1600200"/>
            <a:ext cx="762000" cy="8382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81000" y="1654314"/>
            <a:ext cx="457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dirty="0" smtClean="0">
                <a:solidFill>
                  <a:srgbClr val="0000FF"/>
                </a:solidFill>
              </a:rPr>
              <a:t>3</a:t>
            </a:r>
            <a:endParaRPr lang="en-US" sz="4000" dirty="0">
              <a:solidFill>
                <a:srgbClr val="0000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46048" y="1883664"/>
            <a:ext cx="457200" cy="1938992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vi-VN" sz="4000" dirty="0" smtClean="0">
                <a:solidFill>
                  <a:srgbClr val="0000FF"/>
                </a:solidFill>
              </a:rPr>
              <a:t>&gt;</a:t>
            </a:r>
          </a:p>
          <a:p>
            <a:r>
              <a:rPr lang="vi-VN" sz="4000" dirty="0" smtClean="0">
                <a:solidFill>
                  <a:srgbClr val="0000FF"/>
                </a:solidFill>
              </a:rPr>
              <a:t>&lt;</a:t>
            </a:r>
          </a:p>
          <a:p>
            <a:r>
              <a:rPr lang="vi-VN" sz="4000" dirty="0">
                <a:solidFill>
                  <a:srgbClr val="0000FF"/>
                </a:solidFill>
              </a:rPr>
              <a:t>=</a:t>
            </a:r>
            <a:endParaRPr lang="en-US" sz="4000" dirty="0">
              <a:solidFill>
                <a:srgbClr val="0000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33600" y="1883664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/>
              <a:t>543 ...... 590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2133600" y="260098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/>
              <a:t>670 ...... 676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2121408" y="335280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/>
              <a:t>699 ...... 701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5257800" y="190500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/>
              <a:t>342 ...... 432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5257800" y="2622316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/>
              <a:t>987 ...... 897</a:t>
            </a:r>
            <a:endParaRPr lang="en-US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5245608" y="3374136"/>
            <a:ext cx="34411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/>
              <a:t>695 ...... 600 + 95</a:t>
            </a:r>
            <a:endParaRPr lang="en-US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2971800" y="1752600"/>
            <a:ext cx="457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dirty="0" smtClean="0">
                <a:solidFill>
                  <a:srgbClr val="FF0000"/>
                </a:solidFill>
              </a:rPr>
              <a:t>&lt;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971800" y="2492514"/>
            <a:ext cx="457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dirty="0" smtClean="0">
                <a:solidFill>
                  <a:srgbClr val="FF0000"/>
                </a:solidFill>
              </a:rPr>
              <a:t>&lt;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971800" y="3254514"/>
            <a:ext cx="457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dirty="0" smtClean="0">
                <a:solidFill>
                  <a:srgbClr val="FF0000"/>
                </a:solidFill>
              </a:rPr>
              <a:t>&lt;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096000" y="1812667"/>
            <a:ext cx="457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dirty="0" smtClean="0">
                <a:solidFill>
                  <a:srgbClr val="FF0000"/>
                </a:solidFill>
              </a:rPr>
              <a:t>&lt;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096000" y="2492514"/>
            <a:ext cx="457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dirty="0" smtClean="0">
                <a:solidFill>
                  <a:srgbClr val="FF0000"/>
                </a:solidFill>
              </a:rPr>
              <a:t>&gt;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096000" y="3281803"/>
            <a:ext cx="457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dirty="0">
                <a:solidFill>
                  <a:srgbClr val="FF0000"/>
                </a:solidFill>
              </a:rPr>
              <a:t>=</a:t>
            </a:r>
            <a:endParaRPr lang="en-US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4698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4" grpId="0"/>
      <p:bldP spid="5" grpId="0" animBg="1"/>
      <p:bldP spid="6" grpId="0"/>
      <p:bldP spid="7" grpId="0"/>
      <p:bldP spid="8" grpId="0"/>
      <p:bldP spid="9" grpId="0"/>
      <p:bldP spid="10" grpId="0"/>
      <p:bldP spid="11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1033790"/>
            <a:ext cx="7391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solidFill>
                  <a:srgbClr val="0000FF"/>
                </a:solidFill>
              </a:rPr>
              <a:t>Bài 4: Viết các số 875; 1000; 299; 420 theo thứ tự từ bé đến lớn. 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" y="2133600"/>
            <a:ext cx="739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solidFill>
                  <a:srgbClr val="FF0000"/>
                </a:solidFill>
              </a:rPr>
              <a:t>299; 420; 875; 1000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10105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718810"/>
            <a:ext cx="739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solidFill>
                  <a:srgbClr val="0000FF"/>
                </a:solidFill>
              </a:rPr>
              <a:t>Bài 5. Xếp 4 hình tam giác thành hình tứ giác 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5" name="Right Triangle 4"/>
          <p:cNvSpPr/>
          <p:nvPr/>
        </p:nvSpPr>
        <p:spPr>
          <a:xfrm>
            <a:off x="762000" y="2081784"/>
            <a:ext cx="1219200" cy="1219200"/>
          </a:xfrm>
          <a:prstGeom prst="rtTriangl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Triangle 7"/>
          <p:cNvSpPr/>
          <p:nvPr/>
        </p:nvSpPr>
        <p:spPr>
          <a:xfrm>
            <a:off x="2819400" y="2057400"/>
            <a:ext cx="1219200" cy="1219200"/>
          </a:xfrm>
          <a:prstGeom prst="rtTriangl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Triangle 8"/>
          <p:cNvSpPr/>
          <p:nvPr/>
        </p:nvSpPr>
        <p:spPr>
          <a:xfrm>
            <a:off x="4876800" y="2057400"/>
            <a:ext cx="1219200" cy="1219200"/>
          </a:xfrm>
          <a:prstGeom prst="rtTriangl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/>
          <p:cNvSpPr/>
          <p:nvPr/>
        </p:nvSpPr>
        <p:spPr>
          <a:xfrm>
            <a:off x="6858000" y="2057400"/>
            <a:ext cx="1219200" cy="1219200"/>
          </a:xfrm>
          <a:prstGeom prst="rtTriangl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arallelogram 10"/>
          <p:cNvSpPr/>
          <p:nvPr/>
        </p:nvSpPr>
        <p:spPr>
          <a:xfrm>
            <a:off x="5029200" y="4267200"/>
            <a:ext cx="2895600" cy="1447800"/>
          </a:xfrm>
          <a:prstGeom prst="parallelogram">
            <a:avLst>
              <a:gd name="adj" fmla="val 57000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14762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8" grpId="0" animBg="1"/>
      <p:bldP spid="9" grpId="0" animBg="1"/>
      <p:bldP spid="10" grpId="0" animBg="1"/>
      <p:bldP spid="11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005&quot;&gt;&lt;property id=&quot;20148&quot; value=&quot;5&quot;/&gt;&lt;property id=&quot;20300&quot; value=&quot;Slide 2&quot;/&gt;&lt;property id=&quot;20307&quot; value=&quot;257&quot;/&gt;&lt;/object&gt;&lt;object type=&quot;3&quot; unique_id=&quot;10006&quot;&gt;&lt;property id=&quot;20148&quot; value=&quot;5&quot;/&gt;&lt;property id=&quot;20300&quot; value=&quot;Slide 3&quot;/&gt;&lt;property id=&quot;20307&quot; value=&quot;258&quot;/&gt;&lt;/object&gt;&lt;object type=&quot;3&quot; unique_id=&quot;10007&quot;&gt;&lt;property id=&quot;20148&quot; value=&quot;5&quot;/&gt;&lt;property id=&quot;20300&quot; value=&quot;Slide 4&quot;/&gt;&lt;property id=&quot;20307&quot; value=&quot;259&quot;/&gt;&lt;/object&gt;&lt;object type=&quot;3&quot; unique_id=&quot;10008&quot;&gt;&lt;property id=&quot;20148&quot; value=&quot;5&quot;/&gt;&lt;property id=&quot;20300&quot; value=&quot;Slide 5&quot;/&gt;&lt;property id=&quot;20307&quot; value=&quot;260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219</Words>
  <Application>Microsoft Office PowerPoint</Application>
  <PresentationFormat>On-screen Show (4:3)</PresentationFormat>
  <Paragraphs>80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0964081990</dc:creator>
  <cp:lastModifiedBy>Ngo Trong Nghia</cp:lastModifiedBy>
  <cp:revision>13</cp:revision>
  <dcterms:created xsi:type="dcterms:W3CDTF">2014-07-28T09:42:48Z</dcterms:created>
  <dcterms:modified xsi:type="dcterms:W3CDTF">2014-07-31T10:30:34Z</dcterms:modified>
</cp:coreProperties>
</file>