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comments/comment2.xml" ContentType="application/vnd.openxmlformats-officedocument.presentationml.comment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3.wav" ContentType="audio/wav"/>
  <Override PartName="/ppt/media/audio4.wav" ContentType="audio/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3" r:id="rId3"/>
    <p:sldMasterId id="2147483703" r:id="rId4"/>
    <p:sldMasterId id="2147483711" r:id="rId5"/>
    <p:sldMasterId id="2147483723" r:id="rId6"/>
    <p:sldMasterId id="2147483735" r:id="rId7"/>
    <p:sldMasterId id="2147483747" r:id="rId8"/>
  </p:sldMasterIdLst>
  <p:notesMasterIdLst>
    <p:notesMasterId r:id="rId46"/>
  </p:notesMasterIdLst>
  <p:sldIdLst>
    <p:sldId id="346" r:id="rId9"/>
    <p:sldId id="297" r:id="rId10"/>
    <p:sldId id="347" r:id="rId11"/>
    <p:sldId id="257" r:id="rId12"/>
    <p:sldId id="298" r:id="rId13"/>
    <p:sldId id="299" r:id="rId14"/>
    <p:sldId id="300" r:id="rId15"/>
    <p:sldId id="301" r:id="rId16"/>
    <p:sldId id="302" r:id="rId17"/>
    <p:sldId id="304" r:id="rId18"/>
    <p:sldId id="306" r:id="rId19"/>
    <p:sldId id="307" r:id="rId20"/>
    <p:sldId id="309" r:id="rId21"/>
    <p:sldId id="348" r:id="rId22"/>
    <p:sldId id="331" r:id="rId23"/>
    <p:sldId id="333" r:id="rId24"/>
    <p:sldId id="350" r:id="rId25"/>
    <p:sldId id="349" r:id="rId26"/>
    <p:sldId id="351" r:id="rId27"/>
    <p:sldId id="352" r:id="rId28"/>
    <p:sldId id="319" r:id="rId29"/>
    <p:sldId id="321" r:id="rId30"/>
    <p:sldId id="342" r:id="rId31"/>
    <p:sldId id="336" r:id="rId32"/>
    <p:sldId id="337" r:id="rId33"/>
    <p:sldId id="338" r:id="rId34"/>
    <p:sldId id="339" r:id="rId35"/>
    <p:sldId id="340" r:id="rId36"/>
    <p:sldId id="341" r:id="rId37"/>
    <p:sldId id="353" r:id="rId38"/>
    <p:sldId id="324" r:id="rId39"/>
    <p:sldId id="325" r:id="rId40"/>
    <p:sldId id="344" r:id="rId41"/>
    <p:sldId id="262" r:id="rId42"/>
    <p:sldId id="354" r:id="rId43"/>
    <p:sldId id="343" r:id="rId44"/>
    <p:sldId id="355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87443" autoAdjust="0"/>
  </p:normalViewPr>
  <p:slideViewPr>
    <p:cSldViewPr snapToGrid="0">
      <p:cViewPr varScale="1">
        <p:scale>
          <a:sx n="84" d="100"/>
          <a:sy n="84" d="100"/>
        </p:scale>
        <p:origin x="91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2T10:02:00.765" idx="2">
    <p:pos x="10" y="10"/>
    <p:text>Phần tiết này tập trung về những con số - tức là tuổi và tính từ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2T09:34:34.963" idx="1">
    <p:pos x="10" y="10"/>
    <p:text>Nếu có thể nên chọn bài warm up liên quan tới Family. Để khi kết thúc a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1CC70-5AA9-40F8-B8E6-DB6F65D7A2BA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EE15B-A86E-4F87-B286-AFB0FC3F3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9435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36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Angela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97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05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173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605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/>
              <a:t>Ask </a:t>
            </a:r>
            <a:r>
              <a:rPr lang="en-US" sz="1800" dirty="0" err="1" smtClean="0"/>
              <a:t>sts</a:t>
            </a:r>
            <a:r>
              <a:rPr lang="en-US" sz="1800" dirty="0" smtClean="0"/>
              <a:t> to listen and repeat (individual, group, whole class)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/>
              <a:t>Ask </a:t>
            </a:r>
            <a:r>
              <a:rPr lang="en-US" sz="1800" dirty="0" err="1" smtClean="0"/>
              <a:t>sts</a:t>
            </a:r>
            <a:r>
              <a:rPr lang="en-US" sz="1800" dirty="0" smtClean="0"/>
              <a:t> to find more words with “</a:t>
            </a:r>
            <a:r>
              <a:rPr lang="en-US" sz="1800" dirty="0" err="1" smtClean="0"/>
              <a:t>sh</a:t>
            </a:r>
            <a:r>
              <a:rPr lang="en-US" sz="1800" dirty="0" smtClean="0"/>
              <a:t>” and “s”</a:t>
            </a:r>
          </a:p>
          <a:p>
            <a:pPr marL="342900" lvl="0" indent="-342900">
              <a:spcAft>
                <a:spcPts val="85"/>
              </a:spcAft>
              <a:buFont typeface="+mj-lt"/>
              <a:buAutoNum type="arabicPeriod"/>
            </a:pPr>
            <a:endParaRPr lang="en-US" sz="18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Myriad Pro"/>
            </a:endParaRPr>
          </a:p>
          <a:p>
            <a:pPr marL="342900" lvl="0" indent="-342900">
              <a:spcAft>
                <a:spcPts val="85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-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Write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on the board. Ask students to say the name of this letter. Then write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seven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on the board. Ask students to pronounce the sound for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s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in the word. </a:t>
            </a:r>
            <a:endParaRPr lang="en-US" sz="1800" dirty="0">
              <a:solidFill>
                <a:srgbClr val="000000"/>
              </a:solidFill>
              <a:effectLst/>
              <a:latin typeface="Myriad Pro"/>
              <a:ea typeface="Times New Roman" panose="02020603050405020304" pitchFamily="18" charset="0"/>
              <a:cs typeface="Myriad Pro"/>
            </a:endParaRPr>
          </a:p>
          <a:p>
            <a:pPr marL="342900" lvl="0" indent="-342900">
              <a:spcAft>
                <a:spcPts val="85"/>
              </a:spcAft>
              <a:buFont typeface="+mj-lt"/>
              <a:buAutoNum type="arabicPeriod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-Write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sh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on the board. Ask students to say these letters. Then write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short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on the board. </a:t>
            </a:r>
            <a:endParaRPr lang="en-US" sz="18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Myriad Pro"/>
            </a:endParaRPr>
          </a:p>
          <a:p>
            <a:pPr marL="342900" lvl="0" indent="-342900">
              <a:spcAft>
                <a:spcPts val="85"/>
              </a:spcAft>
              <a:buFont typeface="+mj-lt"/>
              <a:buAutoNum type="arabicPeriod"/>
            </a:pPr>
            <a:endParaRPr lang="en-US" sz="18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Myriad Pro"/>
            </a:endParaRPr>
          </a:p>
          <a:p>
            <a:pPr marL="342900" lvl="0" indent="-342900">
              <a:spcAft>
                <a:spcPts val="85"/>
              </a:spcAft>
              <a:buFont typeface="+mj-lt"/>
              <a:buAutoNum type="arabicPeriod"/>
            </a:pPr>
            <a:r>
              <a:rPr lang="en-US" sz="1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STOP HERE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88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Game: Listen and </a:t>
            </a:r>
            <a:r>
              <a:rPr lang="en-A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!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Play the audio and let the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tick on the correct one.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This can be played as “slap the board game”: Teacher says a word/sound for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to slap to the correct one.</a:t>
            </a:r>
            <a:endParaRPr lang="en-US" dirty="0" smtClean="0"/>
          </a:p>
          <a:p>
            <a:pPr marL="0" lvl="0" indent="0">
              <a:spcAft>
                <a:spcPts val="85"/>
              </a:spcAft>
              <a:buFont typeface="+mj-lt"/>
              <a:buNone/>
            </a:pPr>
            <a:endParaRPr lang="en-US" dirty="0" smtClean="0"/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dirty="0" smtClean="0"/>
              <a:t>SHORT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76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Game: Listen and </a:t>
            </a:r>
            <a:r>
              <a:rPr lang="en-A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!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Play the audio and let the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tick on the correct one.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This can be played as “slap the board game”: Teacher says a word/sound for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to slap to the correct one.</a:t>
            </a:r>
            <a:endParaRPr lang="en-US" dirty="0" smtClean="0"/>
          </a:p>
          <a:p>
            <a:pPr marL="0" lvl="0" indent="0">
              <a:spcAft>
                <a:spcPts val="85"/>
              </a:spcAft>
              <a:buFont typeface="+mj-lt"/>
              <a:buNone/>
            </a:pPr>
            <a:endParaRPr lang="en-US" dirty="0" smtClean="0"/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dirty="0" smtClean="0"/>
              <a:t>S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endParaRPr lang="en-US" dirty="0" smtClean="0"/>
          </a:p>
          <a:p>
            <a:pPr marL="0" lvl="0" indent="0">
              <a:spcAft>
                <a:spcPts val="85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EE15B-A86E-4F87-B286-AFB0FC3F3B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232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Game: Listen and </a:t>
            </a:r>
            <a:r>
              <a:rPr lang="en-A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!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Play the audio and let the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tick on the correct one.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This can be played as “slap the board game”: Teacher says a word/sound for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to slap to the correct one.</a:t>
            </a:r>
            <a:endParaRPr lang="en-US" dirty="0" smtClean="0"/>
          </a:p>
          <a:p>
            <a:pPr marL="0" lvl="0" indent="0">
              <a:spcAft>
                <a:spcPts val="85"/>
              </a:spcAft>
              <a:buFont typeface="+mj-lt"/>
              <a:buNone/>
            </a:pPr>
            <a:endParaRPr lang="en-US" dirty="0" smtClean="0"/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dirty="0" smtClean="0"/>
              <a:t>SEVEN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endParaRPr lang="en-US" dirty="0" smtClean="0"/>
          </a:p>
          <a:p>
            <a:pPr marL="0" lvl="0" indent="0">
              <a:spcAft>
                <a:spcPts val="85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EE15B-A86E-4F87-B286-AFB0FC3F3B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167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Game: Listen and </a:t>
            </a:r>
            <a:r>
              <a:rPr lang="en-AU" sz="1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Myriad Pro"/>
              </a:rPr>
              <a:t>!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Play the audio and let the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tick on the correct one.</a:t>
            </a:r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This can be played as “slap the board game”: Teacher says a word/sound for </a:t>
            </a:r>
            <a:r>
              <a:rPr lang="en-US" sz="12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sts</a:t>
            </a:r>
            <a:r>
              <a:rPr lang="en-US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to slap to the correct one.</a:t>
            </a:r>
            <a:endParaRPr lang="en-US" dirty="0" smtClean="0"/>
          </a:p>
          <a:p>
            <a:pPr marL="0" lvl="0" indent="0">
              <a:spcAft>
                <a:spcPts val="85"/>
              </a:spcAft>
              <a:buFont typeface="+mj-lt"/>
              <a:buNone/>
            </a:pPr>
            <a:endParaRPr lang="en-US" dirty="0" smtClean="0"/>
          </a:p>
          <a:p>
            <a:pPr marL="0" lvl="0" indent="0">
              <a:spcAft>
                <a:spcPts val="85"/>
              </a:spcAft>
              <a:buFont typeface="+mj-lt"/>
              <a:buNone/>
            </a:pPr>
            <a:r>
              <a:rPr lang="en-US" dirty="0" err="1" smtClean="0"/>
              <a:t>Sh</a:t>
            </a:r>
            <a:endParaRPr lang="en-US" dirty="0" smtClean="0"/>
          </a:p>
          <a:p>
            <a:pPr marL="0" lvl="0" indent="0">
              <a:spcAft>
                <a:spcPts val="85"/>
              </a:spcAft>
              <a:buFont typeface="+mj-lt"/>
              <a:buNone/>
            </a:pPr>
            <a:endParaRPr lang="en-US" dirty="0" smtClean="0"/>
          </a:p>
          <a:p>
            <a:pPr marL="0" lvl="0" indent="0">
              <a:spcAft>
                <a:spcPts val="85"/>
              </a:spcAft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EEE15B-A86E-4F87-B286-AFB0FC3F3B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226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181bac8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181bac8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216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489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109fe0251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109fe0251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</a:t>
            </a:r>
            <a:r>
              <a:rPr lang="en-US" dirty="0" err="1"/>
              <a:t>sts</a:t>
            </a:r>
            <a:r>
              <a:rPr lang="en-US" dirty="0"/>
              <a:t> to clap when they hear “s” and “</a:t>
            </a:r>
            <a:r>
              <a:rPr lang="en-US" dirty="0" err="1"/>
              <a:t>sh</a:t>
            </a:r>
            <a:r>
              <a:rPr lang="en-US" dirty="0"/>
              <a:t>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</a:t>
            </a:r>
            <a:r>
              <a:rPr lang="en-US" dirty="0" err="1"/>
              <a:t>sts</a:t>
            </a:r>
            <a:r>
              <a:rPr lang="en-US" dirty="0"/>
              <a:t> to chant in teams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1551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109fe0251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" name="Google Shape;967;g109fe0251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 says the sentences first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</a:t>
            </a:r>
            <a:r>
              <a:rPr lang="en-US" dirty="0" err="1"/>
              <a:t>sts</a:t>
            </a:r>
            <a:r>
              <a:rPr lang="en-US" dirty="0"/>
              <a:t> to practice 1 by 1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5180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Game: Look and guess. Then say!</a:t>
            </a:r>
          </a:p>
          <a:p>
            <a:r>
              <a:rPr lang="en-US" dirty="0"/>
              <a:t>Teacher shows a picture which is hidden. </a:t>
            </a:r>
            <a:r>
              <a:rPr lang="en-US" dirty="0" err="1"/>
              <a:t>Sts</a:t>
            </a:r>
            <a:r>
              <a:rPr lang="en-US" dirty="0"/>
              <a:t> look and guess what it is. Then </a:t>
            </a:r>
            <a:r>
              <a:rPr lang="en-US" b="1" dirty="0"/>
              <a:t>say the sentence.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000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58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04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3236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7441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9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0311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472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Divide the class into 4 groups.</a:t>
            </a:r>
          </a:p>
          <a:p>
            <a:pPr marL="158750" indent="0">
              <a:buNone/>
            </a:pPr>
            <a:r>
              <a:rPr lang="en-US" dirty="0"/>
              <a:t>-T turns on the music while the </a:t>
            </a:r>
            <a:r>
              <a:rPr lang="en-US" dirty="0" err="1"/>
              <a:t>sts</a:t>
            </a:r>
            <a:r>
              <a:rPr lang="en-US" dirty="0"/>
              <a:t> move around.</a:t>
            </a:r>
          </a:p>
          <a:p>
            <a:pPr marL="158750" indent="0">
              <a:buNone/>
            </a:pPr>
            <a:r>
              <a:rPr lang="en-US" dirty="0"/>
              <a:t>-</a:t>
            </a:r>
            <a:r>
              <a:rPr lang="en-US" dirty="0" err="1"/>
              <a:t>Sts</a:t>
            </a:r>
            <a:r>
              <a:rPr lang="en-US" dirty="0"/>
              <a:t> move around the class and ask their friends more words of “s” and ”</a:t>
            </a:r>
            <a:r>
              <a:rPr lang="en-US" dirty="0" err="1"/>
              <a:t>sh</a:t>
            </a:r>
            <a:r>
              <a:rPr lang="en-US" dirty="0"/>
              <a:t>” and write in the worksheet.</a:t>
            </a:r>
          </a:p>
          <a:p>
            <a:pPr marL="158750" indent="0">
              <a:buNone/>
            </a:pPr>
            <a:r>
              <a:rPr lang="en-US" dirty="0"/>
              <a:t>-</a:t>
            </a:r>
            <a:r>
              <a:rPr lang="en-US" dirty="0" err="1"/>
              <a:t>Sts</a:t>
            </a:r>
            <a:r>
              <a:rPr lang="en-US" dirty="0"/>
              <a:t> have to freeze when the music stops and continue when the music is on.</a:t>
            </a:r>
          </a:p>
        </p:txBody>
      </p:sp>
    </p:spTree>
    <p:extLst>
      <p:ext uri="{BB962C8B-B14F-4D97-AF65-F5344CB8AC3E}">
        <p14:creationId xmlns:p14="http://schemas.microsoft.com/office/powerpoint/2010/main" val="9557721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-T turns on the music while the </a:t>
            </a:r>
            <a:r>
              <a:rPr lang="en-US" dirty="0" err="1"/>
              <a:t>sts</a:t>
            </a:r>
            <a:r>
              <a:rPr lang="en-US" dirty="0"/>
              <a:t> move around</a:t>
            </a:r>
          </a:p>
          <a:p>
            <a:pPr marL="158750" indent="0">
              <a:buNone/>
            </a:pPr>
            <a:r>
              <a:rPr lang="en-US" dirty="0"/>
              <a:t>-</a:t>
            </a:r>
            <a:r>
              <a:rPr lang="en-US" dirty="0" err="1"/>
              <a:t>Sts</a:t>
            </a:r>
            <a:r>
              <a:rPr lang="en-US" dirty="0"/>
              <a:t> move around the class and ask their friends more words of “s” and ”</a:t>
            </a:r>
            <a:r>
              <a:rPr lang="en-US" dirty="0" err="1"/>
              <a:t>sh</a:t>
            </a:r>
            <a:r>
              <a:rPr lang="en-US" dirty="0"/>
              <a:t>” and write in the worksheet</a:t>
            </a:r>
          </a:p>
          <a:p>
            <a:pPr marL="158750" indent="0">
              <a:buNone/>
            </a:pPr>
            <a:r>
              <a:rPr lang="en-US" dirty="0"/>
              <a:t>-</a:t>
            </a:r>
            <a:r>
              <a:rPr lang="en-US" dirty="0" err="1"/>
              <a:t>Sts</a:t>
            </a:r>
            <a:r>
              <a:rPr lang="en-US" dirty="0"/>
              <a:t> have to freeze when the music stops and continue when the music is on</a:t>
            </a:r>
          </a:p>
        </p:txBody>
      </p:sp>
    </p:spTree>
    <p:extLst>
      <p:ext uri="{BB962C8B-B14F-4D97-AF65-F5344CB8AC3E}">
        <p14:creationId xmlns:p14="http://schemas.microsoft.com/office/powerpoint/2010/main" val="27037431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Divide the class into 4 groups.</a:t>
            </a:r>
          </a:p>
          <a:p>
            <a:pPr marL="158750" indent="0">
              <a:buNone/>
            </a:pPr>
            <a:r>
              <a:rPr lang="en-US" dirty="0"/>
              <a:t>-T turns on the music while the </a:t>
            </a:r>
            <a:r>
              <a:rPr lang="en-US" dirty="0" err="1"/>
              <a:t>sts</a:t>
            </a:r>
            <a:r>
              <a:rPr lang="en-US" dirty="0"/>
              <a:t> move around.</a:t>
            </a:r>
          </a:p>
          <a:p>
            <a:pPr marL="158750" indent="0">
              <a:buNone/>
            </a:pPr>
            <a:r>
              <a:rPr lang="en-US" dirty="0"/>
              <a:t>-</a:t>
            </a:r>
            <a:r>
              <a:rPr lang="en-US" dirty="0" err="1"/>
              <a:t>Sts</a:t>
            </a:r>
            <a:r>
              <a:rPr lang="en-US" dirty="0"/>
              <a:t> move around the class and ask their friends more words of “s” and ”</a:t>
            </a:r>
            <a:r>
              <a:rPr lang="en-US" dirty="0" err="1"/>
              <a:t>sh</a:t>
            </a:r>
            <a:r>
              <a:rPr lang="en-US" dirty="0"/>
              <a:t>” and write in the worksheet.</a:t>
            </a:r>
          </a:p>
          <a:p>
            <a:pPr marL="158750" indent="0">
              <a:buNone/>
            </a:pPr>
            <a:r>
              <a:rPr lang="en-US" dirty="0"/>
              <a:t>-</a:t>
            </a:r>
            <a:r>
              <a:rPr lang="en-US" dirty="0" err="1"/>
              <a:t>Sts</a:t>
            </a:r>
            <a:r>
              <a:rPr lang="en-US" dirty="0"/>
              <a:t> have to freeze when the music stops and continue when the music is on.</a:t>
            </a:r>
          </a:p>
        </p:txBody>
      </p:sp>
    </p:spTree>
    <p:extLst>
      <p:ext uri="{BB962C8B-B14F-4D97-AF65-F5344CB8AC3E}">
        <p14:creationId xmlns:p14="http://schemas.microsoft.com/office/powerpoint/2010/main" val="19112850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10828ebc0c1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10828ebc0c1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Teacher says the words and focus on the differences between them.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</a:t>
            </a:r>
            <a:r>
              <a:rPr lang="en-US" dirty="0" err="1"/>
              <a:t>sts</a:t>
            </a:r>
            <a:r>
              <a:rPr lang="en-US" dirty="0"/>
              <a:t> to read </a:t>
            </a:r>
            <a:r>
              <a:rPr lang="en-US" dirty="0" err="1"/>
              <a:t>s.the</a:t>
            </a:r>
            <a:r>
              <a:rPr lang="en-US" dirty="0"/>
              <a:t> words and say the difference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21271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589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THIẾT</a:t>
            </a:r>
            <a:r>
              <a:rPr lang="en-US" baseline="0" dirty="0" smtClean="0"/>
              <a:t> KẾ HOẠT ĐỘNG TƯƠNG TÁC: HS TÌM TỪ ĐÃ CHO TRONG Ô CHỮ.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Find and circle: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Sts</a:t>
            </a:r>
            <a:r>
              <a:rPr lang="en-US" dirty="0" smtClean="0"/>
              <a:t> look at the letters then find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Ask </a:t>
            </a:r>
            <a:r>
              <a:rPr lang="en-US" dirty="0" err="1" smtClean="0"/>
              <a:t>sts</a:t>
            </a:r>
            <a:r>
              <a:rPr lang="en-US" dirty="0" smtClean="0"/>
              <a:t> to say them out loud. (individual, group, whole class work)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4516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999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gd924d8386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" name="Google Shape;727;gd924d8386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Sing or say, “Head, shoulders, knees and toes,” as follows:</a:t>
            </a:r>
          </a:p>
          <a:p>
            <a:r>
              <a:rPr lang="en-US" dirty="0"/>
              <a:t>“Head, shoulders, knees and toes, knees and toes.</a:t>
            </a:r>
            <a:br>
              <a:rPr lang="en-US" dirty="0"/>
            </a:br>
            <a:r>
              <a:rPr lang="en-US" dirty="0"/>
              <a:t>Head, shoulders, knees and toes, knees and toes.</a:t>
            </a:r>
            <a:br>
              <a:rPr lang="en-US" dirty="0"/>
            </a:br>
            <a:r>
              <a:rPr lang="en-US" dirty="0"/>
              <a:t>Eyes and ears, and mouth and nose.</a:t>
            </a:r>
            <a:br>
              <a:rPr lang="en-US" dirty="0"/>
            </a:br>
            <a:r>
              <a:rPr lang="en-US" dirty="0"/>
              <a:t>Head, shoulders, knees and toes, knees and toes.”</a:t>
            </a:r>
          </a:p>
          <a:p>
            <a:r>
              <a:rPr lang="en-US" dirty="0"/>
              <a:t>Have the children touch the body part as it is named. Start off slowly and increase speed as you sing it over and over.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9056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family tree and choose the correct answers to get points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0387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94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TỪ SLIDE 7-21. HS XEM SƠ ĐỒ FAMILY TREE VÀ ĐỌC CÂU MÔ TẢ ĐỂ TÌM ĐÚNG TÊN NGƯỜI TRONG SƠ ĐỒ. </a:t>
            </a:r>
          </a:p>
          <a:p>
            <a:r>
              <a:rPr lang="en-US" baseline="0" dirty="0"/>
              <a:t>ĐÁP ÁN LÀ TÊN CỦA NHÂN VẬT CÓ DẤU TICK MÀU XANH. </a:t>
            </a:r>
            <a:endParaRPr lang="en-US" baseline="0" dirty="0" smtClean="0"/>
          </a:p>
          <a:p>
            <a:r>
              <a:rPr lang="en-US" baseline="0" dirty="0" smtClean="0"/>
              <a:t>TOM</a:t>
            </a: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7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Patricia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53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Angela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EEE15B-A86E-4F87-B286-AFB0FC3F3B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08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960000" y="5162784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60000" y="2477100"/>
            <a:ext cx="7548000" cy="2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 b="0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5736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7827135" y="2131086"/>
            <a:ext cx="3263781" cy="1216945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25"/>
          <p:cNvSpPr/>
          <p:nvPr/>
        </p:nvSpPr>
        <p:spPr>
          <a:xfrm>
            <a:off x="3923593" y="1234987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25"/>
          <p:cNvSpPr/>
          <p:nvPr/>
        </p:nvSpPr>
        <p:spPr>
          <a:xfrm>
            <a:off x="2216773" y="21910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25"/>
          <p:cNvSpPr/>
          <p:nvPr/>
        </p:nvSpPr>
        <p:spPr>
          <a:xfrm>
            <a:off x="10937440" y="4463769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25"/>
          <p:cNvSpPr/>
          <p:nvPr/>
        </p:nvSpPr>
        <p:spPr>
          <a:xfrm>
            <a:off x="903825" y="43394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25"/>
          <p:cNvSpPr/>
          <p:nvPr/>
        </p:nvSpPr>
        <p:spPr>
          <a:xfrm>
            <a:off x="-253400" y="494186"/>
            <a:ext cx="3263781" cy="1216945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4592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774560" y="-641457"/>
            <a:ext cx="15106175" cy="7743884"/>
            <a:chOff x="-1330920" y="-481093"/>
            <a:chExt cx="11329631" cy="5807913"/>
          </a:xfrm>
        </p:grpSpPr>
        <p:sp>
          <p:nvSpPr>
            <p:cNvPr id="10" name="Google Shape;10;p2"/>
            <p:cNvSpPr/>
            <p:nvPr/>
          </p:nvSpPr>
          <p:spPr>
            <a:xfrm rot="-689417">
              <a:off x="7261051" y="-181179"/>
              <a:ext cx="2635520" cy="1290372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6241" y="-481093"/>
              <a:ext cx="4004700" cy="1494300"/>
            </a:xfrm>
            <a:custGeom>
              <a:avLst/>
              <a:gdLst/>
              <a:ahLst/>
              <a:cxnLst/>
              <a:rect l="l" t="t" r="r" b="b"/>
              <a:pathLst>
                <a:path w="160188" h="59772" extrusionOk="0">
                  <a:moveTo>
                    <a:pt x="11120" y="4206"/>
                  </a:moveTo>
                  <a:cubicBezTo>
                    <a:pt x="-10996" y="9531"/>
                    <a:pt x="6395" y="25230"/>
                    <a:pt x="8212" y="33954"/>
                  </a:cubicBezTo>
                  <a:cubicBezTo>
                    <a:pt x="10030" y="42678"/>
                    <a:pt x="16270" y="52480"/>
                    <a:pt x="22025" y="56549"/>
                  </a:cubicBezTo>
                  <a:cubicBezTo>
                    <a:pt x="27780" y="60618"/>
                    <a:pt x="34384" y="60366"/>
                    <a:pt x="42744" y="58367"/>
                  </a:cubicBezTo>
                  <a:cubicBezTo>
                    <a:pt x="51105" y="56368"/>
                    <a:pt x="59041" y="49522"/>
                    <a:pt x="72188" y="44554"/>
                  </a:cubicBezTo>
                  <a:cubicBezTo>
                    <a:pt x="85335" y="39586"/>
                    <a:pt x="107384" y="32440"/>
                    <a:pt x="121624" y="28560"/>
                  </a:cubicBezTo>
                  <a:cubicBezTo>
                    <a:pt x="135864" y="24680"/>
                    <a:pt x="154413" y="25699"/>
                    <a:pt x="157627" y="21273"/>
                  </a:cubicBezTo>
                  <a:cubicBezTo>
                    <a:pt x="160841" y="16848"/>
                    <a:pt x="165325" y="4852"/>
                    <a:pt x="140907" y="2007"/>
                  </a:cubicBezTo>
                  <a:cubicBezTo>
                    <a:pt x="116489" y="-837"/>
                    <a:pt x="33236" y="-1118"/>
                    <a:pt x="11120" y="4206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-1186784">
              <a:off x="-1190269" y="3126703"/>
              <a:ext cx="2635599" cy="1290284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58711" y="4032820"/>
              <a:ext cx="3879200" cy="1294000"/>
            </a:xfrm>
            <a:custGeom>
              <a:avLst/>
              <a:gdLst/>
              <a:ahLst/>
              <a:cxnLst/>
              <a:rect l="l" t="t" r="r" b="b"/>
              <a:pathLst>
                <a:path w="155168" h="51760" extrusionOk="0">
                  <a:moveTo>
                    <a:pt x="13979" y="47208"/>
                  </a:moveTo>
                  <a:cubicBezTo>
                    <a:pt x="23066" y="44456"/>
                    <a:pt x="50268" y="37458"/>
                    <a:pt x="65232" y="32091"/>
                  </a:cubicBezTo>
                  <a:cubicBezTo>
                    <a:pt x="80196" y="26724"/>
                    <a:pt x="91828" y="20338"/>
                    <a:pt x="103763" y="15007"/>
                  </a:cubicBezTo>
                  <a:cubicBezTo>
                    <a:pt x="115698" y="9676"/>
                    <a:pt x="128482" y="934"/>
                    <a:pt x="136842" y="103"/>
                  </a:cubicBezTo>
                  <a:cubicBezTo>
                    <a:pt x="145203" y="-728"/>
                    <a:pt x="151321" y="3544"/>
                    <a:pt x="153926" y="10019"/>
                  </a:cubicBezTo>
                  <a:cubicBezTo>
                    <a:pt x="156531" y="16495"/>
                    <a:pt x="154532" y="32067"/>
                    <a:pt x="152472" y="38956"/>
                  </a:cubicBezTo>
                  <a:cubicBezTo>
                    <a:pt x="150412" y="45846"/>
                    <a:pt x="165194" y="49748"/>
                    <a:pt x="141567" y="51356"/>
                  </a:cubicBezTo>
                  <a:cubicBezTo>
                    <a:pt x="117940" y="52964"/>
                    <a:pt x="31973" y="49293"/>
                    <a:pt x="10708" y="48602"/>
                  </a:cubicBezTo>
                  <a:cubicBezTo>
                    <a:pt x="-10557" y="47911"/>
                    <a:pt x="4892" y="49960"/>
                    <a:pt x="13979" y="47208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>
              <a:off x="7849403" y="2423951"/>
              <a:ext cx="1805375" cy="1962125"/>
            </a:xfrm>
            <a:custGeom>
              <a:avLst/>
              <a:gdLst/>
              <a:ahLst/>
              <a:cxnLst/>
              <a:rect l="l" t="t" r="r" b="b"/>
              <a:pathLst>
                <a:path w="72215" h="78485" extrusionOk="0">
                  <a:moveTo>
                    <a:pt x="54615" y="151"/>
                  </a:moveTo>
                  <a:cubicBezTo>
                    <a:pt x="46436" y="-1061"/>
                    <a:pt x="30261" y="12268"/>
                    <a:pt x="21174" y="20507"/>
                  </a:cubicBezTo>
                  <a:cubicBezTo>
                    <a:pt x="12087" y="28746"/>
                    <a:pt x="818" y="40681"/>
                    <a:pt x="91" y="49587"/>
                  </a:cubicBezTo>
                  <a:cubicBezTo>
                    <a:pt x="-636" y="58493"/>
                    <a:pt x="5847" y="69883"/>
                    <a:pt x="16812" y="73942"/>
                  </a:cubicBezTo>
                  <a:cubicBezTo>
                    <a:pt x="27778" y="78001"/>
                    <a:pt x="56978" y="81636"/>
                    <a:pt x="65884" y="73942"/>
                  </a:cubicBezTo>
                  <a:cubicBezTo>
                    <a:pt x="74790" y="66248"/>
                    <a:pt x="72124" y="40076"/>
                    <a:pt x="70246" y="27777"/>
                  </a:cubicBezTo>
                  <a:cubicBezTo>
                    <a:pt x="68368" y="15479"/>
                    <a:pt x="62794" y="1363"/>
                    <a:pt x="54615" y="15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838">
            <a:off x="1173600" y="1791043"/>
            <a:ext cx="9844800" cy="24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 rot="232">
            <a:off x="3136200" y="4446264"/>
            <a:ext cx="5919600" cy="6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77400" y="269817"/>
            <a:ext cx="11768800" cy="6528784"/>
            <a:chOff x="266150" y="333113"/>
            <a:chExt cx="8826600" cy="4896588"/>
          </a:xfrm>
        </p:grpSpPr>
        <p:sp>
          <p:nvSpPr>
            <p:cNvPr id="18" name="Google Shape;18;p2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4702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400825" y="4978225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808550" y="4764825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688" y="4873025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0425" y="35324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734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3"/>
          <p:cNvGrpSpPr/>
          <p:nvPr/>
        </p:nvGrpSpPr>
        <p:grpSpPr>
          <a:xfrm>
            <a:off x="177400" y="269817"/>
            <a:ext cx="11768800" cy="6528784"/>
            <a:chOff x="266150" y="333113"/>
            <a:chExt cx="8826600" cy="4896588"/>
          </a:xfrm>
        </p:grpSpPr>
        <p:sp>
          <p:nvSpPr>
            <p:cNvPr id="36" name="Google Shape;36;p3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384702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6400825" y="4978225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808550" y="4764825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36688" y="4873025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60425" y="35324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3"/>
          <p:cNvGrpSpPr/>
          <p:nvPr/>
        </p:nvGrpSpPr>
        <p:grpSpPr>
          <a:xfrm>
            <a:off x="-855993" y="-505757"/>
            <a:ext cx="14183193" cy="7743884"/>
            <a:chOff x="-641995" y="-379318"/>
            <a:chExt cx="10637395" cy="5807913"/>
          </a:xfrm>
        </p:grpSpPr>
        <p:sp>
          <p:nvSpPr>
            <p:cNvPr id="53" name="Google Shape;53;p3"/>
            <p:cNvSpPr/>
            <p:nvPr/>
          </p:nvSpPr>
          <p:spPr>
            <a:xfrm rot="689417" flipH="1">
              <a:off x="-539855" y="-79404"/>
              <a:ext cx="2635520" cy="1290372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 flipH="1">
              <a:off x="4575775" y="-379318"/>
              <a:ext cx="4004700" cy="1494300"/>
            </a:xfrm>
            <a:custGeom>
              <a:avLst/>
              <a:gdLst/>
              <a:ahLst/>
              <a:cxnLst/>
              <a:rect l="l" t="t" r="r" b="b"/>
              <a:pathLst>
                <a:path w="160188" h="59772" extrusionOk="0">
                  <a:moveTo>
                    <a:pt x="11120" y="4206"/>
                  </a:moveTo>
                  <a:cubicBezTo>
                    <a:pt x="-10996" y="9531"/>
                    <a:pt x="6395" y="25230"/>
                    <a:pt x="8212" y="33954"/>
                  </a:cubicBezTo>
                  <a:cubicBezTo>
                    <a:pt x="10030" y="42678"/>
                    <a:pt x="16270" y="52480"/>
                    <a:pt x="22025" y="56549"/>
                  </a:cubicBezTo>
                  <a:cubicBezTo>
                    <a:pt x="27780" y="60618"/>
                    <a:pt x="34384" y="60366"/>
                    <a:pt x="42744" y="58367"/>
                  </a:cubicBezTo>
                  <a:cubicBezTo>
                    <a:pt x="51105" y="56368"/>
                    <a:pt x="59041" y="49522"/>
                    <a:pt x="72188" y="44554"/>
                  </a:cubicBezTo>
                  <a:cubicBezTo>
                    <a:pt x="85335" y="39586"/>
                    <a:pt x="107384" y="32440"/>
                    <a:pt x="121624" y="28560"/>
                  </a:cubicBezTo>
                  <a:cubicBezTo>
                    <a:pt x="135864" y="24680"/>
                    <a:pt x="154413" y="25699"/>
                    <a:pt x="157627" y="21273"/>
                  </a:cubicBezTo>
                  <a:cubicBezTo>
                    <a:pt x="160841" y="16848"/>
                    <a:pt x="165325" y="4852"/>
                    <a:pt x="140907" y="2007"/>
                  </a:cubicBezTo>
                  <a:cubicBezTo>
                    <a:pt x="116489" y="-837"/>
                    <a:pt x="33236" y="-1118"/>
                    <a:pt x="11120" y="4206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5" name="Google Shape;55;p3"/>
            <p:cNvSpPr/>
            <p:nvPr/>
          </p:nvSpPr>
          <p:spPr>
            <a:xfrm rot="1186784" flipH="1">
              <a:off x="7140400" y="2580387"/>
              <a:ext cx="2635599" cy="1755741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 flipH="1">
              <a:off x="3118805" y="4134595"/>
              <a:ext cx="3879200" cy="1294000"/>
            </a:xfrm>
            <a:custGeom>
              <a:avLst/>
              <a:gdLst/>
              <a:ahLst/>
              <a:cxnLst/>
              <a:rect l="l" t="t" r="r" b="b"/>
              <a:pathLst>
                <a:path w="155168" h="51760" extrusionOk="0">
                  <a:moveTo>
                    <a:pt x="13979" y="47208"/>
                  </a:moveTo>
                  <a:cubicBezTo>
                    <a:pt x="23066" y="44456"/>
                    <a:pt x="50268" y="37458"/>
                    <a:pt x="65232" y="32091"/>
                  </a:cubicBezTo>
                  <a:cubicBezTo>
                    <a:pt x="80196" y="26724"/>
                    <a:pt x="91828" y="20338"/>
                    <a:pt x="103763" y="15007"/>
                  </a:cubicBezTo>
                  <a:cubicBezTo>
                    <a:pt x="115698" y="9676"/>
                    <a:pt x="128482" y="934"/>
                    <a:pt x="136842" y="103"/>
                  </a:cubicBezTo>
                  <a:cubicBezTo>
                    <a:pt x="145203" y="-728"/>
                    <a:pt x="151321" y="3544"/>
                    <a:pt x="153926" y="10019"/>
                  </a:cubicBezTo>
                  <a:cubicBezTo>
                    <a:pt x="156531" y="16495"/>
                    <a:pt x="154532" y="32067"/>
                    <a:pt x="152472" y="38956"/>
                  </a:cubicBezTo>
                  <a:cubicBezTo>
                    <a:pt x="150412" y="45846"/>
                    <a:pt x="165194" y="49748"/>
                    <a:pt x="141567" y="51356"/>
                  </a:cubicBezTo>
                  <a:cubicBezTo>
                    <a:pt x="117940" y="52964"/>
                    <a:pt x="31973" y="49293"/>
                    <a:pt x="10708" y="48602"/>
                  </a:cubicBezTo>
                  <a:cubicBezTo>
                    <a:pt x="-10557" y="47911"/>
                    <a:pt x="4892" y="49960"/>
                    <a:pt x="13979" y="47208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7" name="Google Shape;57;p3"/>
            <p:cNvSpPr/>
            <p:nvPr/>
          </p:nvSpPr>
          <p:spPr>
            <a:xfrm flipH="1">
              <a:off x="-298062" y="2525726"/>
              <a:ext cx="1805375" cy="1962125"/>
            </a:xfrm>
            <a:custGeom>
              <a:avLst/>
              <a:gdLst/>
              <a:ahLst/>
              <a:cxnLst/>
              <a:rect l="l" t="t" r="r" b="b"/>
              <a:pathLst>
                <a:path w="72215" h="78485" extrusionOk="0">
                  <a:moveTo>
                    <a:pt x="54615" y="151"/>
                  </a:moveTo>
                  <a:cubicBezTo>
                    <a:pt x="46436" y="-1061"/>
                    <a:pt x="30261" y="12268"/>
                    <a:pt x="21174" y="20507"/>
                  </a:cubicBezTo>
                  <a:cubicBezTo>
                    <a:pt x="12087" y="28746"/>
                    <a:pt x="818" y="40681"/>
                    <a:pt x="91" y="49587"/>
                  </a:cubicBezTo>
                  <a:cubicBezTo>
                    <a:pt x="-636" y="58493"/>
                    <a:pt x="5847" y="69883"/>
                    <a:pt x="16812" y="73942"/>
                  </a:cubicBezTo>
                  <a:cubicBezTo>
                    <a:pt x="27778" y="78001"/>
                    <a:pt x="56978" y="81636"/>
                    <a:pt x="65884" y="73942"/>
                  </a:cubicBezTo>
                  <a:cubicBezTo>
                    <a:pt x="74790" y="66248"/>
                    <a:pt x="72124" y="40076"/>
                    <a:pt x="70246" y="27777"/>
                  </a:cubicBezTo>
                  <a:cubicBezTo>
                    <a:pt x="68368" y="15479"/>
                    <a:pt x="62794" y="1363"/>
                    <a:pt x="54615" y="15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</p:grpSp>
      <p:sp>
        <p:nvSpPr>
          <p:cNvPr id="58" name="Google Shape;58;p3"/>
          <p:cNvSpPr txBox="1">
            <a:spLocks noGrp="1"/>
          </p:cNvSpPr>
          <p:nvPr>
            <p:ph type="title" hasCustomPrompt="1"/>
          </p:nvPr>
        </p:nvSpPr>
        <p:spPr>
          <a:xfrm flipH="1">
            <a:off x="5000400" y="1301784"/>
            <a:ext cx="21912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333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062200" y="3118200"/>
            <a:ext cx="6067600" cy="1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4328200" y="4315700"/>
            <a:ext cx="35356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305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4"/>
          <p:cNvGrpSpPr/>
          <p:nvPr/>
        </p:nvGrpSpPr>
        <p:grpSpPr>
          <a:xfrm rot="10800000" flipH="1">
            <a:off x="-1472327" y="-1306257"/>
            <a:ext cx="14453797" cy="9342117"/>
            <a:chOff x="-1104245" y="-1181168"/>
            <a:chExt cx="10840348" cy="7006588"/>
          </a:xfrm>
        </p:grpSpPr>
        <p:sp>
          <p:nvSpPr>
            <p:cNvPr id="63" name="Google Shape;63;p4"/>
            <p:cNvSpPr/>
            <p:nvPr/>
          </p:nvSpPr>
          <p:spPr>
            <a:xfrm rot="-689417">
              <a:off x="6932751" y="-931604"/>
              <a:ext cx="2635520" cy="1290372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-315211" y="-566127"/>
              <a:ext cx="2711925" cy="914900"/>
            </a:xfrm>
            <a:custGeom>
              <a:avLst/>
              <a:gdLst/>
              <a:ahLst/>
              <a:cxnLst/>
              <a:rect l="l" t="t" r="r" b="b"/>
              <a:pathLst>
                <a:path w="108477" h="36596" extrusionOk="0">
                  <a:moveTo>
                    <a:pt x="11366" y="4408"/>
                  </a:moveTo>
                  <a:cubicBezTo>
                    <a:pt x="-4488" y="6202"/>
                    <a:pt x="669" y="5951"/>
                    <a:pt x="1292" y="10778"/>
                  </a:cubicBezTo>
                  <a:cubicBezTo>
                    <a:pt x="1915" y="15606"/>
                    <a:pt x="9350" y="29304"/>
                    <a:pt x="15105" y="33373"/>
                  </a:cubicBezTo>
                  <a:cubicBezTo>
                    <a:pt x="20860" y="37442"/>
                    <a:pt x="27464" y="37190"/>
                    <a:pt x="35824" y="35191"/>
                  </a:cubicBezTo>
                  <a:cubicBezTo>
                    <a:pt x="44185" y="33192"/>
                    <a:pt x="53711" y="26462"/>
                    <a:pt x="65268" y="21378"/>
                  </a:cubicBezTo>
                  <a:cubicBezTo>
                    <a:pt x="76826" y="16294"/>
                    <a:pt x="98519" y="7732"/>
                    <a:pt x="105169" y="4686"/>
                  </a:cubicBezTo>
                  <a:cubicBezTo>
                    <a:pt x="111819" y="1641"/>
                    <a:pt x="106628" y="3884"/>
                    <a:pt x="105169" y="3105"/>
                  </a:cubicBezTo>
                  <a:cubicBezTo>
                    <a:pt x="103710" y="2326"/>
                    <a:pt x="112048" y="-204"/>
                    <a:pt x="96414" y="13"/>
                  </a:cubicBezTo>
                  <a:cubicBezTo>
                    <a:pt x="80780" y="230"/>
                    <a:pt x="27220" y="2614"/>
                    <a:pt x="11366" y="4408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65" name="Google Shape;65;p4"/>
            <p:cNvSpPr/>
            <p:nvPr/>
          </p:nvSpPr>
          <p:spPr>
            <a:xfrm rot="-1186784">
              <a:off x="-963594" y="4127278"/>
              <a:ext cx="2635599" cy="1290284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2358711" y="4445250"/>
              <a:ext cx="3882850" cy="881550"/>
            </a:xfrm>
            <a:custGeom>
              <a:avLst/>
              <a:gdLst/>
              <a:ahLst/>
              <a:cxnLst/>
              <a:rect l="l" t="t" r="r" b="b"/>
              <a:pathLst>
                <a:path w="155314" h="35262" extrusionOk="0">
                  <a:moveTo>
                    <a:pt x="13979" y="30711"/>
                  </a:moveTo>
                  <a:cubicBezTo>
                    <a:pt x="23066" y="27959"/>
                    <a:pt x="50783" y="19946"/>
                    <a:pt x="65232" y="15594"/>
                  </a:cubicBezTo>
                  <a:cubicBezTo>
                    <a:pt x="79681" y="11243"/>
                    <a:pt x="89188" y="7193"/>
                    <a:pt x="100675" y="4602"/>
                  </a:cubicBezTo>
                  <a:cubicBezTo>
                    <a:pt x="112162" y="2012"/>
                    <a:pt x="125701" y="-382"/>
                    <a:pt x="134152" y="51"/>
                  </a:cubicBezTo>
                  <a:cubicBezTo>
                    <a:pt x="142603" y="484"/>
                    <a:pt x="148326" y="3467"/>
                    <a:pt x="151379" y="7202"/>
                  </a:cubicBezTo>
                  <a:cubicBezTo>
                    <a:pt x="154432" y="10937"/>
                    <a:pt x="154107" y="17850"/>
                    <a:pt x="152472" y="22459"/>
                  </a:cubicBezTo>
                  <a:cubicBezTo>
                    <a:pt x="150837" y="27069"/>
                    <a:pt x="165194" y="33251"/>
                    <a:pt x="141567" y="34859"/>
                  </a:cubicBezTo>
                  <a:cubicBezTo>
                    <a:pt x="117940" y="36467"/>
                    <a:pt x="31973" y="32796"/>
                    <a:pt x="10708" y="32105"/>
                  </a:cubicBezTo>
                  <a:cubicBezTo>
                    <a:pt x="-10557" y="31414"/>
                    <a:pt x="4892" y="33463"/>
                    <a:pt x="13979" y="3071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67" name="Google Shape;67;p4"/>
            <p:cNvSpPr/>
            <p:nvPr/>
          </p:nvSpPr>
          <p:spPr>
            <a:xfrm>
              <a:off x="7930728" y="2790789"/>
              <a:ext cx="1805375" cy="1962125"/>
            </a:xfrm>
            <a:custGeom>
              <a:avLst/>
              <a:gdLst/>
              <a:ahLst/>
              <a:cxnLst/>
              <a:rect l="l" t="t" r="r" b="b"/>
              <a:pathLst>
                <a:path w="72215" h="78485" extrusionOk="0">
                  <a:moveTo>
                    <a:pt x="54615" y="151"/>
                  </a:moveTo>
                  <a:cubicBezTo>
                    <a:pt x="46436" y="-1061"/>
                    <a:pt x="30261" y="12268"/>
                    <a:pt x="21174" y="20507"/>
                  </a:cubicBezTo>
                  <a:cubicBezTo>
                    <a:pt x="12087" y="28746"/>
                    <a:pt x="818" y="40681"/>
                    <a:pt x="91" y="49587"/>
                  </a:cubicBezTo>
                  <a:cubicBezTo>
                    <a:pt x="-636" y="58493"/>
                    <a:pt x="5847" y="69883"/>
                    <a:pt x="16812" y="73942"/>
                  </a:cubicBezTo>
                  <a:cubicBezTo>
                    <a:pt x="27778" y="78001"/>
                    <a:pt x="56978" y="81636"/>
                    <a:pt x="65884" y="73942"/>
                  </a:cubicBezTo>
                  <a:cubicBezTo>
                    <a:pt x="74790" y="66248"/>
                    <a:pt x="72124" y="40076"/>
                    <a:pt x="70246" y="27777"/>
                  </a:cubicBezTo>
                  <a:cubicBezTo>
                    <a:pt x="68368" y="15479"/>
                    <a:pt x="62794" y="1363"/>
                    <a:pt x="54615" y="15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</p:grpSp>
      <p:sp>
        <p:nvSpPr>
          <p:cNvPr id="68" name="Google Shape;68;p4"/>
          <p:cNvSpPr txBox="1">
            <a:spLocks noGrp="1"/>
          </p:cNvSpPr>
          <p:nvPr>
            <p:ph type="body" idx="1"/>
          </p:nvPr>
        </p:nvSpPr>
        <p:spPr>
          <a:xfrm>
            <a:off x="914400" y="1342267"/>
            <a:ext cx="10363200" cy="48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>
                <a:latin typeface="Catamaran"/>
                <a:ea typeface="Catamaran"/>
                <a:cs typeface="Catamaran"/>
                <a:sym typeface="Catamaran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9" name="Google Shape;69;p4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70" name="Google Shape;70;p4"/>
          <p:cNvGrpSpPr/>
          <p:nvPr/>
        </p:nvGrpSpPr>
        <p:grpSpPr>
          <a:xfrm flipH="1">
            <a:off x="177400" y="269817"/>
            <a:ext cx="11768800" cy="6528784"/>
            <a:chOff x="266150" y="333113"/>
            <a:chExt cx="8826600" cy="4896588"/>
          </a:xfrm>
        </p:grpSpPr>
        <p:sp>
          <p:nvSpPr>
            <p:cNvPr id="71" name="Google Shape;71;p4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384702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6400825" y="4978225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8550" y="4764825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1417063" y="4965063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317725" y="33517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9509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"/>
          <p:cNvSpPr txBox="1">
            <a:spLocks noGrp="1"/>
          </p:cNvSpPr>
          <p:nvPr>
            <p:ph type="subTitle" idx="1"/>
          </p:nvPr>
        </p:nvSpPr>
        <p:spPr>
          <a:xfrm>
            <a:off x="6710267" y="4292665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2"/>
          </p:nvPr>
        </p:nvSpPr>
        <p:spPr>
          <a:xfrm>
            <a:off x="6710267" y="3661733"/>
            <a:ext cx="29200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3"/>
          </p:nvPr>
        </p:nvSpPr>
        <p:spPr>
          <a:xfrm>
            <a:off x="2561767" y="4292665"/>
            <a:ext cx="2920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4"/>
          </p:nvPr>
        </p:nvSpPr>
        <p:spPr>
          <a:xfrm>
            <a:off x="2561767" y="3661733"/>
            <a:ext cx="2920000" cy="5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3333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1062184" y="492633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93" name="Google Shape;93;p5"/>
          <p:cNvGrpSpPr/>
          <p:nvPr/>
        </p:nvGrpSpPr>
        <p:grpSpPr>
          <a:xfrm rot="10800000">
            <a:off x="177400" y="168217"/>
            <a:ext cx="11768800" cy="6528784"/>
            <a:chOff x="266150" y="333113"/>
            <a:chExt cx="8826600" cy="4896588"/>
          </a:xfrm>
        </p:grpSpPr>
        <p:sp>
          <p:nvSpPr>
            <p:cNvPr id="94" name="Google Shape;94;p5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00007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745300" y="4951938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7783088" y="5068450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1181338" y="4925625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317725" y="33517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5"/>
          <p:cNvGrpSpPr/>
          <p:nvPr/>
        </p:nvGrpSpPr>
        <p:grpSpPr>
          <a:xfrm>
            <a:off x="-2317826" y="-202139"/>
            <a:ext cx="15602724" cy="7847056"/>
            <a:chOff x="-1738370" y="-581678"/>
            <a:chExt cx="11702043" cy="5885292"/>
          </a:xfrm>
        </p:grpSpPr>
        <p:sp>
          <p:nvSpPr>
            <p:cNvPr id="111" name="Google Shape;111;p5"/>
            <p:cNvSpPr/>
            <p:nvPr/>
          </p:nvSpPr>
          <p:spPr>
            <a:xfrm rot="-689417">
              <a:off x="7226013" y="-316554"/>
              <a:ext cx="2635520" cy="1290372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-315211" y="-581678"/>
              <a:ext cx="3192125" cy="933325"/>
            </a:xfrm>
            <a:custGeom>
              <a:avLst/>
              <a:gdLst/>
              <a:ahLst/>
              <a:cxnLst/>
              <a:rect l="l" t="t" r="r" b="b"/>
              <a:pathLst>
                <a:path w="127685" h="37333" extrusionOk="0">
                  <a:moveTo>
                    <a:pt x="11366" y="5030"/>
                  </a:moveTo>
                  <a:cubicBezTo>
                    <a:pt x="-4488" y="6824"/>
                    <a:pt x="669" y="6573"/>
                    <a:pt x="1292" y="11400"/>
                  </a:cubicBezTo>
                  <a:cubicBezTo>
                    <a:pt x="1915" y="16228"/>
                    <a:pt x="9350" y="29926"/>
                    <a:pt x="15105" y="33995"/>
                  </a:cubicBezTo>
                  <a:cubicBezTo>
                    <a:pt x="20860" y="38064"/>
                    <a:pt x="26375" y="38085"/>
                    <a:pt x="35824" y="35813"/>
                  </a:cubicBezTo>
                  <a:cubicBezTo>
                    <a:pt x="45273" y="33541"/>
                    <a:pt x="56828" y="25698"/>
                    <a:pt x="71801" y="20363"/>
                  </a:cubicBezTo>
                  <a:cubicBezTo>
                    <a:pt x="86774" y="15028"/>
                    <a:pt x="118565" y="7137"/>
                    <a:pt x="125663" y="3803"/>
                  </a:cubicBezTo>
                  <a:cubicBezTo>
                    <a:pt x="132761" y="469"/>
                    <a:pt x="119265" y="886"/>
                    <a:pt x="114390" y="358"/>
                  </a:cubicBezTo>
                  <a:cubicBezTo>
                    <a:pt x="109515" y="-170"/>
                    <a:pt x="113585" y="-144"/>
                    <a:pt x="96414" y="635"/>
                  </a:cubicBezTo>
                  <a:cubicBezTo>
                    <a:pt x="79243" y="1414"/>
                    <a:pt x="27220" y="3236"/>
                    <a:pt x="11366" y="503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113" name="Google Shape;113;p5"/>
            <p:cNvSpPr/>
            <p:nvPr/>
          </p:nvSpPr>
          <p:spPr>
            <a:xfrm rot="-1186784">
              <a:off x="-1597719" y="2371478"/>
              <a:ext cx="2635599" cy="1290284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1099525" y="3960045"/>
              <a:ext cx="4220425" cy="1303875"/>
            </a:xfrm>
            <a:custGeom>
              <a:avLst/>
              <a:gdLst/>
              <a:ahLst/>
              <a:cxnLst/>
              <a:rect l="l" t="t" r="r" b="b"/>
              <a:pathLst>
                <a:path w="168817" h="52155" extrusionOk="0">
                  <a:moveTo>
                    <a:pt x="2557" y="29799"/>
                  </a:moveTo>
                  <a:cubicBezTo>
                    <a:pt x="8109" y="25572"/>
                    <a:pt x="38529" y="25705"/>
                    <a:pt x="57671" y="23240"/>
                  </a:cubicBezTo>
                  <a:cubicBezTo>
                    <a:pt x="76814" y="20775"/>
                    <a:pt x="101942" y="18863"/>
                    <a:pt x="117412" y="15007"/>
                  </a:cubicBezTo>
                  <a:cubicBezTo>
                    <a:pt x="132882" y="11151"/>
                    <a:pt x="142131" y="934"/>
                    <a:pt x="150491" y="103"/>
                  </a:cubicBezTo>
                  <a:cubicBezTo>
                    <a:pt x="158852" y="-728"/>
                    <a:pt x="164970" y="3544"/>
                    <a:pt x="167575" y="10019"/>
                  </a:cubicBezTo>
                  <a:cubicBezTo>
                    <a:pt x="170180" y="16495"/>
                    <a:pt x="168181" y="32067"/>
                    <a:pt x="166121" y="38956"/>
                  </a:cubicBezTo>
                  <a:cubicBezTo>
                    <a:pt x="164061" y="45846"/>
                    <a:pt x="178843" y="49748"/>
                    <a:pt x="155216" y="51356"/>
                  </a:cubicBezTo>
                  <a:cubicBezTo>
                    <a:pt x="131589" y="52964"/>
                    <a:pt x="49800" y="52195"/>
                    <a:pt x="24357" y="48602"/>
                  </a:cubicBezTo>
                  <a:cubicBezTo>
                    <a:pt x="-1086" y="45009"/>
                    <a:pt x="-2995" y="34026"/>
                    <a:pt x="2557" y="29799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115" name="Google Shape;115;p5"/>
            <p:cNvSpPr/>
            <p:nvPr/>
          </p:nvSpPr>
          <p:spPr>
            <a:xfrm>
              <a:off x="7641078" y="3341489"/>
              <a:ext cx="1805375" cy="1962125"/>
            </a:xfrm>
            <a:custGeom>
              <a:avLst/>
              <a:gdLst/>
              <a:ahLst/>
              <a:cxnLst/>
              <a:rect l="l" t="t" r="r" b="b"/>
              <a:pathLst>
                <a:path w="72215" h="78485" extrusionOk="0">
                  <a:moveTo>
                    <a:pt x="54615" y="151"/>
                  </a:moveTo>
                  <a:cubicBezTo>
                    <a:pt x="46436" y="-1061"/>
                    <a:pt x="30261" y="12268"/>
                    <a:pt x="21174" y="20507"/>
                  </a:cubicBezTo>
                  <a:cubicBezTo>
                    <a:pt x="12087" y="28746"/>
                    <a:pt x="818" y="40681"/>
                    <a:pt x="91" y="49587"/>
                  </a:cubicBezTo>
                  <a:cubicBezTo>
                    <a:pt x="-636" y="58493"/>
                    <a:pt x="5847" y="69883"/>
                    <a:pt x="16812" y="73942"/>
                  </a:cubicBezTo>
                  <a:cubicBezTo>
                    <a:pt x="27778" y="78001"/>
                    <a:pt x="56978" y="81636"/>
                    <a:pt x="65884" y="73942"/>
                  </a:cubicBezTo>
                  <a:cubicBezTo>
                    <a:pt x="74790" y="66248"/>
                    <a:pt x="72124" y="40076"/>
                    <a:pt x="70246" y="27777"/>
                  </a:cubicBezTo>
                  <a:cubicBezTo>
                    <a:pt x="68368" y="15479"/>
                    <a:pt x="62794" y="1363"/>
                    <a:pt x="54615" y="15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54254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>
            <a:spLocks noGrp="1"/>
          </p:cNvSpPr>
          <p:nvPr>
            <p:ph type="title"/>
          </p:nvPr>
        </p:nvSpPr>
        <p:spPr>
          <a:xfrm>
            <a:off x="1030984" y="2086967"/>
            <a:ext cx="5041200" cy="10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ubTitle" idx="1"/>
          </p:nvPr>
        </p:nvSpPr>
        <p:spPr>
          <a:xfrm>
            <a:off x="1030984" y="3266233"/>
            <a:ext cx="4591600" cy="19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94" name="Google Shape;194;p9"/>
          <p:cNvGrpSpPr/>
          <p:nvPr/>
        </p:nvGrpSpPr>
        <p:grpSpPr>
          <a:xfrm>
            <a:off x="177400" y="269817"/>
            <a:ext cx="11768800" cy="6528784"/>
            <a:chOff x="266150" y="333113"/>
            <a:chExt cx="8826600" cy="4896588"/>
          </a:xfrm>
        </p:grpSpPr>
        <p:sp>
          <p:nvSpPr>
            <p:cNvPr id="195" name="Google Shape;195;p9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384702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6400825" y="4978225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4808550" y="4764825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336688" y="4873025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560425" y="35324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8972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02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1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" name="Google Shape;570;p24"/>
          <p:cNvGrpSpPr/>
          <p:nvPr/>
        </p:nvGrpSpPr>
        <p:grpSpPr>
          <a:xfrm flipH="1">
            <a:off x="209900" y="409913"/>
            <a:ext cx="11768800" cy="6528784"/>
            <a:chOff x="266150" y="333113"/>
            <a:chExt cx="8826600" cy="4896588"/>
          </a:xfrm>
        </p:grpSpPr>
        <p:sp>
          <p:nvSpPr>
            <p:cNvPr id="571" name="Google Shape;571;p24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00007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6745300" y="4951938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7783088" y="5068450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181338" y="4925625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317725" y="33517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4"/>
          <p:cNvGrpSpPr/>
          <p:nvPr/>
        </p:nvGrpSpPr>
        <p:grpSpPr>
          <a:xfrm rot="10800000" flipH="1">
            <a:off x="-2285326" y="-538005"/>
            <a:ext cx="15602724" cy="7847056"/>
            <a:chOff x="-1738370" y="-581678"/>
            <a:chExt cx="11702043" cy="5885292"/>
          </a:xfrm>
        </p:grpSpPr>
        <p:sp>
          <p:nvSpPr>
            <p:cNvPr id="588" name="Google Shape;588;p24"/>
            <p:cNvSpPr/>
            <p:nvPr/>
          </p:nvSpPr>
          <p:spPr>
            <a:xfrm rot="-689417">
              <a:off x="7226013" y="-316554"/>
              <a:ext cx="2635520" cy="1290372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-315211" y="-581678"/>
              <a:ext cx="3192125" cy="933325"/>
            </a:xfrm>
            <a:custGeom>
              <a:avLst/>
              <a:gdLst/>
              <a:ahLst/>
              <a:cxnLst/>
              <a:rect l="l" t="t" r="r" b="b"/>
              <a:pathLst>
                <a:path w="127685" h="37333" extrusionOk="0">
                  <a:moveTo>
                    <a:pt x="11366" y="5030"/>
                  </a:moveTo>
                  <a:cubicBezTo>
                    <a:pt x="-4488" y="6824"/>
                    <a:pt x="669" y="6573"/>
                    <a:pt x="1292" y="11400"/>
                  </a:cubicBezTo>
                  <a:cubicBezTo>
                    <a:pt x="1915" y="16228"/>
                    <a:pt x="9350" y="29926"/>
                    <a:pt x="15105" y="33995"/>
                  </a:cubicBezTo>
                  <a:cubicBezTo>
                    <a:pt x="20860" y="38064"/>
                    <a:pt x="26375" y="38085"/>
                    <a:pt x="35824" y="35813"/>
                  </a:cubicBezTo>
                  <a:cubicBezTo>
                    <a:pt x="45273" y="33541"/>
                    <a:pt x="56828" y="25698"/>
                    <a:pt x="71801" y="20363"/>
                  </a:cubicBezTo>
                  <a:cubicBezTo>
                    <a:pt x="86774" y="15028"/>
                    <a:pt x="118565" y="7137"/>
                    <a:pt x="125663" y="3803"/>
                  </a:cubicBezTo>
                  <a:cubicBezTo>
                    <a:pt x="132761" y="469"/>
                    <a:pt x="119265" y="886"/>
                    <a:pt x="114390" y="358"/>
                  </a:cubicBezTo>
                  <a:cubicBezTo>
                    <a:pt x="109515" y="-170"/>
                    <a:pt x="113585" y="-144"/>
                    <a:pt x="96414" y="635"/>
                  </a:cubicBezTo>
                  <a:cubicBezTo>
                    <a:pt x="79243" y="1414"/>
                    <a:pt x="27220" y="3236"/>
                    <a:pt x="11366" y="503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90" name="Google Shape;590;p24"/>
            <p:cNvSpPr/>
            <p:nvPr/>
          </p:nvSpPr>
          <p:spPr>
            <a:xfrm rot="-1186784">
              <a:off x="-1597719" y="2371478"/>
              <a:ext cx="2635599" cy="1290284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1099525" y="3960045"/>
              <a:ext cx="4220425" cy="1303875"/>
            </a:xfrm>
            <a:custGeom>
              <a:avLst/>
              <a:gdLst/>
              <a:ahLst/>
              <a:cxnLst/>
              <a:rect l="l" t="t" r="r" b="b"/>
              <a:pathLst>
                <a:path w="168817" h="52155" extrusionOk="0">
                  <a:moveTo>
                    <a:pt x="2557" y="29799"/>
                  </a:moveTo>
                  <a:cubicBezTo>
                    <a:pt x="8109" y="25572"/>
                    <a:pt x="38529" y="25705"/>
                    <a:pt x="57671" y="23240"/>
                  </a:cubicBezTo>
                  <a:cubicBezTo>
                    <a:pt x="76814" y="20775"/>
                    <a:pt x="101942" y="18863"/>
                    <a:pt x="117412" y="15007"/>
                  </a:cubicBezTo>
                  <a:cubicBezTo>
                    <a:pt x="132882" y="11151"/>
                    <a:pt x="142131" y="934"/>
                    <a:pt x="150491" y="103"/>
                  </a:cubicBezTo>
                  <a:cubicBezTo>
                    <a:pt x="158852" y="-728"/>
                    <a:pt x="164970" y="3544"/>
                    <a:pt x="167575" y="10019"/>
                  </a:cubicBezTo>
                  <a:cubicBezTo>
                    <a:pt x="170180" y="16495"/>
                    <a:pt x="168181" y="32067"/>
                    <a:pt x="166121" y="38956"/>
                  </a:cubicBezTo>
                  <a:cubicBezTo>
                    <a:pt x="164061" y="45846"/>
                    <a:pt x="178843" y="49748"/>
                    <a:pt x="155216" y="51356"/>
                  </a:cubicBezTo>
                  <a:cubicBezTo>
                    <a:pt x="131589" y="52964"/>
                    <a:pt x="49800" y="52195"/>
                    <a:pt x="24357" y="48602"/>
                  </a:cubicBezTo>
                  <a:cubicBezTo>
                    <a:pt x="-1086" y="45009"/>
                    <a:pt x="-2995" y="34026"/>
                    <a:pt x="2557" y="29799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92" name="Google Shape;592;p24"/>
            <p:cNvSpPr/>
            <p:nvPr/>
          </p:nvSpPr>
          <p:spPr>
            <a:xfrm>
              <a:off x="7641078" y="3341489"/>
              <a:ext cx="1805375" cy="1962125"/>
            </a:xfrm>
            <a:custGeom>
              <a:avLst/>
              <a:gdLst/>
              <a:ahLst/>
              <a:cxnLst/>
              <a:rect l="l" t="t" r="r" b="b"/>
              <a:pathLst>
                <a:path w="72215" h="78485" extrusionOk="0">
                  <a:moveTo>
                    <a:pt x="54615" y="151"/>
                  </a:moveTo>
                  <a:cubicBezTo>
                    <a:pt x="46436" y="-1061"/>
                    <a:pt x="30261" y="12268"/>
                    <a:pt x="21174" y="20507"/>
                  </a:cubicBezTo>
                  <a:cubicBezTo>
                    <a:pt x="12087" y="28746"/>
                    <a:pt x="818" y="40681"/>
                    <a:pt x="91" y="49587"/>
                  </a:cubicBezTo>
                  <a:cubicBezTo>
                    <a:pt x="-636" y="58493"/>
                    <a:pt x="5847" y="69883"/>
                    <a:pt x="16812" y="73942"/>
                  </a:cubicBezTo>
                  <a:cubicBezTo>
                    <a:pt x="27778" y="78001"/>
                    <a:pt x="56978" y="81636"/>
                    <a:pt x="65884" y="73942"/>
                  </a:cubicBezTo>
                  <a:cubicBezTo>
                    <a:pt x="74790" y="66248"/>
                    <a:pt x="72124" y="40076"/>
                    <a:pt x="70246" y="27777"/>
                  </a:cubicBezTo>
                  <a:cubicBezTo>
                    <a:pt x="68368" y="15479"/>
                    <a:pt x="62794" y="1363"/>
                    <a:pt x="54615" y="15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3488230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25"/>
          <p:cNvGrpSpPr/>
          <p:nvPr/>
        </p:nvGrpSpPr>
        <p:grpSpPr>
          <a:xfrm>
            <a:off x="-1470093" y="-621528"/>
            <a:ext cx="15896157" cy="8390771"/>
            <a:chOff x="-1102570" y="-896221"/>
            <a:chExt cx="11922118" cy="6293078"/>
          </a:xfrm>
        </p:grpSpPr>
        <p:sp>
          <p:nvSpPr>
            <p:cNvPr id="595" name="Google Shape;595;p25"/>
            <p:cNvSpPr/>
            <p:nvPr/>
          </p:nvSpPr>
          <p:spPr>
            <a:xfrm rot="-689417">
              <a:off x="8081888" y="3856921"/>
              <a:ext cx="2635520" cy="1290372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-11" y="-646878"/>
              <a:ext cx="3192125" cy="933325"/>
            </a:xfrm>
            <a:custGeom>
              <a:avLst/>
              <a:gdLst/>
              <a:ahLst/>
              <a:cxnLst/>
              <a:rect l="l" t="t" r="r" b="b"/>
              <a:pathLst>
                <a:path w="127685" h="37333" extrusionOk="0">
                  <a:moveTo>
                    <a:pt x="11366" y="5030"/>
                  </a:moveTo>
                  <a:cubicBezTo>
                    <a:pt x="-4488" y="6824"/>
                    <a:pt x="669" y="6573"/>
                    <a:pt x="1292" y="11400"/>
                  </a:cubicBezTo>
                  <a:cubicBezTo>
                    <a:pt x="1915" y="16228"/>
                    <a:pt x="9350" y="29926"/>
                    <a:pt x="15105" y="33995"/>
                  </a:cubicBezTo>
                  <a:cubicBezTo>
                    <a:pt x="20860" y="38064"/>
                    <a:pt x="26375" y="38085"/>
                    <a:pt x="35824" y="35813"/>
                  </a:cubicBezTo>
                  <a:cubicBezTo>
                    <a:pt x="45273" y="33541"/>
                    <a:pt x="56828" y="25698"/>
                    <a:pt x="71801" y="20363"/>
                  </a:cubicBezTo>
                  <a:cubicBezTo>
                    <a:pt x="86774" y="15028"/>
                    <a:pt x="118565" y="7137"/>
                    <a:pt x="125663" y="3803"/>
                  </a:cubicBezTo>
                  <a:cubicBezTo>
                    <a:pt x="132761" y="469"/>
                    <a:pt x="119265" y="886"/>
                    <a:pt x="114390" y="358"/>
                  </a:cubicBezTo>
                  <a:cubicBezTo>
                    <a:pt x="109515" y="-170"/>
                    <a:pt x="113585" y="-144"/>
                    <a:pt x="96414" y="635"/>
                  </a:cubicBezTo>
                  <a:cubicBezTo>
                    <a:pt x="79243" y="1414"/>
                    <a:pt x="27220" y="3236"/>
                    <a:pt x="11366" y="503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97" name="Google Shape;597;p25"/>
            <p:cNvSpPr/>
            <p:nvPr/>
          </p:nvSpPr>
          <p:spPr>
            <a:xfrm rot="-1186784">
              <a:off x="-961919" y="2261903"/>
              <a:ext cx="2635599" cy="1290284"/>
            </a:xfrm>
            <a:prstGeom prst="ellipse">
              <a:avLst/>
            </a:pr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1099525" y="3960045"/>
              <a:ext cx="4220425" cy="1303875"/>
            </a:xfrm>
            <a:custGeom>
              <a:avLst/>
              <a:gdLst/>
              <a:ahLst/>
              <a:cxnLst/>
              <a:rect l="l" t="t" r="r" b="b"/>
              <a:pathLst>
                <a:path w="168817" h="52155" extrusionOk="0">
                  <a:moveTo>
                    <a:pt x="2557" y="29799"/>
                  </a:moveTo>
                  <a:cubicBezTo>
                    <a:pt x="8109" y="25572"/>
                    <a:pt x="38529" y="25705"/>
                    <a:pt x="57671" y="23240"/>
                  </a:cubicBezTo>
                  <a:cubicBezTo>
                    <a:pt x="76814" y="20775"/>
                    <a:pt x="101942" y="18863"/>
                    <a:pt x="117412" y="15007"/>
                  </a:cubicBezTo>
                  <a:cubicBezTo>
                    <a:pt x="132882" y="11151"/>
                    <a:pt x="142131" y="934"/>
                    <a:pt x="150491" y="103"/>
                  </a:cubicBezTo>
                  <a:cubicBezTo>
                    <a:pt x="158852" y="-728"/>
                    <a:pt x="164970" y="3544"/>
                    <a:pt x="167575" y="10019"/>
                  </a:cubicBezTo>
                  <a:cubicBezTo>
                    <a:pt x="170180" y="16495"/>
                    <a:pt x="168181" y="32067"/>
                    <a:pt x="166121" y="38956"/>
                  </a:cubicBezTo>
                  <a:cubicBezTo>
                    <a:pt x="164061" y="45846"/>
                    <a:pt x="178843" y="49748"/>
                    <a:pt x="155216" y="51356"/>
                  </a:cubicBezTo>
                  <a:cubicBezTo>
                    <a:pt x="131589" y="52964"/>
                    <a:pt x="49800" y="52195"/>
                    <a:pt x="24357" y="48602"/>
                  </a:cubicBezTo>
                  <a:cubicBezTo>
                    <a:pt x="-1086" y="45009"/>
                    <a:pt x="-2995" y="34026"/>
                    <a:pt x="2557" y="29799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  <p:sp>
          <p:nvSpPr>
            <p:cNvPr id="599" name="Google Shape;599;p25"/>
            <p:cNvSpPr/>
            <p:nvPr/>
          </p:nvSpPr>
          <p:spPr>
            <a:xfrm>
              <a:off x="7075374" y="-896221"/>
              <a:ext cx="2379304" cy="2585885"/>
            </a:xfrm>
            <a:custGeom>
              <a:avLst/>
              <a:gdLst/>
              <a:ahLst/>
              <a:cxnLst/>
              <a:rect l="l" t="t" r="r" b="b"/>
              <a:pathLst>
                <a:path w="72215" h="78485" extrusionOk="0">
                  <a:moveTo>
                    <a:pt x="54615" y="151"/>
                  </a:moveTo>
                  <a:cubicBezTo>
                    <a:pt x="46436" y="-1061"/>
                    <a:pt x="30261" y="12268"/>
                    <a:pt x="21174" y="20507"/>
                  </a:cubicBezTo>
                  <a:cubicBezTo>
                    <a:pt x="12087" y="28746"/>
                    <a:pt x="818" y="40681"/>
                    <a:pt x="91" y="49587"/>
                  </a:cubicBezTo>
                  <a:cubicBezTo>
                    <a:pt x="-636" y="58493"/>
                    <a:pt x="5847" y="69883"/>
                    <a:pt x="16812" y="73942"/>
                  </a:cubicBezTo>
                  <a:cubicBezTo>
                    <a:pt x="27778" y="78001"/>
                    <a:pt x="56978" y="81636"/>
                    <a:pt x="65884" y="73942"/>
                  </a:cubicBezTo>
                  <a:cubicBezTo>
                    <a:pt x="74790" y="66248"/>
                    <a:pt x="72124" y="40076"/>
                    <a:pt x="70246" y="27777"/>
                  </a:cubicBezTo>
                  <a:cubicBezTo>
                    <a:pt x="68368" y="15479"/>
                    <a:pt x="62794" y="1363"/>
                    <a:pt x="54615" y="15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</p:sp>
      </p:grpSp>
      <p:grpSp>
        <p:nvGrpSpPr>
          <p:cNvPr id="600" name="Google Shape;600;p25"/>
          <p:cNvGrpSpPr/>
          <p:nvPr/>
        </p:nvGrpSpPr>
        <p:grpSpPr>
          <a:xfrm>
            <a:off x="177400" y="269817"/>
            <a:ext cx="11768800" cy="6528784"/>
            <a:chOff x="266150" y="333113"/>
            <a:chExt cx="8826600" cy="4896588"/>
          </a:xfrm>
        </p:grpSpPr>
        <p:sp>
          <p:nvSpPr>
            <p:cNvPr id="601" name="Google Shape;601;p25"/>
            <p:cNvSpPr/>
            <p:nvPr/>
          </p:nvSpPr>
          <p:spPr>
            <a:xfrm>
              <a:off x="8908350" y="4318150"/>
              <a:ext cx="168175" cy="140650"/>
            </a:xfrm>
            <a:custGeom>
              <a:avLst/>
              <a:gdLst/>
              <a:ahLst/>
              <a:cxnLst/>
              <a:rect l="l" t="t" r="r" b="b"/>
              <a:pathLst>
                <a:path w="6727" h="5626" extrusionOk="0">
                  <a:moveTo>
                    <a:pt x="1746" y="0"/>
                  </a:moveTo>
                  <a:cubicBezTo>
                    <a:pt x="1566" y="0"/>
                    <a:pt x="1432" y="50"/>
                    <a:pt x="1360" y="160"/>
                  </a:cubicBezTo>
                  <a:cubicBezTo>
                    <a:pt x="1360" y="160"/>
                    <a:pt x="1" y="4509"/>
                    <a:pt x="431" y="5416"/>
                  </a:cubicBezTo>
                  <a:cubicBezTo>
                    <a:pt x="506" y="5562"/>
                    <a:pt x="716" y="5626"/>
                    <a:pt x="1017" y="5626"/>
                  </a:cubicBezTo>
                  <a:cubicBezTo>
                    <a:pt x="2529" y="5626"/>
                    <a:pt x="6321" y="4008"/>
                    <a:pt x="6547" y="3196"/>
                  </a:cubicBezTo>
                  <a:cubicBezTo>
                    <a:pt x="6726" y="2559"/>
                    <a:pt x="3044" y="0"/>
                    <a:pt x="17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363050" y="357325"/>
              <a:ext cx="171000" cy="139800"/>
            </a:xfrm>
            <a:custGeom>
              <a:avLst/>
              <a:gdLst/>
              <a:ahLst/>
              <a:cxnLst/>
              <a:rect l="l" t="t" r="r" b="b"/>
              <a:pathLst>
                <a:path w="6840" h="5592" extrusionOk="0">
                  <a:moveTo>
                    <a:pt x="5733" y="1"/>
                  </a:moveTo>
                  <a:cubicBezTo>
                    <a:pt x="4145" y="1"/>
                    <a:pt x="459" y="1354"/>
                    <a:pt x="202" y="2125"/>
                  </a:cubicBezTo>
                  <a:cubicBezTo>
                    <a:pt x="0" y="2771"/>
                    <a:pt x="3627" y="5592"/>
                    <a:pt x="4886" y="5592"/>
                  </a:cubicBezTo>
                  <a:cubicBezTo>
                    <a:pt x="5041" y="5592"/>
                    <a:pt x="5160" y="5549"/>
                    <a:pt x="5231" y="5455"/>
                  </a:cubicBezTo>
                  <a:cubicBezTo>
                    <a:pt x="5231" y="5455"/>
                    <a:pt x="6840" y="1174"/>
                    <a:pt x="6432" y="245"/>
                  </a:cubicBezTo>
                  <a:cubicBezTo>
                    <a:pt x="6359" y="74"/>
                    <a:pt x="6103" y="1"/>
                    <a:pt x="5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3847025" y="5120950"/>
              <a:ext cx="126900" cy="108750"/>
            </a:xfrm>
            <a:custGeom>
              <a:avLst/>
              <a:gdLst/>
              <a:ahLst/>
              <a:cxnLst/>
              <a:rect l="l" t="t" r="r" b="b"/>
              <a:pathLst>
                <a:path w="5076" h="4350" extrusionOk="0">
                  <a:moveTo>
                    <a:pt x="2901" y="1"/>
                  </a:moveTo>
                  <a:cubicBezTo>
                    <a:pt x="952" y="1"/>
                    <a:pt x="1" y="2334"/>
                    <a:pt x="1360" y="3716"/>
                  </a:cubicBezTo>
                  <a:cubicBezTo>
                    <a:pt x="1798" y="4153"/>
                    <a:pt x="2339" y="4349"/>
                    <a:pt x="2871" y="4349"/>
                  </a:cubicBezTo>
                  <a:cubicBezTo>
                    <a:pt x="3992" y="4349"/>
                    <a:pt x="5075" y="3481"/>
                    <a:pt x="5075" y="2175"/>
                  </a:cubicBezTo>
                  <a:cubicBezTo>
                    <a:pt x="5075" y="975"/>
                    <a:pt x="4101" y="1"/>
                    <a:pt x="29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6400825" y="4978225"/>
              <a:ext cx="204275" cy="169100"/>
            </a:xfrm>
            <a:custGeom>
              <a:avLst/>
              <a:gdLst/>
              <a:ahLst/>
              <a:cxnLst/>
              <a:rect l="l" t="t" r="r" b="b"/>
              <a:pathLst>
                <a:path w="8171" h="6764" extrusionOk="0">
                  <a:moveTo>
                    <a:pt x="4246" y="1294"/>
                  </a:moveTo>
                  <a:cubicBezTo>
                    <a:pt x="4441" y="1294"/>
                    <a:pt x="4643" y="1322"/>
                    <a:pt x="4849" y="1382"/>
                  </a:cubicBezTo>
                  <a:cubicBezTo>
                    <a:pt x="5959" y="1699"/>
                    <a:pt x="6593" y="2854"/>
                    <a:pt x="6276" y="3964"/>
                  </a:cubicBezTo>
                  <a:cubicBezTo>
                    <a:pt x="5989" y="4950"/>
                    <a:pt x="5124" y="5476"/>
                    <a:pt x="4253" y="5476"/>
                  </a:cubicBezTo>
                  <a:cubicBezTo>
                    <a:pt x="3544" y="5476"/>
                    <a:pt x="2832" y="5127"/>
                    <a:pt x="2425" y="4395"/>
                  </a:cubicBezTo>
                  <a:cubicBezTo>
                    <a:pt x="1643" y="2951"/>
                    <a:pt x="2742" y="1294"/>
                    <a:pt x="4246" y="1294"/>
                  </a:cubicBezTo>
                  <a:close/>
                  <a:moveTo>
                    <a:pt x="4269" y="0"/>
                  </a:moveTo>
                  <a:cubicBezTo>
                    <a:pt x="3730" y="0"/>
                    <a:pt x="3171" y="134"/>
                    <a:pt x="2629" y="430"/>
                  </a:cubicBezTo>
                  <a:cubicBezTo>
                    <a:pt x="1" y="1903"/>
                    <a:pt x="454" y="5799"/>
                    <a:pt x="3354" y="6637"/>
                  </a:cubicBezTo>
                  <a:cubicBezTo>
                    <a:pt x="3660" y="6723"/>
                    <a:pt x="3969" y="6763"/>
                    <a:pt x="4273" y="6763"/>
                  </a:cubicBezTo>
                  <a:cubicBezTo>
                    <a:pt x="5741" y="6763"/>
                    <a:pt x="7090" y="5809"/>
                    <a:pt x="7522" y="4327"/>
                  </a:cubicBezTo>
                  <a:cubicBezTo>
                    <a:pt x="8170" y="2020"/>
                    <a:pt x="6368" y="0"/>
                    <a:pt x="4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8892125" y="1969350"/>
              <a:ext cx="200625" cy="184025"/>
            </a:xfrm>
            <a:custGeom>
              <a:avLst/>
              <a:gdLst/>
              <a:ahLst/>
              <a:cxnLst/>
              <a:rect l="l" t="t" r="r" b="b"/>
              <a:pathLst>
                <a:path w="8025" h="7361" extrusionOk="0">
                  <a:moveTo>
                    <a:pt x="5191" y="0"/>
                  </a:moveTo>
                  <a:cubicBezTo>
                    <a:pt x="4928" y="0"/>
                    <a:pt x="4671" y="131"/>
                    <a:pt x="4548" y="441"/>
                  </a:cubicBezTo>
                  <a:lnTo>
                    <a:pt x="3619" y="2729"/>
                  </a:lnTo>
                  <a:lnTo>
                    <a:pt x="1309" y="1778"/>
                  </a:lnTo>
                  <a:cubicBezTo>
                    <a:pt x="1214" y="1741"/>
                    <a:pt x="1124" y="1724"/>
                    <a:pt x="1039" y="1724"/>
                  </a:cubicBezTo>
                  <a:cubicBezTo>
                    <a:pt x="346" y="1724"/>
                    <a:pt x="1" y="2837"/>
                    <a:pt x="788" y="3160"/>
                  </a:cubicBezTo>
                  <a:lnTo>
                    <a:pt x="3053" y="4089"/>
                  </a:lnTo>
                  <a:lnTo>
                    <a:pt x="2124" y="6377"/>
                  </a:lnTo>
                  <a:cubicBezTo>
                    <a:pt x="1892" y="6943"/>
                    <a:pt x="2376" y="7360"/>
                    <a:pt x="2843" y="7360"/>
                  </a:cubicBezTo>
                  <a:cubicBezTo>
                    <a:pt x="3105" y="7360"/>
                    <a:pt x="3361" y="7229"/>
                    <a:pt x="3483" y="6920"/>
                  </a:cubicBezTo>
                  <a:lnTo>
                    <a:pt x="4412" y="4632"/>
                  </a:lnTo>
                  <a:lnTo>
                    <a:pt x="6723" y="5561"/>
                  </a:lnTo>
                  <a:cubicBezTo>
                    <a:pt x="6823" y="5603"/>
                    <a:pt x="6918" y="5622"/>
                    <a:pt x="7007" y="5622"/>
                  </a:cubicBezTo>
                  <a:cubicBezTo>
                    <a:pt x="7690" y="5622"/>
                    <a:pt x="8025" y="4522"/>
                    <a:pt x="7244" y="4202"/>
                  </a:cubicBezTo>
                  <a:lnTo>
                    <a:pt x="4956" y="3273"/>
                  </a:lnTo>
                  <a:lnTo>
                    <a:pt x="5907" y="962"/>
                  </a:lnTo>
                  <a:cubicBezTo>
                    <a:pt x="6139" y="412"/>
                    <a:pt x="5657" y="0"/>
                    <a:pt x="5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2577950" y="333113"/>
              <a:ext cx="204800" cy="188225"/>
            </a:xfrm>
            <a:custGeom>
              <a:avLst/>
              <a:gdLst/>
              <a:ahLst/>
              <a:cxnLst/>
              <a:rect l="l" t="t" r="r" b="b"/>
              <a:pathLst>
                <a:path w="8192" h="7529" extrusionOk="0">
                  <a:moveTo>
                    <a:pt x="3157" y="1"/>
                  </a:moveTo>
                  <a:cubicBezTo>
                    <a:pt x="2705" y="1"/>
                    <a:pt x="2223" y="394"/>
                    <a:pt x="2408" y="947"/>
                  </a:cubicBezTo>
                  <a:lnTo>
                    <a:pt x="3178" y="3281"/>
                  </a:lnTo>
                  <a:lnTo>
                    <a:pt x="822" y="4073"/>
                  </a:lnTo>
                  <a:cubicBezTo>
                    <a:pt x="1" y="4320"/>
                    <a:pt x="333" y="5496"/>
                    <a:pt x="1059" y="5496"/>
                  </a:cubicBezTo>
                  <a:cubicBezTo>
                    <a:pt x="1135" y="5496"/>
                    <a:pt x="1214" y="5483"/>
                    <a:pt x="1298" y="5455"/>
                  </a:cubicBezTo>
                  <a:lnTo>
                    <a:pt x="3631" y="4685"/>
                  </a:lnTo>
                  <a:lnTo>
                    <a:pt x="4424" y="7041"/>
                  </a:lnTo>
                  <a:cubicBezTo>
                    <a:pt x="4527" y="7384"/>
                    <a:pt x="4788" y="7529"/>
                    <a:pt x="5058" y="7529"/>
                  </a:cubicBezTo>
                  <a:cubicBezTo>
                    <a:pt x="5501" y="7529"/>
                    <a:pt x="5966" y="7137"/>
                    <a:pt x="5783" y="6588"/>
                  </a:cubicBezTo>
                  <a:lnTo>
                    <a:pt x="4741" y="4232"/>
                  </a:lnTo>
                  <a:lnTo>
                    <a:pt x="7391" y="3462"/>
                  </a:lnTo>
                  <a:cubicBezTo>
                    <a:pt x="8192" y="3216"/>
                    <a:pt x="7877" y="2040"/>
                    <a:pt x="7153" y="2040"/>
                  </a:cubicBezTo>
                  <a:cubicBezTo>
                    <a:pt x="7078" y="2040"/>
                    <a:pt x="6999" y="2052"/>
                    <a:pt x="6916" y="2080"/>
                  </a:cubicBezTo>
                  <a:lnTo>
                    <a:pt x="4582" y="2850"/>
                  </a:lnTo>
                  <a:lnTo>
                    <a:pt x="3789" y="472"/>
                  </a:lnTo>
                  <a:cubicBezTo>
                    <a:pt x="3688" y="141"/>
                    <a:pt x="3428" y="1"/>
                    <a:pt x="31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6207450" y="366700"/>
              <a:ext cx="436025" cy="121075"/>
            </a:xfrm>
            <a:custGeom>
              <a:avLst/>
              <a:gdLst/>
              <a:ahLst/>
              <a:cxnLst/>
              <a:rect l="l" t="t" r="r" b="b"/>
              <a:pathLst>
                <a:path w="17441" h="4843" extrusionOk="0">
                  <a:moveTo>
                    <a:pt x="4980" y="1"/>
                  </a:moveTo>
                  <a:cubicBezTo>
                    <a:pt x="4844" y="1"/>
                    <a:pt x="4708" y="52"/>
                    <a:pt x="4606" y="154"/>
                  </a:cubicBezTo>
                  <a:lnTo>
                    <a:pt x="529" y="3665"/>
                  </a:lnTo>
                  <a:cubicBezTo>
                    <a:pt x="1" y="4035"/>
                    <a:pt x="402" y="4719"/>
                    <a:pt x="874" y="4719"/>
                  </a:cubicBezTo>
                  <a:cubicBezTo>
                    <a:pt x="1009" y="4719"/>
                    <a:pt x="1150" y="4662"/>
                    <a:pt x="1276" y="4526"/>
                  </a:cubicBezTo>
                  <a:lnTo>
                    <a:pt x="4946" y="1332"/>
                  </a:lnTo>
                  <a:lnTo>
                    <a:pt x="8548" y="4684"/>
                  </a:lnTo>
                  <a:cubicBezTo>
                    <a:pt x="8661" y="4775"/>
                    <a:pt x="8797" y="4843"/>
                    <a:pt x="8933" y="4843"/>
                  </a:cubicBezTo>
                  <a:cubicBezTo>
                    <a:pt x="9092" y="4843"/>
                    <a:pt x="9227" y="4775"/>
                    <a:pt x="9341" y="4684"/>
                  </a:cubicBezTo>
                  <a:lnTo>
                    <a:pt x="12920" y="1354"/>
                  </a:lnTo>
                  <a:lnTo>
                    <a:pt x="16250" y="4322"/>
                  </a:lnTo>
                  <a:cubicBezTo>
                    <a:pt x="16369" y="4436"/>
                    <a:pt x="16499" y="4484"/>
                    <a:pt x="16623" y="4484"/>
                  </a:cubicBezTo>
                  <a:cubicBezTo>
                    <a:pt x="17067" y="4484"/>
                    <a:pt x="17440" y="3873"/>
                    <a:pt x="16998" y="3484"/>
                  </a:cubicBezTo>
                  <a:lnTo>
                    <a:pt x="13305" y="154"/>
                  </a:lnTo>
                  <a:cubicBezTo>
                    <a:pt x="13192" y="52"/>
                    <a:pt x="13056" y="1"/>
                    <a:pt x="12920" y="1"/>
                  </a:cubicBezTo>
                  <a:cubicBezTo>
                    <a:pt x="12784" y="1"/>
                    <a:pt x="12648" y="52"/>
                    <a:pt x="12535" y="154"/>
                  </a:cubicBezTo>
                  <a:lnTo>
                    <a:pt x="8956" y="3484"/>
                  </a:lnTo>
                  <a:lnTo>
                    <a:pt x="5354" y="154"/>
                  </a:lnTo>
                  <a:cubicBezTo>
                    <a:pt x="5252" y="52"/>
                    <a:pt x="5116" y="1"/>
                    <a:pt x="49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4808550" y="4764825"/>
              <a:ext cx="343200" cy="121375"/>
            </a:xfrm>
            <a:custGeom>
              <a:avLst/>
              <a:gdLst/>
              <a:ahLst/>
              <a:cxnLst/>
              <a:rect l="l" t="t" r="r" b="b"/>
              <a:pathLst>
                <a:path w="13728" h="4855" extrusionOk="0">
                  <a:moveTo>
                    <a:pt x="12908" y="1"/>
                  </a:moveTo>
                  <a:cubicBezTo>
                    <a:pt x="12779" y="1"/>
                    <a:pt x="12643" y="50"/>
                    <a:pt x="12517" y="165"/>
                  </a:cubicBezTo>
                  <a:lnTo>
                    <a:pt x="8938" y="3518"/>
                  </a:lnTo>
                  <a:lnTo>
                    <a:pt x="5336" y="165"/>
                  </a:lnTo>
                  <a:cubicBezTo>
                    <a:pt x="5234" y="75"/>
                    <a:pt x="5104" y="29"/>
                    <a:pt x="4971" y="29"/>
                  </a:cubicBezTo>
                  <a:cubicBezTo>
                    <a:pt x="4838" y="29"/>
                    <a:pt x="4702" y="75"/>
                    <a:pt x="4588" y="165"/>
                  </a:cubicBezTo>
                  <a:lnTo>
                    <a:pt x="511" y="3677"/>
                  </a:lnTo>
                  <a:cubicBezTo>
                    <a:pt x="1" y="4064"/>
                    <a:pt x="392" y="4724"/>
                    <a:pt x="858" y="4724"/>
                  </a:cubicBezTo>
                  <a:cubicBezTo>
                    <a:pt x="992" y="4724"/>
                    <a:pt x="1132" y="4669"/>
                    <a:pt x="1258" y="4537"/>
                  </a:cubicBezTo>
                  <a:lnTo>
                    <a:pt x="4951" y="1343"/>
                  </a:lnTo>
                  <a:lnTo>
                    <a:pt x="8553" y="4696"/>
                  </a:lnTo>
                  <a:cubicBezTo>
                    <a:pt x="8643" y="4787"/>
                    <a:pt x="8779" y="4855"/>
                    <a:pt x="8938" y="4855"/>
                  </a:cubicBezTo>
                  <a:cubicBezTo>
                    <a:pt x="9074" y="4855"/>
                    <a:pt x="9232" y="4809"/>
                    <a:pt x="9323" y="4696"/>
                  </a:cubicBezTo>
                  <a:lnTo>
                    <a:pt x="13287" y="1003"/>
                  </a:lnTo>
                  <a:cubicBezTo>
                    <a:pt x="13728" y="598"/>
                    <a:pt x="13360" y="1"/>
                    <a:pt x="129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336688" y="4873025"/>
              <a:ext cx="223725" cy="195425"/>
            </a:xfrm>
            <a:custGeom>
              <a:avLst/>
              <a:gdLst/>
              <a:ahLst/>
              <a:cxnLst/>
              <a:rect l="l" t="t" r="r" b="b"/>
              <a:pathLst>
                <a:path w="8949" h="7817" extrusionOk="0">
                  <a:moveTo>
                    <a:pt x="3144" y="1175"/>
                  </a:moveTo>
                  <a:cubicBezTo>
                    <a:pt x="3161" y="1175"/>
                    <a:pt x="3177" y="1177"/>
                    <a:pt x="3195" y="1179"/>
                  </a:cubicBezTo>
                  <a:cubicBezTo>
                    <a:pt x="4554" y="1179"/>
                    <a:pt x="7476" y="4170"/>
                    <a:pt x="7612" y="4872"/>
                  </a:cubicBezTo>
                  <a:cubicBezTo>
                    <a:pt x="7204" y="5393"/>
                    <a:pt x="3897" y="6639"/>
                    <a:pt x="2243" y="6639"/>
                  </a:cubicBezTo>
                  <a:cubicBezTo>
                    <a:pt x="2085" y="6639"/>
                    <a:pt x="1949" y="6639"/>
                    <a:pt x="1813" y="6594"/>
                  </a:cubicBezTo>
                  <a:cubicBezTo>
                    <a:pt x="1790" y="6594"/>
                    <a:pt x="1768" y="6526"/>
                    <a:pt x="1768" y="6526"/>
                  </a:cubicBezTo>
                  <a:cubicBezTo>
                    <a:pt x="1428" y="5823"/>
                    <a:pt x="2243" y="3082"/>
                    <a:pt x="2923" y="1361"/>
                  </a:cubicBezTo>
                  <a:cubicBezTo>
                    <a:pt x="2943" y="1242"/>
                    <a:pt x="3032" y="1175"/>
                    <a:pt x="3144" y="1175"/>
                  </a:cubicBezTo>
                  <a:close/>
                  <a:moveTo>
                    <a:pt x="3004" y="0"/>
                  </a:moveTo>
                  <a:cubicBezTo>
                    <a:pt x="2485" y="0"/>
                    <a:pt x="2056" y="313"/>
                    <a:pt x="1881" y="794"/>
                  </a:cubicBezTo>
                  <a:cubicBezTo>
                    <a:pt x="1564" y="1610"/>
                    <a:pt x="1" y="5755"/>
                    <a:pt x="658" y="7160"/>
                  </a:cubicBezTo>
                  <a:cubicBezTo>
                    <a:pt x="771" y="7432"/>
                    <a:pt x="975" y="7636"/>
                    <a:pt x="1247" y="7726"/>
                  </a:cubicBezTo>
                  <a:cubicBezTo>
                    <a:pt x="1496" y="7794"/>
                    <a:pt x="1745" y="7817"/>
                    <a:pt x="2017" y="7817"/>
                  </a:cubicBezTo>
                  <a:cubicBezTo>
                    <a:pt x="3829" y="7817"/>
                    <a:pt x="8179" y="6458"/>
                    <a:pt x="8745" y="5325"/>
                  </a:cubicBezTo>
                  <a:cubicBezTo>
                    <a:pt x="8949" y="4917"/>
                    <a:pt x="8700" y="4441"/>
                    <a:pt x="8496" y="4102"/>
                  </a:cubicBezTo>
                  <a:cubicBezTo>
                    <a:pt x="7612" y="2697"/>
                    <a:pt x="4735" y="1"/>
                    <a:pt x="3059" y="1"/>
                  </a:cubicBezTo>
                  <a:cubicBezTo>
                    <a:pt x="3041" y="1"/>
                    <a:pt x="3022" y="0"/>
                    <a:pt x="3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5000075" y="617325"/>
              <a:ext cx="90650" cy="90650"/>
            </a:xfrm>
            <a:custGeom>
              <a:avLst/>
              <a:gdLst/>
              <a:ahLst/>
              <a:cxnLst/>
              <a:rect l="l" t="t" r="r" b="b"/>
              <a:pathLst>
                <a:path w="3626" h="3626" extrusionOk="0">
                  <a:moveTo>
                    <a:pt x="1813" y="1"/>
                  </a:moveTo>
                  <a:cubicBezTo>
                    <a:pt x="816" y="1"/>
                    <a:pt x="1" y="816"/>
                    <a:pt x="1" y="1813"/>
                  </a:cubicBezTo>
                  <a:cubicBezTo>
                    <a:pt x="1" y="2810"/>
                    <a:pt x="816" y="3625"/>
                    <a:pt x="1813" y="3625"/>
                  </a:cubicBezTo>
                  <a:cubicBezTo>
                    <a:pt x="2810" y="3625"/>
                    <a:pt x="3625" y="2810"/>
                    <a:pt x="3625" y="1813"/>
                  </a:cubicBezTo>
                  <a:cubicBezTo>
                    <a:pt x="3625" y="816"/>
                    <a:pt x="2810" y="1"/>
                    <a:pt x="1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5"/>
            <p:cNvSpPr/>
            <p:nvPr/>
          </p:nvSpPr>
          <p:spPr>
            <a:xfrm>
              <a:off x="2542475" y="4978225"/>
              <a:ext cx="105925" cy="90225"/>
            </a:xfrm>
            <a:custGeom>
              <a:avLst/>
              <a:gdLst/>
              <a:ahLst/>
              <a:cxnLst/>
              <a:rect l="l" t="t" r="r" b="b"/>
              <a:pathLst>
                <a:path w="4237" h="3609" extrusionOk="0">
                  <a:moveTo>
                    <a:pt x="2425" y="0"/>
                  </a:moveTo>
                  <a:cubicBezTo>
                    <a:pt x="816" y="0"/>
                    <a:pt x="1" y="1948"/>
                    <a:pt x="1156" y="3081"/>
                  </a:cubicBezTo>
                  <a:cubicBezTo>
                    <a:pt x="1521" y="3446"/>
                    <a:pt x="1970" y="3608"/>
                    <a:pt x="2412" y="3608"/>
                  </a:cubicBezTo>
                  <a:cubicBezTo>
                    <a:pt x="3341" y="3608"/>
                    <a:pt x="4237" y="2887"/>
                    <a:pt x="4237" y="1812"/>
                  </a:cubicBezTo>
                  <a:cubicBezTo>
                    <a:pt x="4214" y="816"/>
                    <a:pt x="3421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3911288" y="353550"/>
              <a:ext cx="94050" cy="80225"/>
            </a:xfrm>
            <a:custGeom>
              <a:avLst/>
              <a:gdLst/>
              <a:ahLst/>
              <a:cxnLst/>
              <a:rect l="l" t="t" r="r" b="b"/>
              <a:pathLst>
                <a:path w="3762" h="3209" extrusionOk="0">
                  <a:moveTo>
                    <a:pt x="2153" y="0"/>
                  </a:moveTo>
                  <a:cubicBezTo>
                    <a:pt x="726" y="0"/>
                    <a:pt x="1" y="1722"/>
                    <a:pt x="1020" y="2741"/>
                  </a:cubicBezTo>
                  <a:cubicBezTo>
                    <a:pt x="1342" y="3064"/>
                    <a:pt x="1743" y="3208"/>
                    <a:pt x="2137" y="3208"/>
                  </a:cubicBezTo>
                  <a:cubicBezTo>
                    <a:pt x="2962" y="3208"/>
                    <a:pt x="3761" y="2575"/>
                    <a:pt x="3761" y="1609"/>
                  </a:cubicBezTo>
                  <a:cubicBezTo>
                    <a:pt x="3761" y="703"/>
                    <a:pt x="3036" y="0"/>
                    <a:pt x="21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5"/>
            <p:cNvSpPr/>
            <p:nvPr/>
          </p:nvSpPr>
          <p:spPr>
            <a:xfrm>
              <a:off x="560425" y="3532475"/>
              <a:ext cx="108750" cy="93075"/>
            </a:xfrm>
            <a:custGeom>
              <a:avLst/>
              <a:gdLst/>
              <a:ahLst/>
              <a:cxnLst/>
              <a:rect l="l" t="t" r="r" b="b"/>
              <a:pathLst>
                <a:path w="4350" h="3723" extrusionOk="0">
                  <a:moveTo>
                    <a:pt x="2492" y="0"/>
                  </a:moveTo>
                  <a:cubicBezTo>
                    <a:pt x="838" y="0"/>
                    <a:pt x="0" y="1994"/>
                    <a:pt x="1178" y="3172"/>
                  </a:cubicBezTo>
                  <a:cubicBezTo>
                    <a:pt x="1552" y="3552"/>
                    <a:pt x="2015" y="3723"/>
                    <a:pt x="2471" y="3723"/>
                  </a:cubicBezTo>
                  <a:cubicBezTo>
                    <a:pt x="3426" y="3723"/>
                    <a:pt x="4350" y="2977"/>
                    <a:pt x="4350" y="1858"/>
                  </a:cubicBezTo>
                  <a:cubicBezTo>
                    <a:pt x="4350" y="838"/>
                    <a:pt x="3511" y="0"/>
                    <a:pt x="2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5"/>
            <p:cNvSpPr/>
            <p:nvPr/>
          </p:nvSpPr>
          <p:spPr>
            <a:xfrm>
              <a:off x="266150" y="2009200"/>
              <a:ext cx="121225" cy="104325"/>
            </a:xfrm>
            <a:custGeom>
              <a:avLst/>
              <a:gdLst/>
              <a:ahLst/>
              <a:cxnLst/>
              <a:rect l="l" t="t" r="r" b="b"/>
              <a:pathLst>
                <a:path w="4849" h="4173" extrusionOk="0">
                  <a:moveTo>
                    <a:pt x="2764" y="1"/>
                  </a:moveTo>
                  <a:cubicBezTo>
                    <a:pt x="907" y="1"/>
                    <a:pt x="1" y="2243"/>
                    <a:pt x="1292" y="3557"/>
                  </a:cubicBezTo>
                  <a:cubicBezTo>
                    <a:pt x="1717" y="3982"/>
                    <a:pt x="2239" y="4173"/>
                    <a:pt x="2752" y="4173"/>
                  </a:cubicBezTo>
                  <a:cubicBezTo>
                    <a:pt x="3822" y="4173"/>
                    <a:pt x="4848" y="3341"/>
                    <a:pt x="4848" y="2085"/>
                  </a:cubicBezTo>
                  <a:cubicBezTo>
                    <a:pt x="4848" y="929"/>
                    <a:pt x="3920" y="1"/>
                    <a:pt x="27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5"/>
            <p:cNvSpPr/>
            <p:nvPr/>
          </p:nvSpPr>
          <p:spPr>
            <a:xfrm>
              <a:off x="8845575" y="375063"/>
              <a:ext cx="121775" cy="104325"/>
            </a:xfrm>
            <a:custGeom>
              <a:avLst/>
              <a:gdLst/>
              <a:ahLst/>
              <a:cxnLst/>
              <a:rect l="l" t="t" r="r" b="b"/>
              <a:pathLst>
                <a:path w="4871" h="4173" extrusionOk="0">
                  <a:moveTo>
                    <a:pt x="2787" y="1"/>
                  </a:moveTo>
                  <a:cubicBezTo>
                    <a:pt x="929" y="1"/>
                    <a:pt x="0" y="2244"/>
                    <a:pt x="1314" y="3557"/>
                  </a:cubicBezTo>
                  <a:cubicBezTo>
                    <a:pt x="1740" y="3983"/>
                    <a:pt x="2262" y="4173"/>
                    <a:pt x="2774" y="4173"/>
                  </a:cubicBezTo>
                  <a:cubicBezTo>
                    <a:pt x="3845" y="4173"/>
                    <a:pt x="4871" y="3341"/>
                    <a:pt x="4871" y="2085"/>
                  </a:cubicBezTo>
                  <a:cubicBezTo>
                    <a:pt x="4848" y="930"/>
                    <a:pt x="3919" y="1"/>
                    <a:pt x="2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5"/>
            <p:cNvSpPr/>
            <p:nvPr/>
          </p:nvSpPr>
          <p:spPr>
            <a:xfrm>
              <a:off x="8678625" y="3043300"/>
              <a:ext cx="120650" cy="103400"/>
            </a:xfrm>
            <a:custGeom>
              <a:avLst/>
              <a:gdLst/>
              <a:ahLst/>
              <a:cxnLst/>
              <a:rect l="l" t="t" r="r" b="b"/>
              <a:pathLst>
                <a:path w="4826" h="4136" extrusionOk="0">
                  <a:moveTo>
                    <a:pt x="2765" y="0"/>
                  </a:moveTo>
                  <a:cubicBezTo>
                    <a:pt x="930" y="0"/>
                    <a:pt x="1" y="2221"/>
                    <a:pt x="1292" y="3534"/>
                  </a:cubicBezTo>
                  <a:cubicBezTo>
                    <a:pt x="1714" y="3949"/>
                    <a:pt x="2230" y="4135"/>
                    <a:pt x="2736" y="4135"/>
                  </a:cubicBezTo>
                  <a:cubicBezTo>
                    <a:pt x="3804" y="4135"/>
                    <a:pt x="4826" y="3307"/>
                    <a:pt x="4826" y="2062"/>
                  </a:cubicBezTo>
                  <a:cubicBezTo>
                    <a:pt x="4826" y="929"/>
                    <a:pt x="3897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37526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D506-781E-49A0-99D2-9AA90A8B138A}" type="datetimeFigureOut">
              <a:rPr lang="es-ES" smtClean="0"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4AF0-60BB-4DAD-A21F-055C1B783A2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081587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3010367" y="3149033"/>
            <a:ext cx="6171200" cy="2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679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D506-781E-49A0-99D2-9AA90A8B138A}" type="datetimeFigureOut">
              <a:rPr lang="es-ES" smtClean="0"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4AF0-60BB-4DAD-A21F-055C1B783A2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991019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D506-781E-49A0-99D2-9AA90A8B138A}" type="datetimeFigureOut">
              <a:rPr lang="es-ES" smtClean="0"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4AF0-60BB-4DAD-A21F-055C1B783A2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407032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D506-781E-49A0-99D2-9AA90A8B138A}" type="datetimeFigureOut">
              <a:rPr lang="es-ES" smtClean="0"/>
              <a:t>03/10/2023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4AF0-60BB-4DAD-A21F-055C1B783A2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265202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D506-781E-49A0-99D2-9AA90A8B138A}" type="datetimeFigureOut">
              <a:rPr lang="es-ES" smtClean="0"/>
              <a:t>03/10/2023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4AF0-60BB-4DAD-A21F-055C1B783A2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697579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D506-781E-49A0-99D2-9AA90A8B138A}" type="datetimeFigureOut">
              <a:rPr lang="es-ES" smtClean="0"/>
              <a:t>03/10/2023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4AF0-60BB-4DAD-A21F-055C1B783A2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95999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D506-781E-49A0-99D2-9AA90A8B138A}" type="datetimeFigureOut">
              <a:rPr lang="es-ES" smtClean="0"/>
              <a:t>03/10/2023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4AF0-60BB-4DAD-A21F-055C1B783A2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311645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D506-781E-49A0-99D2-9AA90A8B138A}" type="datetimeFigureOut">
              <a:rPr lang="es-ES" smtClean="0"/>
              <a:t>03/10/2023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4AF0-60BB-4DAD-A21F-055C1B783A2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024618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D506-781E-49A0-99D2-9AA90A8B138A}" type="datetimeFigureOut">
              <a:rPr lang="es-ES" smtClean="0"/>
              <a:t>03/10/2023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4AF0-60BB-4DAD-A21F-055C1B783A2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1479961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D506-781E-49A0-99D2-9AA90A8B138A}" type="datetimeFigureOut">
              <a:rPr lang="es-ES" smtClean="0"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4AF0-60BB-4DAD-A21F-055C1B783A2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8382721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D506-781E-49A0-99D2-9AA90A8B138A}" type="datetimeFigureOut">
              <a:rPr lang="es-ES" smtClean="0"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74AF0-60BB-4DAD-A21F-055C1B783A2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681184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/>
          <p:nvPr/>
        </p:nvSpPr>
        <p:spPr>
          <a:xfrm>
            <a:off x="960000" y="1755413"/>
            <a:ext cx="5550400" cy="2493200"/>
          </a:xfrm>
          <a:prstGeom prst="roundRect">
            <a:avLst>
              <a:gd name="adj" fmla="val 69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960133" y="1860184"/>
            <a:ext cx="5550400" cy="23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1490800" y="4459584"/>
            <a:ext cx="4488800" cy="16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5917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0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6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9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4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57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9" y="5791603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1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7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856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0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795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5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8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2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976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2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9744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4545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7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 rot="509">
            <a:off x="1797533" y="2946523"/>
            <a:ext cx="5399600" cy="2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1679100" y="5550800"/>
            <a:ext cx="56364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97543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259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332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662347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9838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40750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13857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2872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284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35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3847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22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6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24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884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477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6984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88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203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80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2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7442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35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04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43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049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200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995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3366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8375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88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5920900" y="390533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7905575" y="271361"/>
            <a:ext cx="5328109" cy="7700887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605000" y="1609635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2"/>
          <p:cNvSpPr/>
          <p:nvPr/>
        </p:nvSpPr>
        <p:spPr>
          <a:xfrm>
            <a:off x="2514314" y="485801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10424122" y="6198733"/>
            <a:ext cx="1826823" cy="659267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5413707" y="11337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22"/>
          <p:cNvSpPr/>
          <p:nvPr/>
        </p:nvSpPr>
        <p:spPr>
          <a:xfrm rot="2153044">
            <a:off x="6642563" y="858369"/>
            <a:ext cx="240360" cy="37868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22"/>
          <p:cNvSpPr/>
          <p:nvPr/>
        </p:nvSpPr>
        <p:spPr>
          <a:xfrm>
            <a:off x="4149760" y="20572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22"/>
          <p:cNvSpPr/>
          <p:nvPr/>
        </p:nvSpPr>
        <p:spPr>
          <a:xfrm>
            <a:off x="2460973" y="14004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22"/>
          <p:cNvSpPr/>
          <p:nvPr/>
        </p:nvSpPr>
        <p:spPr>
          <a:xfrm>
            <a:off x="1120825" y="530655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8008549" y="5368390"/>
            <a:ext cx="1639945" cy="1489615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663050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0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732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6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05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68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86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861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395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432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73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1319967" y="1145535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23"/>
          <p:cNvSpPr/>
          <p:nvPr/>
        </p:nvSpPr>
        <p:spPr>
          <a:xfrm>
            <a:off x="9219348" y="1849901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23"/>
          <p:cNvSpPr/>
          <p:nvPr/>
        </p:nvSpPr>
        <p:spPr>
          <a:xfrm>
            <a:off x="2750825" y="23582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23"/>
          <p:cNvSpPr/>
          <p:nvPr/>
        </p:nvSpPr>
        <p:spPr>
          <a:xfrm>
            <a:off x="9892807" y="13429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23"/>
          <p:cNvSpPr/>
          <p:nvPr/>
        </p:nvSpPr>
        <p:spPr>
          <a:xfrm>
            <a:off x="1120825" y="530655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23"/>
          <p:cNvSpPr/>
          <p:nvPr/>
        </p:nvSpPr>
        <p:spPr>
          <a:xfrm>
            <a:off x="10991625" y="815387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502383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19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683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675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79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754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3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8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9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30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82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6609235" y="2509200"/>
            <a:ext cx="3582191" cy="1839616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8270176" y="778988"/>
            <a:ext cx="2532513" cy="6078949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8336439" y="6409199"/>
            <a:ext cx="1244085" cy="448812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9848304" y="5940950"/>
            <a:ext cx="1795723" cy="916916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6270560" y="49659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24"/>
          <p:cNvSpPr/>
          <p:nvPr/>
        </p:nvSpPr>
        <p:spPr>
          <a:xfrm>
            <a:off x="4884573" y="852369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6" name="Google Shape;216;p24"/>
          <p:cNvSpPr/>
          <p:nvPr/>
        </p:nvSpPr>
        <p:spPr>
          <a:xfrm rot="5176962">
            <a:off x="11284107" y="3421700"/>
            <a:ext cx="361548" cy="209205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7277827" y="1923188"/>
            <a:ext cx="240364" cy="378693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7347335" y="5161927"/>
            <a:ext cx="552141" cy="1696068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112610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03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321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8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0727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33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33.xml"/><Relationship Id="rId9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28" Type="http://schemas.openxmlformats.org/officeDocument/2006/relationships/audio" Target="NUL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234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12107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9" r:id="rId5"/>
    <p:sldLayoutId id="2147483680" r:id="rId6"/>
    <p:sldLayoutId id="2147483681" r:id="rId7"/>
    <p:sldLayoutId id="214748368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ED506-781E-49A0-99D2-9AA90A8B138A}" type="datetimeFigureOut">
              <a:rPr lang="es-ES" smtClean="0"/>
              <a:t>03/10/2023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74AF0-60BB-4DAD-A21F-055C1B783A2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4117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wipe/>
  </p:transition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7515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253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0768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9954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425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  <p:sldLayoutId id="2147483772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gif"/><Relationship Id="rId2" Type="http://schemas.microsoft.com/office/2007/relationships/media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.png"/><Relationship Id="rId23" Type="http://schemas.openxmlformats.org/officeDocument/2006/relationships/image" Target="../media/image19.emf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1.xml"/><Relationship Id="rId6" Type="http://schemas.openxmlformats.org/officeDocument/2006/relationships/image" Target="../media/image35.jp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2.xml"/><Relationship Id="rId6" Type="http://schemas.openxmlformats.org/officeDocument/2006/relationships/image" Target="../media/image35.jpg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50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6" Type="http://schemas.openxmlformats.org/officeDocument/2006/relationships/image" Target="../media/image35.jp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4.xml"/><Relationship Id="rId6" Type="http://schemas.openxmlformats.org/officeDocument/2006/relationships/image" Target="../media/image35.jp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52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5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3.mp3"/><Relationship Id="rId7" Type="http://schemas.openxmlformats.org/officeDocument/2006/relationships/image" Target="../media/image54.png"/><Relationship Id="rId2" Type="http://schemas.microsoft.com/office/2007/relationships/media" Target="../media/media3.mp3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media4.mp3"/><Relationship Id="rId7" Type="http://schemas.openxmlformats.org/officeDocument/2006/relationships/audio" Target="../media/audio6.wav"/><Relationship Id="rId2" Type="http://schemas.microsoft.com/office/2007/relationships/media" Target="../media/media4.mp3"/><Relationship Id="rId1" Type="http://schemas.openxmlformats.org/officeDocument/2006/relationships/tags" Target="../tags/tag17.xml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media5.mp3"/><Relationship Id="rId7" Type="http://schemas.openxmlformats.org/officeDocument/2006/relationships/audio" Target="../media/audio6.wav"/><Relationship Id="rId2" Type="http://schemas.microsoft.com/office/2007/relationships/media" Target="../media/media5.mp3"/><Relationship Id="rId1" Type="http://schemas.openxmlformats.org/officeDocument/2006/relationships/tags" Target="../tags/tag18.xml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media6.mp3"/><Relationship Id="rId7" Type="http://schemas.openxmlformats.org/officeDocument/2006/relationships/audio" Target="../media/audio6.wav"/><Relationship Id="rId2" Type="http://schemas.microsoft.com/office/2007/relationships/media" Target="../media/media6.mp3"/><Relationship Id="rId1" Type="http://schemas.openxmlformats.org/officeDocument/2006/relationships/tags" Target="../tags/tag19.xml"/><Relationship Id="rId6" Type="http://schemas.openxmlformats.org/officeDocument/2006/relationships/audio" Target="../media/audio5.wav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5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audio" Target="../media/media7.mp3"/><Relationship Id="rId7" Type="http://schemas.openxmlformats.org/officeDocument/2006/relationships/image" Target="../media/image57.png"/><Relationship Id="rId2" Type="http://schemas.microsoft.com/office/2007/relationships/media" Target="../media/media7.mp3"/><Relationship Id="rId1" Type="http://schemas.openxmlformats.org/officeDocument/2006/relationships/tags" Target="../tags/tag20.xml"/><Relationship Id="rId6" Type="http://schemas.openxmlformats.org/officeDocument/2006/relationships/audio" Target="../media/audio6.wav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comments" Target="../comments/comment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8.wav"/><Relationship Id="rId7" Type="http://schemas.openxmlformats.org/officeDocument/2006/relationships/notesSlide" Target="../notesSlides/notesSlide21.xml"/><Relationship Id="rId2" Type="http://schemas.microsoft.com/office/2007/relationships/media" Target="../media/media8.wav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55.png"/><Relationship Id="rId5" Type="http://schemas.microsoft.com/office/2007/relationships/media" Target="../media/media9.mp3"/><Relationship Id="rId10" Type="http://schemas.openxmlformats.org/officeDocument/2006/relationships/image" Target="../media/image27.png"/><Relationship Id="rId4" Type="http://schemas.openxmlformats.org/officeDocument/2006/relationships/audio" Target="NULL" TargetMode="External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3.xml"/><Relationship Id="rId5" Type="http://schemas.openxmlformats.org/officeDocument/2006/relationships/image" Target="../media/image27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.xml"/><Relationship Id="rId5" Type="http://schemas.openxmlformats.org/officeDocument/2006/relationships/image" Target="../media/image27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5.xml"/><Relationship Id="rId5" Type="http://schemas.openxmlformats.org/officeDocument/2006/relationships/image" Target="../media/image27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6.xml"/><Relationship Id="rId6" Type="http://schemas.openxmlformats.org/officeDocument/2006/relationships/image" Target="../media/image27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7.xml"/><Relationship Id="rId5" Type="http://schemas.openxmlformats.org/officeDocument/2006/relationships/image" Target="../media/image27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.xml"/><Relationship Id="rId6" Type="http://schemas.openxmlformats.org/officeDocument/2006/relationships/image" Target="../media/image2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9.xml"/><Relationship Id="rId5" Type="http://schemas.openxmlformats.org/officeDocument/2006/relationships/image" Target="../media/image27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0.xml"/><Relationship Id="rId6" Type="http://schemas.openxmlformats.org/officeDocument/2006/relationships/image" Target="../media/image27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3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6" Type="http://schemas.microsoft.com/office/2007/relationships/hdphoto" Target="../media/hdphoto3.wdp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7" Type="http://schemas.openxmlformats.org/officeDocument/2006/relationships/image" Target="../media/image27.png"/><Relationship Id="rId2" Type="http://schemas.microsoft.com/office/2007/relationships/media" Target="../media/media10.mp4"/><Relationship Id="rId1" Type="http://schemas.openxmlformats.org/officeDocument/2006/relationships/tags" Target="../tags/tag33.xm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notesSlide" Target="../notesSlides/notesSlide33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audio" Target="../media/audio7.wav"/><Relationship Id="rId9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5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36.xml"/><Relationship Id="rId6" Type="http://schemas.openxmlformats.org/officeDocument/2006/relationships/image" Target="../media/image29.png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7.xml"/><Relationship Id="rId6" Type="http://schemas.openxmlformats.org/officeDocument/2006/relationships/image" Target="../media/image75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media11.mp3"/><Relationship Id="rId7" Type="http://schemas.openxmlformats.org/officeDocument/2006/relationships/image" Target="../media/image76.jpeg"/><Relationship Id="rId2" Type="http://schemas.microsoft.com/office/2007/relationships/media" Target="../media/media11.mp3"/><Relationship Id="rId1" Type="http://schemas.openxmlformats.org/officeDocument/2006/relationships/tags" Target="../tags/tag38.xml"/><Relationship Id="rId6" Type="http://schemas.openxmlformats.org/officeDocument/2006/relationships/audio" Target="../media/audio1.wav"/><Relationship Id="rId11" Type="http://schemas.openxmlformats.org/officeDocument/2006/relationships/image" Target="../media/image79.png"/><Relationship Id="rId5" Type="http://schemas.openxmlformats.org/officeDocument/2006/relationships/notesSlide" Target="../notesSlides/notesSlide37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78.png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2.xml"/><Relationship Id="rId3" Type="http://schemas.openxmlformats.org/officeDocument/2006/relationships/video" Target="../media/media2.mp4"/><Relationship Id="rId7" Type="http://schemas.openxmlformats.org/officeDocument/2006/relationships/image" Target="../media/image27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image" Target="../media/image35.jp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45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35.jpg"/><Relationship Id="rId11" Type="http://schemas.openxmlformats.org/officeDocument/2006/relationships/image" Target="../media/image46.png"/><Relationship Id="rId5" Type="http://schemas.openxmlformats.org/officeDocument/2006/relationships/audio" Target="../media/audio4.wav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6" Type="http://schemas.openxmlformats.org/officeDocument/2006/relationships/image" Target="../media/image35.jpg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48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=""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85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=""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1" y="4927741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5985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1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My family</a:t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3 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– Task 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7,8,9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495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32657"/>
            <a:ext cx="5764621" cy="598560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667509" y="5517979"/>
            <a:ext cx="4536504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es-ES_tradnl" sz="2400" b="1" dirty="0" err="1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Who</a:t>
            </a:r>
            <a:r>
              <a:rPr lang="es-ES_tradnl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is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Jenna’s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b="1" dirty="0" err="1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uncle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?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375921" y="1373560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Tom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450570" y="1378077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Lisa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863752" y="2924045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Diana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073525" y="2928563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Peter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672065" y="3001128"/>
            <a:ext cx="104958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Patricia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968209" y="3005645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Ron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620616" y="4653136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Jack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303912" y="4657653"/>
            <a:ext cx="115212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Angela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278661" y="4651912"/>
            <a:ext cx="104958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Jenna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8529909" y="4656429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Chris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896202" y="5886216"/>
            <a:ext cx="1106839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Steven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64" y="132790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847" y="461117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28783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35" y="1344660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229" y="29599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995" y="465765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49" y="300112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46203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28" y="46203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53" y="588621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Flecha derecha">
            <a:hlinkClick r:id="" action="ppaction://hlinkshowjump?jump=nextslide"/>
          </p:cNvPr>
          <p:cNvSpPr/>
          <p:nvPr/>
        </p:nvSpPr>
        <p:spPr>
          <a:xfrm>
            <a:off x="9264352" y="5733256"/>
            <a:ext cx="1080120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NEXT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5112057" y="1825814"/>
            <a:ext cx="1489448" cy="1499647"/>
            <a:chOff x="6394920" y="1857345"/>
            <a:chExt cx="1489448" cy="1499647"/>
          </a:xfrm>
        </p:grpSpPr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920" y="1857345"/>
              <a:ext cx="792231" cy="1052581"/>
            </a:xfrm>
            <a:prstGeom prst="rect">
              <a:avLst/>
            </a:prstGeom>
            <a:effectLst>
              <a:glow rad="101600">
                <a:schemeClr val="bg1"/>
              </a:glow>
              <a:outerShdw dist="38100" dir="2700000" algn="tl" rotWithShape="0">
                <a:prstClr val="black"/>
              </a:outerShdw>
            </a:effectLst>
          </p:spPr>
        </p:pic>
        <p:pic>
          <p:nvPicPr>
            <p:cNvPr id="37" name="Picture 4" descr="http://images1.wikia.nocookie.net/__cb20120202180130/tibia/en/images/2/29/Tick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960" y="2484584"/>
              <a:ext cx="872408" cy="8724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  <p:sp>
        <p:nvSpPr>
          <p:cNvPr id="38" name="1 CuadroTexto"/>
          <p:cNvSpPr txBox="1"/>
          <p:nvPr/>
        </p:nvSpPr>
        <p:spPr>
          <a:xfrm>
            <a:off x="1780992" y="973450"/>
            <a:ext cx="334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Click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on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the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right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name</a:t>
            </a:r>
            <a:endParaRPr lang="es-ES" sz="20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9" name="15 CuadroTexto"/>
          <p:cNvSpPr txBox="1"/>
          <p:nvPr/>
        </p:nvSpPr>
        <p:spPr>
          <a:xfrm>
            <a:off x="10864156" y="595102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s-ES_tradnl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4</a:t>
            </a:r>
            <a:r>
              <a:rPr lang="es-ES_tradnl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/7</a:t>
            </a:r>
          </a:p>
          <a:p>
            <a:pPr algn="r" defTabSz="914377"/>
            <a:endParaRPr lang="es-ES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0271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32657"/>
            <a:ext cx="5764621" cy="598560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66923" y="5506609"/>
            <a:ext cx="4536504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es-ES_tradnl" sz="2400" b="1" dirty="0" err="1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Who</a:t>
            </a:r>
            <a:r>
              <a:rPr lang="es-ES_tradnl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is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b="1" dirty="0">
                <a:solidFill>
                  <a:prstClr val="black"/>
                </a:solidFill>
                <a:latin typeface="Calibri"/>
                <a:sym typeface="Arial"/>
              </a:rPr>
              <a:t>Chris</a:t>
            </a:r>
            <a:r>
              <a:rPr lang="es-ES_tradnl" sz="2400" b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’</a:t>
            </a:r>
            <a:r>
              <a:rPr lang="es-ES_tradnl" sz="240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b="1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cousin?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375921" y="1373560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Tom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450570" y="1378077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Lisa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863752" y="2924045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Diana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073525" y="2928563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Peter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672065" y="3001128"/>
            <a:ext cx="104958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Patricia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968209" y="3005645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Ron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620616" y="4653136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Jack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303912" y="4657653"/>
            <a:ext cx="115212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Angela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278661" y="4651912"/>
            <a:ext cx="104958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Jenna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8529909" y="4656429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Chris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896202" y="5886216"/>
            <a:ext cx="1106839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Steven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64" y="132790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28783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35" y="1344660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540" y="29599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52" y="2882911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49" y="300112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46203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28" y="46203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53" y="588621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Flecha derecha">
            <a:hlinkClick r:id="" action="ppaction://hlinkshowjump?jump=nextslide"/>
          </p:cNvPr>
          <p:cNvSpPr/>
          <p:nvPr/>
        </p:nvSpPr>
        <p:spPr>
          <a:xfrm>
            <a:off x="9264352" y="5733256"/>
            <a:ext cx="1080120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NEXT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5211187" y="3566137"/>
            <a:ext cx="1768371" cy="1437303"/>
            <a:chOff x="6115998" y="1919689"/>
            <a:chExt cx="1768370" cy="1437303"/>
          </a:xfrm>
        </p:grpSpPr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998" y="1919689"/>
              <a:ext cx="1167373" cy="1022727"/>
            </a:xfrm>
            <a:prstGeom prst="rect">
              <a:avLst/>
            </a:prstGeom>
            <a:effectLst>
              <a:glow rad="101600">
                <a:schemeClr val="bg1"/>
              </a:glow>
              <a:outerShdw dist="38100" dir="2700000" algn="tl" rotWithShape="0">
                <a:prstClr val="black"/>
              </a:outerShdw>
            </a:effectLst>
          </p:spPr>
        </p:pic>
        <p:pic>
          <p:nvPicPr>
            <p:cNvPr id="37" name="Picture 4" descr="http://images1.wikia.nocookie.net/__cb20120202180130/tibia/en/images/2/29/Tick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960" y="2484584"/>
              <a:ext cx="872408" cy="8724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  <p:sp>
        <p:nvSpPr>
          <p:cNvPr id="39" name="1 CuadroTexto"/>
          <p:cNvSpPr txBox="1"/>
          <p:nvPr/>
        </p:nvSpPr>
        <p:spPr>
          <a:xfrm>
            <a:off x="1780992" y="973450"/>
            <a:ext cx="334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Click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on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the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right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name</a:t>
            </a:r>
            <a:endParaRPr lang="es-ES" sz="20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42" name="15 CuadroTexto"/>
          <p:cNvSpPr txBox="1"/>
          <p:nvPr/>
        </p:nvSpPr>
        <p:spPr>
          <a:xfrm>
            <a:off x="10864156" y="595102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s-ES_tradnl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5</a:t>
            </a:r>
            <a:r>
              <a:rPr lang="es-ES_tradnl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/7</a:t>
            </a:r>
          </a:p>
          <a:p>
            <a:pPr algn="r" defTabSz="914377"/>
            <a:endParaRPr lang="es-ES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492721" y="3323811"/>
            <a:ext cx="1375843" cy="1467208"/>
            <a:chOff x="2249925" y="3140069"/>
            <a:chExt cx="1592687" cy="1698451"/>
          </a:xfrm>
        </p:grpSpPr>
        <p:pic>
          <p:nvPicPr>
            <p:cNvPr id="40" name="10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925" y="3140069"/>
              <a:ext cx="1469411" cy="1603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" descr="http://images1.wikia.nocookie.net/__cb20120202180130/tibia/en/images/2/29/Tick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204" y="3966112"/>
              <a:ext cx="872408" cy="8724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76466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DF14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32657"/>
            <a:ext cx="5764621" cy="598560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45145" y="5535986"/>
            <a:ext cx="4536504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es-ES_tradnl" sz="2400" b="1" dirty="0" err="1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Who</a:t>
            </a:r>
            <a:r>
              <a:rPr lang="es-ES_tradnl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is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Steven’s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b="1" dirty="0" err="1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mum</a:t>
            </a:r>
            <a:r>
              <a:rPr lang="es-ES_tradnl" sz="24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?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375921" y="1373560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Tom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450570" y="1378077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Lisa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863752" y="2924045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Diana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073525" y="2928563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Peter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672065" y="3001128"/>
            <a:ext cx="104958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Patricia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968209" y="3005645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Ron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620616" y="4653136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Jack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303912" y="4657653"/>
            <a:ext cx="115212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Angela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278661" y="4651912"/>
            <a:ext cx="104958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Jenna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8529909" y="4656429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Chris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896202" y="5886216"/>
            <a:ext cx="1106839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Steven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64" y="132790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829" y="459980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28783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35" y="1344660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540" y="29599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552" y="2882911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49" y="300112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209" y="4566349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28" y="46203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53" y="588621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Flecha derecha">
            <a:hlinkClick r:id="" action="ppaction://hlinkshowjump?jump=nextslide"/>
          </p:cNvPr>
          <p:cNvSpPr/>
          <p:nvPr/>
        </p:nvSpPr>
        <p:spPr>
          <a:xfrm>
            <a:off x="9264352" y="5733256"/>
            <a:ext cx="1080120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NEXT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7370273" y="3629186"/>
            <a:ext cx="1594956" cy="1437303"/>
            <a:chOff x="6289412" y="1919689"/>
            <a:chExt cx="1594956" cy="1437303"/>
          </a:xfrm>
        </p:grpSpPr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412" y="1919689"/>
              <a:ext cx="820544" cy="1022727"/>
            </a:xfrm>
            <a:prstGeom prst="rect">
              <a:avLst/>
            </a:prstGeom>
            <a:effectLst>
              <a:glow rad="101600">
                <a:schemeClr val="bg1"/>
              </a:glow>
              <a:outerShdw dist="38100" dir="2700000" algn="tl" rotWithShape="0">
                <a:prstClr val="black"/>
              </a:outerShdw>
            </a:effectLst>
          </p:spPr>
        </p:pic>
        <p:pic>
          <p:nvPicPr>
            <p:cNvPr id="37" name="Picture 4" descr="http://images1.wikia.nocookie.net/__cb20120202180130/tibia/en/images/2/29/Tick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960" y="2484584"/>
              <a:ext cx="872408" cy="8724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  <p:sp>
        <p:nvSpPr>
          <p:cNvPr id="38" name="15 CuadroTexto"/>
          <p:cNvSpPr txBox="1"/>
          <p:nvPr/>
        </p:nvSpPr>
        <p:spPr>
          <a:xfrm>
            <a:off x="10864156" y="595102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s-ES_tradnl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6</a:t>
            </a:r>
            <a:r>
              <a:rPr lang="es-ES_tradnl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/7</a:t>
            </a:r>
          </a:p>
          <a:p>
            <a:pPr algn="r" defTabSz="914377"/>
            <a:endParaRPr lang="es-ES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9" name="1 CuadroTexto"/>
          <p:cNvSpPr txBox="1"/>
          <p:nvPr/>
        </p:nvSpPr>
        <p:spPr>
          <a:xfrm>
            <a:off x="1745145" y="1127853"/>
            <a:ext cx="334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Click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on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the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right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name</a:t>
            </a:r>
            <a:endParaRPr lang="es-ES" sz="20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54398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32657"/>
            <a:ext cx="5764621" cy="598560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78894" y="5475409"/>
            <a:ext cx="4536504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es-ES_tradnl" sz="2400" b="1" dirty="0" err="1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Who</a:t>
            </a:r>
            <a:r>
              <a:rPr lang="es-ES_tradnl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is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b="1" dirty="0" err="1">
                <a:solidFill>
                  <a:prstClr val="black"/>
                </a:solidFill>
                <a:latin typeface="Calibri"/>
                <a:sym typeface="Arial"/>
              </a:rPr>
              <a:t>Steven’s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dad?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375921" y="1373560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Tom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450570" y="1378077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Lisa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863752" y="2924045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Diana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073525" y="2928563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Peter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672065" y="3001128"/>
            <a:ext cx="104958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Patricia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968209" y="3005645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Ron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620616" y="4653136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Jack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303912" y="4657653"/>
            <a:ext cx="115212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Angela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278661" y="4651912"/>
            <a:ext cx="104958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Jenna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8529909" y="4656429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Chris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896202" y="5886216"/>
            <a:ext cx="1106839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Steven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64" y="132790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829" y="4599807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28783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35" y="1344660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540" y="29599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988" y="4612001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49" y="300112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209" y="4566349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52" y="290980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28" y="5831620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Flecha derecha">
            <a:hlinkClick r:id="" action="ppaction://hlinkshowjump?jump=nextslide"/>
          </p:cNvPr>
          <p:cNvSpPr/>
          <p:nvPr/>
        </p:nvSpPr>
        <p:spPr>
          <a:xfrm>
            <a:off x="9264352" y="5733256"/>
            <a:ext cx="1080120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NEXT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8603111" y="3524481"/>
            <a:ext cx="1525340" cy="1529299"/>
            <a:chOff x="6374890" y="1919689"/>
            <a:chExt cx="1322221" cy="1437303"/>
          </a:xfrm>
        </p:grpSpPr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4890" y="1919689"/>
              <a:ext cx="649586" cy="1022727"/>
            </a:xfrm>
            <a:prstGeom prst="rect">
              <a:avLst/>
            </a:prstGeom>
            <a:effectLst>
              <a:glow rad="101600">
                <a:schemeClr val="bg1"/>
              </a:glow>
              <a:outerShdw dist="38100" dir="2700000" algn="tl" rotWithShape="0">
                <a:prstClr val="black"/>
              </a:outerShdw>
            </a:effectLst>
          </p:spPr>
        </p:pic>
        <p:pic>
          <p:nvPicPr>
            <p:cNvPr id="37" name="Picture 4" descr="http://images1.wikia.nocookie.net/__cb20120202180130/tibia/en/images/2/29/Tick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960" y="2671842"/>
              <a:ext cx="685151" cy="68515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  <p:sp>
        <p:nvSpPr>
          <p:cNvPr id="38" name="1 CuadroTexto"/>
          <p:cNvSpPr txBox="1"/>
          <p:nvPr/>
        </p:nvSpPr>
        <p:spPr>
          <a:xfrm>
            <a:off x="1745145" y="1127853"/>
            <a:ext cx="334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Click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on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the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right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name</a:t>
            </a:r>
            <a:endParaRPr lang="es-ES" sz="20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9" name="15 CuadroTexto"/>
          <p:cNvSpPr txBox="1"/>
          <p:nvPr/>
        </p:nvSpPr>
        <p:spPr>
          <a:xfrm>
            <a:off x="10864156" y="595102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s-ES_tradnl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7/7</a:t>
            </a:r>
          </a:p>
          <a:p>
            <a:pPr algn="r" defTabSz="914377"/>
            <a:endParaRPr lang="es-ES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7814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883049" y="3324398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7: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Listen and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repeat.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0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1F81DF-E0FD-4772-B772-F8FFB574A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367" y="687371"/>
            <a:ext cx="1160673" cy="1350233"/>
          </a:xfrm>
        </p:spPr>
        <p:txBody>
          <a:bodyPr/>
          <a:lstStyle/>
          <a:p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787DF6EF-2308-4907-9699-F1B47590D641}"/>
              </a:ext>
            </a:extLst>
          </p:cNvPr>
          <p:cNvSpPr txBox="1">
            <a:spLocks/>
          </p:cNvSpPr>
          <p:nvPr/>
        </p:nvSpPr>
        <p:spPr>
          <a:xfrm>
            <a:off x="2867056" y="651918"/>
            <a:ext cx="5500680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US" sz="96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even</a:t>
            </a:r>
            <a:endParaRPr lang="en-US" sz="9600" kern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265B4B1-58FE-42C7-A056-BC04CBD35C38}"/>
              </a:ext>
            </a:extLst>
          </p:cNvPr>
          <p:cNvSpPr txBox="1">
            <a:spLocks/>
          </p:cNvSpPr>
          <p:nvPr/>
        </p:nvSpPr>
        <p:spPr>
          <a:xfrm>
            <a:off x="629850" y="2502931"/>
            <a:ext cx="2438165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9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sh</a:t>
            </a:r>
            <a:endParaRPr lang="en-US" sz="9600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992800E-76E3-4978-AF84-0991D51E4764}"/>
              </a:ext>
            </a:extLst>
          </p:cNvPr>
          <p:cNvSpPr txBox="1">
            <a:spLocks/>
          </p:cNvSpPr>
          <p:nvPr/>
        </p:nvSpPr>
        <p:spPr>
          <a:xfrm>
            <a:off x="2951139" y="2467478"/>
            <a:ext cx="5500680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h</a:t>
            </a:r>
            <a:r>
              <a:rPr lang="en-US" sz="96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ort</a:t>
            </a:r>
            <a:endParaRPr lang="en-US" sz="9600" kern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5087" y="4425696"/>
            <a:ext cx="10192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latin typeface="Comic Sans MS" panose="030F0702030302020204" pitchFamily="66" charset="0"/>
              </a:rPr>
              <a:t>I’m </a:t>
            </a:r>
            <a:r>
              <a:rPr lang="en-US" sz="8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US" sz="8000" dirty="0" smtClean="0">
                <a:latin typeface="Comic Sans MS" panose="030F0702030302020204" pitchFamily="66" charset="0"/>
              </a:rPr>
              <a:t>even. I’m </a:t>
            </a:r>
            <a:r>
              <a:rPr lang="en-US" sz="8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r>
              <a:rPr lang="en-US" sz="8000" dirty="0" smtClean="0">
                <a:latin typeface="Comic Sans MS" panose="030F0702030302020204" pitchFamily="66" charset="0"/>
              </a:rPr>
              <a:t>ort.</a:t>
            </a:r>
            <a:endParaRPr lang="en-US" sz="8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2765" y="1078921"/>
            <a:ext cx="4848882" cy="3227212"/>
          </a:xfrm>
          <a:prstGeom prst="rect">
            <a:avLst/>
          </a:prstGeom>
        </p:spPr>
      </p:pic>
      <p:pic>
        <p:nvPicPr>
          <p:cNvPr id="9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676" y="148381"/>
            <a:ext cx="1103204" cy="710779"/>
          </a:xfrm>
          <a:prstGeom prst="rect">
            <a:avLst/>
          </a:prstGeom>
        </p:spPr>
      </p:pic>
      <p:pic>
        <p:nvPicPr>
          <p:cNvPr id="10" name="1.12.mp3" descr="1.12.mp3">
            <a:hlinkClick r:id="" action="ppaction://media"/>
            <a:extLst>
              <a:ext uri="{FF2B5EF4-FFF2-40B4-BE49-F238E27FC236}">
                <a16:creationId xmlns="" xmlns:a16="http://schemas.microsoft.com/office/drawing/2014/main" id="{0FF3FC4B-D01C-17EF-6D18-4B3220B68F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85373" y="265135"/>
            <a:ext cx="714318" cy="527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28564"/>
            <a:ext cx="5133975" cy="533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32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95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2.png">
            <a:extLst>
              <a:ext uri="{FF2B5EF4-FFF2-40B4-BE49-F238E27FC236}">
                <a16:creationId xmlns="" xmlns:a16="http://schemas.microsoft.com/office/drawing/2014/main" id="{96EEC267-87CE-4C21-96C0-8D909B8F6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3"/>
          <a:stretch/>
        </p:blipFill>
        <p:spPr bwMode="auto">
          <a:xfrm>
            <a:off x="659912" y="0"/>
            <a:ext cx="11470071" cy="671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1F81DF-E0FD-4772-B772-F8FFB574AD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6105" y="1779616"/>
            <a:ext cx="3839095" cy="1350963"/>
          </a:xfrm>
        </p:spPr>
        <p:txBody>
          <a:bodyPr/>
          <a:lstStyle/>
          <a:p>
            <a:r>
              <a:rPr lang="en-US" sz="9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sh</a:t>
            </a:r>
            <a:r>
              <a:rPr lang="en-US" sz="9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787DF6EF-2308-4907-9699-F1B47590D641}"/>
              </a:ext>
            </a:extLst>
          </p:cNvPr>
          <p:cNvSpPr txBox="1">
            <a:spLocks/>
          </p:cNvSpPr>
          <p:nvPr/>
        </p:nvSpPr>
        <p:spPr>
          <a:xfrm>
            <a:off x="5886105" y="294584"/>
            <a:ext cx="5500680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92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US" sz="9200" b="1" kern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even</a:t>
            </a:r>
            <a:endParaRPr lang="en-US" sz="9200" kern="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265B4B1-58FE-42C7-A056-BC04CBD35C38}"/>
              </a:ext>
            </a:extLst>
          </p:cNvPr>
          <p:cNvSpPr txBox="1">
            <a:spLocks/>
          </p:cNvSpPr>
          <p:nvPr/>
        </p:nvSpPr>
        <p:spPr>
          <a:xfrm>
            <a:off x="2706253" y="1644817"/>
            <a:ext cx="1618097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9200" b="1" kern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sh</a:t>
            </a:r>
            <a:endParaRPr lang="en-US" sz="9200" kern="0" dirty="0"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992800E-76E3-4978-AF84-0991D51E4764}"/>
              </a:ext>
            </a:extLst>
          </p:cNvPr>
          <p:cNvSpPr txBox="1">
            <a:spLocks/>
          </p:cNvSpPr>
          <p:nvPr/>
        </p:nvSpPr>
        <p:spPr>
          <a:xfrm>
            <a:off x="2877018" y="189738"/>
            <a:ext cx="1053700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9200" b="1" kern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</a:t>
            </a:r>
            <a:endParaRPr lang="en-US" sz="9200" kern="0" dirty="0">
              <a:solidFill>
                <a:schemeClr val="accent2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4730CB-14F0-4D74-9FFE-3A18D0690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1" y="103406"/>
            <a:ext cx="1447800" cy="115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  <p:pic>
        <p:nvPicPr>
          <p:cNvPr id="3" name="1.12-2.mp3" descr="1.12-2.mp3">
            <a:hlinkClick r:id="" action="ppaction://media"/>
            <a:extLst>
              <a:ext uri="{FF2B5EF4-FFF2-40B4-BE49-F238E27FC236}">
                <a16:creationId xmlns="" xmlns:a16="http://schemas.microsoft.com/office/drawing/2014/main" id="{D5B4D112-E342-F142-BDA6-D1EE52F186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46528" y="359330"/>
            <a:ext cx="677863" cy="677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27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2.png">
            <a:extLst>
              <a:ext uri="{FF2B5EF4-FFF2-40B4-BE49-F238E27FC236}">
                <a16:creationId xmlns="" xmlns:a16="http://schemas.microsoft.com/office/drawing/2014/main" id="{96EEC267-87CE-4C21-96C0-8D909B8F6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3"/>
          <a:stretch/>
        </p:blipFill>
        <p:spPr bwMode="auto">
          <a:xfrm>
            <a:off x="659912" y="0"/>
            <a:ext cx="11470071" cy="671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1F81DF-E0FD-4772-B772-F8FFB574AD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6105" y="1779616"/>
            <a:ext cx="3839095" cy="1350963"/>
          </a:xfrm>
        </p:spPr>
        <p:txBody>
          <a:bodyPr/>
          <a:lstStyle/>
          <a:p>
            <a:r>
              <a:rPr lang="en-US" sz="9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sh</a:t>
            </a:r>
            <a:r>
              <a:rPr lang="en-US" sz="9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787DF6EF-2308-4907-9699-F1B47590D641}"/>
              </a:ext>
            </a:extLst>
          </p:cNvPr>
          <p:cNvSpPr txBox="1">
            <a:spLocks/>
          </p:cNvSpPr>
          <p:nvPr/>
        </p:nvSpPr>
        <p:spPr>
          <a:xfrm>
            <a:off x="5886105" y="294584"/>
            <a:ext cx="5500680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4F"/>
              </a:buClr>
              <a:buSzPts val="4200"/>
              <a:buFont typeface="Fredoka One"/>
              <a:buNone/>
              <a:tabLst/>
              <a:defRPr/>
            </a:pPr>
            <a:r>
              <a:rPr kumimoji="0" lang="en-US" sz="9200" b="1" i="0" u="none" strike="noStrike" kern="0" cap="none" spc="0" normalizeH="0" baseline="0" noProof="0" dirty="0" smtClean="0">
                <a:ln w="22225">
                  <a:solidFill>
                    <a:srgbClr val="B10001"/>
                  </a:solidFill>
                  <a:prstDash val="solid"/>
                </a:ln>
                <a:solidFill>
                  <a:srgbClr val="B1000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Fredoka One"/>
              </a:rPr>
              <a:t>s</a:t>
            </a:r>
            <a:r>
              <a:rPr kumimoji="0" lang="en-US" sz="9200" b="1" i="0" u="none" strike="noStrike" kern="0" cap="none" spc="0" normalizeH="0" baseline="0" noProof="0" dirty="0" smtClean="0">
                <a:ln w="22225">
                  <a:solidFill>
                    <a:srgbClr val="B10001"/>
                  </a:solidFill>
                  <a:prstDash val="solid"/>
                </a:ln>
                <a:solidFill>
                  <a:srgbClr val="33314F"/>
                </a:solidFill>
                <a:effectLst/>
                <a:uLnTx/>
                <a:uFillTx/>
                <a:latin typeface="Comic Sans MS" panose="030F0702030302020204" pitchFamily="66" charset="0"/>
                <a:sym typeface="Fredoka One"/>
              </a:rPr>
              <a:t>even</a:t>
            </a:r>
            <a:endParaRPr kumimoji="0" lang="en-US" sz="9200" b="0" i="0" u="none" strike="noStrike" kern="0" cap="none" spc="0" normalizeH="0" baseline="0" noProof="0" dirty="0">
              <a:ln>
                <a:noFill/>
              </a:ln>
              <a:solidFill>
                <a:srgbClr val="33314F"/>
              </a:solidFill>
              <a:effectLst/>
              <a:uLnTx/>
              <a:uFillTx/>
              <a:latin typeface="Comic Sans MS" panose="030F0702030302020204" pitchFamily="66" charset="0"/>
              <a:sym typeface="Fredoka One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265B4B1-58FE-42C7-A056-BC04CBD35C38}"/>
              </a:ext>
            </a:extLst>
          </p:cNvPr>
          <p:cNvSpPr txBox="1">
            <a:spLocks/>
          </p:cNvSpPr>
          <p:nvPr/>
        </p:nvSpPr>
        <p:spPr>
          <a:xfrm>
            <a:off x="2706253" y="1644817"/>
            <a:ext cx="1618097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4F"/>
              </a:buClr>
              <a:buSzPts val="4200"/>
              <a:buFont typeface="Fredoka One"/>
              <a:buNone/>
              <a:tabLst/>
              <a:defRPr/>
            </a:pPr>
            <a:r>
              <a:rPr kumimoji="0" lang="en-US" sz="9200" b="1" i="0" u="none" strike="noStrike" kern="0" cap="none" spc="0" normalizeH="0" baseline="0" noProof="0" dirty="0" err="1">
                <a:ln w="22225">
                  <a:solidFill>
                    <a:srgbClr val="B10001"/>
                  </a:solidFill>
                  <a:prstDash val="solid"/>
                </a:ln>
                <a:solidFill>
                  <a:srgbClr val="B1000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Fredoka One"/>
              </a:rPr>
              <a:t>sh</a:t>
            </a:r>
            <a:endParaRPr kumimoji="0" lang="en-US" sz="9200" b="0" i="0" u="none" strike="noStrike" kern="0" cap="none" spc="0" normalizeH="0" baseline="0" noProof="0" dirty="0">
              <a:ln>
                <a:noFill/>
              </a:ln>
              <a:solidFill>
                <a:srgbClr val="B10001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sym typeface="Fredoka One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992800E-76E3-4978-AF84-0991D51E4764}"/>
              </a:ext>
            </a:extLst>
          </p:cNvPr>
          <p:cNvSpPr txBox="1">
            <a:spLocks/>
          </p:cNvSpPr>
          <p:nvPr/>
        </p:nvSpPr>
        <p:spPr>
          <a:xfrm>
            <a:off x="2877018" y="189738"/>
            <a:ext cx="1053700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4F"/>
              </a:buClr>
              <a:buSzPts val="4200"/>
              <a:buFont typeface="Fredoka One"/>
              <a:buNone/>
              <a:tabLst/>
              <a:defRPr/>
            </a:pPr>
            <a:r>
              <a:rPr kumimoji="0" lang="en-US" sz="9200" b="1" i="0" u="none" strike="noStrike" kern="0" cap="none" spc="0" normalizeH="0" baseline="0" noProof="0" dirty="0">
                <a:ln w="22225">
                  <a:solidFill>
                    <a:srgbClr val="B10001"/>
                  </a:solidFill>
                  <a:prstDash val="solid"/>
                </a:ln>
                <a:solidFill>
                  <a:srgbClr val="B1000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Fredoka One"/>
              </a:rPr>
              <a:t>s</a:t>
            </a:r>
            <a:endParaRPr kumimoji="0" lang="en-US" sz="9200" b="0" i="0" u="none" strike="noStrike" kern="0" cap="none" spc="0" normalizeH="0" baseline="0" noProof="0" dirty="0">
              <a:ln>
                <a:noFill/>
              </a:ln>
              <a:solidFill>
                <a:srgbClr val="B10001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sym typeface="Fredoka On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4730CB-14F0-4D74-9FFE-3A18D0690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1" y="103406"/>
            <a:ext cx="1447800" cy="115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  <p:pic>
        <p:nvPicPr>
          <p:cNvPr id="13" name="1.12.mp3" descr="1.12.mp3">
            <a:hlinkClick r:id="" action="ppaction://media"/>
            <a:extLst>
              <a:ext uri="{FF2B5EF4-FFF2-40B4-BE49-F238E27FC236}">
                <a16:creationId xmlns="" xmlns:a16="http://schemas.microsoft.com/office/drawing/2014/main" id="{CFB36D34-56A7-C660-8890-3671591DF5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7153" y="359330"/>
            <a:ext cx="705630" cy="7056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325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2.png">
            <a:extLst>
              <a:ext uri="{FF2B5EF4-FFF2-40B4-BE49-F238E27FC236}">
                <a16:creationId xmlns="" xmlns:a16="http://schemas.microsoft.com/office/drawing/2014/main" id="{96EEC267-87CE-4C21-96C0-8D909B8F6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3"/>
          <a:stretch/>
        </p:blipFill>
        <p:spPr bwMode="auto">
          <a:xfrm>
            <a:off x="659912" y="0"/>
            <a:ext cx="11470071" cy="671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1F81DF-E0FD-4772-B772-F8FFB574AD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6105" y="1779616"/>
            <a:ext cx="3839095" cy="1350963"/>
          </a:xfrm>
        </p:spPr>
        <p:txBody>
          <a:bodyPr/>
          <a:lstStyle/>
          <a:p>
            <a:r>
              <a:rPr lang="en-US" sz="9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sh</a:t>
            </a:r>
            <a:r>
              <a:rPr lang="en-US" sz="9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787DF6EF-2308-4907-9699-F1B47590D641}"/>
              </a:ext>
            </a:extLst>
          </p:cNvPr>
          <p:cNvSpPr txBox="1">
            <a:spLocks/>
          </p:cNvSpPr>
          <p:nvPr/>
        </p:nvSpPr>
        <p:spPr>
          <a:xfrm>
            <a:off x="5886105" y="294584"/>
            <a:ext cx="5500680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4F"/>
              </a:buClr>
              <a:buSzPts val="4200"/>
              <a:buFont typeface="Fredoka One"/>
              <a:buNone/>
              <a:tabLst/>
              <a:defRPr/>
            </a:pPr>
            <a:r>
              <a:rPr kumimoji="0" lang="en-US" sz="9200" b="1" i="0" u="none" strike="noStrike" kern="0" cap="none" spc="0" normalizeH="0" baseline="0" noProof="0" dirty="0" smtClean="0">
                <a:ln w="22225">
                  <a:solidFill>
                    <a:srgbClr val="B10001"/>
                  </a:solidFill>
                  <a:prstDash val="solid"/>
                </a:ln>
                <a:solidFill>
                  <a:srgbClr val="B1000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Fredoka One"/>
              </a:rPr>
              <a:t>s</a:t>
            </a:r>
            <a:r>
              <a:rPr kumimoji="0" lang="en-US" sz="9200" b="1" i="0" u="none" strike="noStrike" kern="0" cap="none" spc="0" normalizeH="0" baseline="0" noProof="0" dirty="0" smtClean="0">
                <a:ln w="22225">
                  <a:solidFill>
                    <a:srgbClr val="B10001"/>
                  </a:solidFill>
                  <a:prstDash val="solid"/>
                </a:ln>
                <a:solidFill>
                  <a:srgbClr val="33314F"/>
                </a:solidFill>
                <a:effectLst/>
                <a:uLnTx/>
                <a:uFillTx/>
                <a:latin typeface="Comic Sans MS" panose="030F0702030302020204" pitchFamily="66" charset="0"/>
                <a:sym typeface="Fredoka One"/>
              </a:rPr>
              <a:t>even</a:t>
            </a:r>
            <a:endParaRPr kumimoji="0" lang="en-US" sz="9200" b="0" i="0" u="none" strike="noStrike" kern="0" cap="none" spc="0" normalizeH="0" baseline="0" noProof="0" dirty="0">
              <a:ln>
                <a:noFill/>
              </a:ln>
              <a:solidFill>
                <a:srgbClr val="33314F"/>
              </a:solidFill>
              <a:effectLst/>
              <a:uLnTx/>
              <a:uFillTx/>
              <a:latin typeface="Comic Sans MS" panose="030F0702030302020204" pitchFamily="66" charset="0"/>
              <a:sym typeface="Fredoka One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265B4B1-58FE-42C7-A056-BC04CBD35C38}"/>
              </a:ext>
            </a:extLst>
          </p:cNvPr>
          <p:cNvSpPr txBox="1">
            <a:spLocks/>
          </p:cNvSpPr>
          <p:nvPr/>
        </p:nvSpPr>
        <p:spPr>
          <a:xfrm>
            <a:off x="2706253" y="1644817"/>
            <a:ext cx="1618097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4F"/>
              </a:buClr>
              <a:buSzPts val="4200"/>
              <a:buFont typeface="Fredoka One"/>
              <a:buNone/>
              <a:tabLst/>
              <a:defRPr/>
            </a:pPr>
            <a:r>
              <a:rPr kumimoji="0" lang="en-US" sz="9200" b="1" i="0" u="none" strike="noStrike" kern="0" cap="none" spc="0" normalizeH="0" baseline="0" noProof="0" dirty="0" err="1">
                <a:ln w="22225">
                  <a:solidFill>
                    <a:srgbClr val="B10001"/>
                  </a:solidFill>
                  <a:prstDash val="solid"/>
                </a:ln>
                <a:solidFill>
                  <a:srgbClr val="B1000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Fredoka One"/>
              </a:rPr>
              <a:t>sh</a:t>
            </a:r>
            <a:endParaRPr kumimoji="0" lang="en-US" sz="9200" b="0" i="0" u="none" strike="noStrike" kern="0" cap="none" spc="0" normalizeH="0" baseline="0" noProof="0" dirty="0">
              <a:ln>
                <a:noFill/>
              </a:ln>
              <a:solidFill>
                <a:srgbClr val="B10001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sym typeface="Fredoka One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992800E-76E3-4978-AF84-0991D51E4764}"/>
              </a:ext>
            </a:extLst>
          </p:cNvPr>
          <p:cNvSpPr txBox="1">
            <a:spLocks/>
          </p:cNvSpPr>
          <p:nvPr/>
        </p:nvSpPr>
        <p:spPr>
          <a:xfrm>
            <a:off x="2877018" y="189738"/>
            <a:ext cx="1053700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4F"/>
              </a:buClr>
              <a:buSzPts val="4200"/>
              <a:buFont typeface="Fredoka One"/>
              <a:buNone/>
              <a:tabLst/>
              <a:defRPr/>
            </a:pPr>
            <a:r>
              <a:rPr kumimoji="0" lang="en-US" sz="9200" b="1" i="0" u="none" strike="noStrike" kern="0" cap="none" spc="0" normalizeH="0" baseline="0" noProof="0" dirty="0">
                <a:ln w="22225">
                  <a:solidFill>
                    <a:srgbClr val="B10001"/>
                  </a:solidFill>
                  <a:prstDash val="solid"/>
                </a:ln>
                <a:solidFill>
                  <a:srgbClr val="B1000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Fredoka One"/>
              </a:rPr>
              <a:t>s</a:t>
            </a:r>
            <a:endParaRPr kumimoji="0" lang="en-US" sz="9200" b="0" i="0" u="none" strike="noStrike" kern="0" cap="none" spc="0" normalizeH="0" baseline="0" noProof="0" dirty="0">
              <a:ln>
                <a:noFill/>
              </a:ln>
              <a:solidFill>
                <a:srgbClr val="B10001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sym typeface="Fredoka On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4730CB-14F0-4D74-9FFE-3A18D0690D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1" y="103406"/>
            <a:ext cx="1447800" cy="115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  <p:pic>
        <p:nvPicPr>
          <p:cNvPr id="12" name="1.12-3.mp3" descr="1.12-3.mp3">
            <a:hlinkClick r:id="" action="ppaction://media"/>
            <a:extLst>
              <a:ext uri="{FF2B5EF4-FFF2-40B4-BE49-F238E27FC236}">
                <a16:creationId xmlns="" xmlns:a16="http://schemas.microsoft.com/office/drawing/2014/main" id="{E4B0C468-8DFE-6533-9F9A-30A3A29A5C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57209" y="359330"/>
            <a:ext cx="677863" cy="677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861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F:\1-原创素材\1_mm1102\PPT\PPT_014\materaials\pageimg_g2.png">
            <a:extLst>
              <a:ext uri="{FF2B5EF4-FFF2-40B4-BE49-F238E27FC236}">
                <a16:creationId xmlns="" xmlns:a16="http://schemas.microsoft.com/office/drawing/2014/main" id="{96EEC267-87CE-4C21-96C0-8D909B8F6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3"/>
          <a:stretch/>
        </p:blipFill>
        <p:spPr bwMode="auto">
          <a:xfrm>
            <a:off x="659912" y="0"/>
            <a:ext cx="11470071" cy="671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1F81DF-E0FD-4772-B772-F8FFB574AD3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6105" y="1779616"/>
            <a:ext cx="3839095" cy="1350963"/>
          </a:xfrm>
        </p:spPr>
        <p:txBody>
          <a:bodyPr/>
          <a:lstStyle/>
          <a:p>
            <a:r>
              <a:rPr lang="en-US" sz="9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sh</a:t>
            </a:r>
            <a:r>
              <a:rPr lang="en-US" sz="9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ort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787DF6EF-2308-4907-9699-F1B47590D641}"/>
              </a:ext>
            </a:extLst>
          </p:cNvPr>
          <p:cNvSpPr txBox="1">
            <a:spLocks/>
          </p:cNvSpPr>
          <p:nvPr/>
        </p:nvSpPr>
        <p:spPr>
          <a:xfrm>
            <a:off x="5886105" y="294584"/>
            <a:ext cx="5500680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4F"/>
              </a:buClr>
              <a:buSzPts val="4200"/>
              <a:buFont typeface="Fredoka One"/>
              <a:buNone/>
              <a:tabLst/>
              <a:defRPr/>
            </a:pPr>
            <a:r>
              <a:rPr kumimoji="0" lang="en-US" sz="9200" b="1" i="0" u="none" strike="noStrike" kern="0" cap="none" spc="0" normalizeH="0" baseline="0" noProof="0" dirty="0" smtClean="0">
                <a:ln w="22225">
                  <a:solidFill>
                    <a:srgbClr val="B10001"/>
                  </a:solidFill>
                  <a:prstDash val="solid"/>
                </a:ln>
                <a:solidFill>
                  <a:srgbClr val="B1000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Fredoka One"/>
              </a:rPr>
              <a:t>s</a:t>
            </a:r>
            <a:r>
              <a:rPr kumimoji="0" lang="en-US" sz="9200" b="1" i="0" u="none" strike="noStrike" kern="0" cap="none" spc="0" normalizeH="0" baseline="0" noProof="0" dirty="0" smtClean="0">
                <a:ln w="22225">
                  <a:solidFill>
                    <a:srgbClr val="B10001"/>
                  </a:solidFill>
                  <a:prstDash val="solid"/>
                </a:ln>
                <a:solidFill>
                  <a:srgbClr val="33314F"/>
                </a:solidFill>
                <a:effectLst/>
                <a:uLnTx/>
                <a:uFillTx/>
                <a:latin typeface="Comic Sans MS" panose="030F0702030302020204" pitchFamily="66" charset="0"/>
                <a:sym typeface="Fredoka One"/>
              </a:rPr>
              <a:t>even</a:t>
            </a:r>
            <a:endParaRPr kumimoji="0" lang="en-US" sz="9200" b="0" i="0" u="none" strike="noStrike" kern="0" cap="none" spc="0" normalizeH="0" baseline="0" noProof="0" dirty="0">
              <a:ln>
                <a:noFill/>
              </a:ln>
              <a:solidFill>
                <a:srgbClr val="33314F"/>
              </a:solidFill>
              <a:effectLst/>
              <a:uLnTx/>
              <a:uFillTx/>
              <a:latin typeface="Comic Sans MS" panose="030F0702030302020204" pitchFamily="66" charset="0"/>
              <a:sym typeface="Fredoka One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1265B4B1-58FE-42C7-A056-BC04CBD35C38}"/>
              </a:ext>
            </a:extLst>
          </p:cNvPr>
          <p:cNvSpPr txBox="1">
            <a:spLocks/>
          </p:cNvSpPr>
          <p:nvPr/>
        </p:nvSpPr>
        <p:spPr>
          <a:xfrm>
            <a:off x="2706253" y="1644817"/>
            <a:ext cx="1618097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4F"/>
              </a:buClr>
              <a:buSzPts val="4200"/>
              <a:buFont typeface="Fredoka One"/>
              <a:buNone/>
              <a:tabLst/>
              <a:defRPr/>
            </a:pPr>
            <a:r>
              <a:rPr kumimoji="0" lang="en-US" sz="9200" b="1" i="0" u="none" strike="noStrike" kern="0" cap="none" spc="0" normalizeH="0" baseline="0" noProof="0" dirty="0" err="1">
                <a:ln w="22225">
                  <a:solidFill>
                    <a:srgbClr val="B10001"/>
                  </a:solidFill>
                  <a:prstDash val="solid"/>
                </a:ln>
                <a:solidFill>
                  <a:srgbClr val="B1000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Fredoka One"/>
              </a:rPr>
              <a:t>sh</a:t>
            </a:r>
            <a:endParaRPr kumimoji="0" lang="en-US" sz="9200" b="0" i="0" u="none" strike="noStrike" kern="0" cap="none" spc="0" normalizeH="0" baseline="0" noProof="0" dirty="0">
              <a:ln>
                <a:noFill/>
              </a:ln>
              <a:solidFill>
                <a:srgbClr val="B10001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sym typeface="Fredoka One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992800E-76E3-4978-AF84-0991D51E4764}"/>
              </a:ext>
            </a:extLst>
          </p:cNvPr>
          <p:cNvSpPr txBox="1">
            <a:spLocks/>
          </p:cNvSpPr>
          <p:nvPr/>
        </p:nvSpPr>
        <p:spPr>
          <a:xfrm>
            <a:off x="2877018" y="189738"/>
            <a:ext cx="1053700" cy="135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6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Fredoka One"/>
              <a:buNone/>
              <a:defRPr sz="5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14F"/>
              </a:buClr>
              <a:buSzPts val="4200"/>
              <a:buFont typeface="Fredoka One"/>
              <a:buNone/>
              <a:tabLst/>
              <a:defRPr/>
            </a:pPr>
            <a:r>
              <a:rPr kumimoji="0" lang="en-US" sz="9200" b="1" i="0" u="none" strike="noStrike" kern="0" cap="none" spc="0" normalizeH="0" baseline="0" noProof="0" dirty="0">
                <a:ln w="22225">
                  <a:solidFill>
                    <a:srgbClr val="B10001"/>
                  </a:solidFill>
                  <a:prstDash val="solid"/>
                </a:ln>
                <a:solidFill>
                  <a:srgbClr val="B10001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sym typeface="Fredoka One"/>
              </a:rPr>
              <a:t>s</a:t>
            </a:r>
            <a:endParaRPr kumimoji="0" lang="en-US" sz="9200" b="0" i="0" u="none" strike="noStrike" kern="0" cap="none" spc="0" normalizeH="0" baseline="0" noProof="0" dirty="0">
              <a:ln>
                <a:noFill/>
              </a:ln>
              <a:solidFill>
                <a:srgbClr val="B10001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sym typeface="Fredoka On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14730CB-14F0-4D74-9FFE-3A18D0690D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41" y="103406"/>
            <a:ext cx="1447800" cy="115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  <p:pic>
        <p:nvPicPr>
          <p:cNvPr id="13" name="1.12-4.mp3" descr="1.12-4.mp3">
            <a:hlinkClick r:id="" action="ppaction://media"/>
            <a:extLst>
              <a:ext uri="{FF2B5EF4-FFF2-40B4-BE49-F238E27FC236}">
                <a16:creationId xmlns="" xmlns:a16="http://schemas.microsoft.com/office/drawing/2014/main" id="{C337F805-348D-1B37-811B-638F9B0E05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72154" y="334069"/>
            <a:ext cx="696913" cy="6969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199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5920900" y="390533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41" name="Google Shape;241;p28"/>
          <p:cNvGrpSpPr/>
          <p:nvPr/>
        </p:nvGrpSpPr>
        <p:grpSpPr>
          <a:xfrm>
            <a:off x="6609648" y="-228293"/>
            <a:ext cx="5328109" cy="7700887"/>
            <a:chOff x="3773900" y="2531675"/>
            <a:chExt cx="1321150" cy="1909500"/>
          </a:xfrm>
        </p:grpSpPr>
        <p:sp>
          <p:nvSpPr>
            <p:cNvPr id="242" name="Google Shape;242;p28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8" name="Google Shape;268;p28"/>
          <p:cNvSpPr/>
          <p:nvPr/>
        </p:nvSpPr>
        <p:spPr>
          <a:xfrm>
            <a:off x="605000" y="1609635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28"/>
          <p:cNvSpPr/>
          <p:nvPr/>
        </p:nvSpPr>
        <p:spPr>
          <a:xfrm>
            <a:off x="2514314" y="485801"/>
            <a:ext cx="3013697" cy="1123827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70" name="Google Shape;270;p28"/>
          <p:cNvGrpSpPr/>
          <p:nvPr/>
        </p:nvGrpSpPr>
        <p:grpSpPr>
          <a:xfrm>
            <a:off x="10424122" y="6198733"/>
            <a:ext cx="1826823" cy="659267"/>
            <a:chOff x="1893500" y="4742700"/>
            <a:chExt cx="338000" cy="121975"/>
          </a:xfrm>
        </p:grpSpPr>
        <p:sp>
          <p:nvSpPr>
            <p:cNvPr id="271" name="Google Shape;271;p28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5" name="Google Shape;275;p28"/>
          <p:cNvSpPr/>
          <p:nvPr/>
        </p:nvSpPr>
        <p:spPr>
          <a:xfrm>
            <a:off x="5413707" y="11337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276;p28"/>
          <p:cNvSpPr/>
          <p:nvPr/>
        </p:nvSpPr>
        <p:spPr>
          <a:xfrm rot="2153044">
            <a:off x="6642563" y="858369"/>
            <a:ext cx="240360" cy="378688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7" name="Google Shape;277;p28"/>
          <p:cNvSpPr/>
          <p:nvPr/>
        </p:nvSpPr>
        <p:spPr>
          <a:xfrm>
            <a:off x="4149760" y="2057222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8" name="Google Shape;278;p28"/>
          <p:cNvSpPr/>
          <p:nvPr/>
        </p:nvSpPr>
        <p:spPr>
          <a:xfrm>
            <a:off x="2460973" y="1400436"/>
            <a:ext cx="361552" cy="209208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9" name="Google Shape;279;p28"/>
          <p:cNvSpPr/>
          <p:nvPr/>
        </p:nvSpPr>
        <p:spPr>
          <a:xfrm>
            <a:off x="1120825" y="530655"/>
            <a:ext cx="240363" cy="378692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80" name="Google Shape;280;p28"/>
          <p:cNvCxnSpPr>
            <a:stCxn id="281" idx="3"/>
            <a:endCxn id="282" idx="1"/>
          </p:cNvCxnSpPr>
          <p:nvPr/>
        </p:nvCxnSpPr>
        <p:spPr>
          <a:xfrm>
            <a:off x="9734771" y="2041933"/>
            <a:ext cx="392400" cy="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28"/>
          <p:cNvCxnSpPr>
            <a:stCxn id="284" idx="0"/>
          </p:cNvCxnSpPr>
          <p:nvPr/>
        </p:nvCxnSpPr>
        <p:spPr>
          <a:xfrm rot="10800000">
            <a:off x="9930953" y="2038367"/>
            <a:ext cx="0" cy="103760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1" name="Google Shape;281;p28"/>
          <p:cNvSpPr/>
          <p:nvPr/>
        </p:nvSpPr>
        <p:spPr>
          <a:xfrm>
            <a:off x="8354771" y="1351933"/>
            <a:ext cx="1380000" cy="1380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10127353" y="1351933"/>
            <a:ext cx="1380000" cy="1380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9240953" y="3075967"/>
            <a:ext cx="1380000" cy="1380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85" name="Google Shape;285;p28"/>
          <p:cNvGrpSpPr/>
          <p:nvPr/>
        </p:nvGrpSpPr>
        <p:grpSpPr>
          <a:xfrm>
            <a:off x="10288385" y="1489491"/>
            <a:ext cx="1057961" cy="1105192"/>
            <a:chOff x="403400" y="933975"/>
            <a:chExt cx="1572475" cy="1642675"/>
          </a:xfrm>
        </p:grpSpPr>
        <p:sp>
          <p:nvSpPr>
            <p:cNvPr id="286" name="Google Shape;286;p28"/>
            <p:cNvSpPr/>
            <p:nvPr/>
          </p:nvSpPr>
          <p:spPr>
            <a:xfrm>
              <a:off x="417475" y="1719400"/>
              <a:ext cx="1547425" cy="857250"/>
            </a:xfrm>
            <a:custGeom>
              <a:avLst/>
              <a:gdLst/>
              <a:ahLst/>
              <a:cxnLst/>
              <a:rect l="l" t="t" r="r" b="b"/>
              <a:pathLst>
                <a:path w="61897" h="34290" extrusionOk="0">
                  <a:moveTo>
                    <a:pt x="25486" y="1"/>
                  </a:moveTo>
                  <a:lnTo>
                    <a:pt x="25486" y="1"/>
                  </a:lnTo>
                  <a:cubicBezTo>
                    <a:pt x="25486" y="1"/>
                    <a:pt x="26548" y="8042"/>
                    <a:pt x="23210" y="10469"/>
                  </a:cubicBezTo>
                  <a:cubicBezTo>
                    <a:pt x="20611" y="12360"/>
                    <a:pt x="5763" y="15476"/>
                    <a:pt x="3337" y="21999"/>
                  </a:cubicBezTo>
                  <a:cubicBezTo>
                    <a:pt x="909" y="28523"/>
                    <a:pt x="0" y="34290"/>
                    <a:pt x="0" y="34290"/>
                  </a:cubicBezTo>
                  <a:lnTo>
                    <a:pt x="61897" y="34290"/>
                  </a:lnTo>
                  <a:cubicBezTo>
                    <a:pt x="61897" y="34290"/>
                    <a:pt x="60985" y="28523"/>
                    <a:pt x="58557" y="21999"/>
                  </a:cubicBezTo>
                  <a:cubicBezTo>
                    <a:pt x="56130" y="15476"/>
                    <a:pt x="41284" y="12359"/>
                    <a:pt x="38684" y="10469"/>
                  </a:cubicBezTo>
                  <a:cubicBezTo>
                    <a:pt x="35347" y="8042"/>
                    <a:pt x="36408" y="1"/>
                    <a:pt x="36408" y="1"/>
                  </a:cubicBezTo>
                  <a:lnTo>
                    <a:pt x="36408" y="1"/>
                  </a:lnTo>
                  <a:lnTo>
                    <a:pt x="30946" y="145"/>
                  </a:lnTo>
                  <a:lnTo>
                    <a:pt x="25486" y="1"/>
                  </a:ln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403400" y="2119450"/>
              <a:ext cx="1572475" cy="457200"/>
            </a:xfrm>
            <a:custGeom>
              <a:avLst/>
              <a:gdLst/>
              <a:ahLst/>
              <a:cxnLst/>
              <a:rect l="l" t="t" r="r" b="b"/>
              <a:pathLst>
                <a:path w="62899" h="18288" extrusionOk="0">
                  <a:moveTo>
                    <a:pt x="9876" y="0"/>
                  </a:moveTo>
                  <a:cubicBezTo>
                    <a:pt x="8299" y="828"/>
                    <a:pt x="6847" y="1751"/>
                    <a:pt x="5691" y="2781"/>
                  </a:cubicBezTo>
                  <a:cubicBezTo>
                    <a:pt x="5618" y="2845"/>
                    <a:pt x="5549" y="2912"/>
                    <a:pt x="5479" y="2976"/>
                  </a:cubicBezTo>
                  <a:cubicBezTo>
                    <a:pt x="5418" y="3033"/>
                    <a:pt x="5358" y="3090"/>
                    <a:pt x="5295" y="3148"/>
                  </a:cubicBezTo>
                  <a:cubicBezTo>
                    <a:pt x="5197" y="3245"/>
                    <a:pt x="5104" y="3340"/>
                    <a:pt x="5009" y="3438"/>
                  </a:cubicBezTo>
                  <a:cubicBezTo>
                    <a:pt x="4911" y="3538"/>
                    <a:pt x="4818" y="3645"/>
                    <a:pt x="4723" y="3750"/>
                  </a:cubicBezTo>
                  <a:cubicBezTo>
                    <a:pt x="4639" y="3851"/>
                    <a:pt x="4557" y="3947"/>
                    <a:pt x="4480" y="4049"/>
                  </a:cubicBezTo>
                  <a:cubicBezTo>
                    <a:pt x="4381" y="4168"/>
                    <a:pt x="4292" y="4285"/>
                    <a:pt x="4205" y="4404"/>
                  </a:cubicBezTo>
                  <a:cubicBezTo>
                    <a:pt x="4205" y="4409"/>
                    <a:pt x="4202" y="4409"/>
                    <a:pt x="4202" y="4412"/>
                  </a:cubicBezTo>
                  <a:cubicBezTo>
                    <a:pt x="3859" y="4890"/>
                    <a:pt x="3586" y="5392"/>
                    <a:pt x="3390" y="5909"/>
                  </a:cubicBezTo>
                  <a:cubicBezTo>
                    <a:pt x="924" y="12478"/>
                    <a:pt x="1" y="18288"/>
                    <a:pt x="1" y="18288"/>
                  </a:cubicBezTo>
                  <a:lnTo>
                    <a:pt x="62899" y="18288"/>
                  </a:lnTo>
                  <a:cubicBezTo>
                    <a:pt x="62899" y="18288"/>
                    <a:pt x="61971" y="12478"/>
                    <a:pt x="59506" y="5909"/>
                  </a:cubicBezTo>
                  <a:cubicBezTo>
                    <a:pt x="59311" y="5393"/>
                    <a:pt x="59039" y="4890"/>
                    <a:pt x="58695" y="4412"/>
                  </a:cubicBezTo>
                  <a:cubicBezTo>
                    <a:pt x="58695" y="4409"/>
                    <a:pt x="58690" y="4409"/>
                    <a:pt x="58690" y="4404"/>
                  </a:cubicBezTo>
                  <a:cubicBezTo>
                    <a:pt x="58605" y="4285"/>
                    <a:pt x="58514" y="4168"/>
                    <a:pt x="58417" y="4049"/>
                  </a:cubicBezTo>
                  <a:cubicBezTo>
                    <a:pt x="58340" y="3946"/>
                    <a:pt x="58259" y="3848"/>
                    <a:pt x="58172" y="3750"/>
                  </a:cubicBezTo>
                  <a:cubicBezTo>
                    <a:pt x="58079" y="3645"/>
                    <a:pt x="57984" y="3538"/>
                    <a:pt x="57886" y="3438"/>
                  </a:cubicBezTo>
                  <a:cubicBezTo>
                    <a:pt x="57793" y="3338"/>
                    <a:pt x="57698" y="3245"/>
                    <a:pt x="57601" y="3148"/>
                  </a:cubicBezTo>
                  <a:cubicBezTo>
                    <a:pt x="57539" y="3090"/>
                    <a:pt x="57479" y="3033"/>
                    <a:pt x="57417" y="2976"/>
                  </a:cubicBezTo>
                  <a:cubicBezTo>
                    <a:pt x="57348" y="2913"/>
                    <a:pt x="57277" y="2847"/>
                    <a:pt x="57205" y="2781"/>
                  </a:cubicBezTo>
                  <a:cubicBezTo>
                    <a:pt x="56049" y="1751"/>
                    <a:pt x="54598" y="828"/>
                    <a:pt x="53021" y="0"/>
                  </a:cubicBezTo>
                  <a:cubicBezTo>
                    <a:pt x="51473" y="1046"/>
                    <a:pt x="49738" y="1981"/>
                    <a:pt x="47856" y="2781"/>
                  </a:cubicBezTo>
                  <a:cubicBezTo>
                    <a:pt x="46373" y="3415"/>
                    <a:pt x="44798" y="3961"/>
                    <a:pt x="43140" y="4415"/>
                  </a:cubicBezTo>
                  <a:cubicBezTo>
                    <a:pt x="39555" y="5399"/>
                    <a:pt x="35601" y="5945"/>
                    <a:pt x="31448" y="5945"/>
                  </a:cubicBezTo>
                  <a:cubicBezTo>
                    <a:pt x="27296" y="5945"/>
                    <a:pt x="23342" y="5399"/>
                    <a:pt x="19757" y="4415"/>
                  </a:cubicBezTo>
                  <a:cubicBezTo>
                    <a:pt x="18099" y="3961"/>
                    <a:pt x="16522" y="3414"/>
                    <a:pt x="15040" y="2781"/>
                  </a:cubicBezTo>
                  <a:cubicBezTo>
                    <a:pt x="13159" y="1981"/>
                    <a:pt x="11424" y="1045"/>
                    <a:pt x="9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465025" y="2292075"/>
              <a:ext cx="1449125" cy="40825"/>
            </a:xfrm>
            <a:custGeom>
              <a:avLst/>
              <a:gdLst/>
              <a:ahLst/>
              <a:cxnLst/>
              <a:rect l="l" t="t" r="r" b="b"/>
              <a:pathLst>
                <a:path w="57965" h="1633" extrusionOk="0">
                  <a:moveTo>
                    <a:pt x="560" y="0"/>
                  </a:moveTo>
                  <a:cubicBezTo>
                    <a:pt x="360" y="555"/>
                    <a:pt x="175" y="1097"/>
                    <a:pt x="1" y="1632"/>
                  </a:cubicBezTo>
                  <a:lnTo>
                    <a:pt x="57964" y="1632"/>
                  </a:lnTo>
                  <a:cubicBezTo>
                    <a:pt x="57788" y="1099"/>
                    <a:pt x="57605" y="556"/>
                    <a:pt x="57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434525" y="2395375"/>
              <a:ext cx="1510125" cy="40825"/>
            </a:xfrm>
            <a:custGeom>
              <a:avLst/>
              <a:gdLst/>
              <a:ahLst/>
              <a:cxnLst/>
              <a:rect l="l" t="t" r="r" b="b"/>
              <a:pathLst>
                <a:path w="60405" h="1633" extrusionOk="0">
                  <a:moveTo>
                    <a:pt x="450" y="0"/>
                  </a:moveTo>
                  <a:cubicBezTo>
                    <a:pt x="286" y="567"/>
                    <a:pt x="136" y="1114"/>
                    <a:pt x="0" y="1632"/>
                  </a:cubicBezTo>
                  <a:lnTo>
                    <a:pt x="60405" y="1632"/>
                  </a:lnTo>
                  <a:cubicBezTo>
                    <a:pt x="60270" y="1114"/>
                    <a:pt x="60119" y="567"/>
                    <a:pt x="59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508425" y="2188875"/>
              <a:ext cx="388900" cy="40850"/>
            </a:xfrm>
            <a:custGeom>
              <a:avLst/>
              <a:gdLst/>
              <a:ahLst/>
              <a:cxnLst/>
              <a:rect l="l" t="t" r="r" b="b"/>
              <a:pathLst>
                <a:path w="15556" h="1634" extrusionOk="0">
                  <a:moveTo>
                    <a:pt x="10839" y="1"/>
                  </a:moveTo>
                  <a:lnTo>
                    <a:pt x="10839" y="2"/>
                  </a:lnTo>
                  <a:lnTo>
                    <a:pt x="1490" y="2"/>
                  </a:lnTo>
                  <a:cubicBezTo>
                    <a:pt x="1417" y="67"/>
                    <a:pt x="1348" y="132"/>
                    <a:pt x="1278" y="198"/>
                  </a:cubicBezTo>
                  <a:cubicBezTo>
                    <a:pt x="1217" y="255"/>
                    <a:pt x="1157" y="312"/>
                    <a:pt x="1094" y="369"/>
                  </a:cubicBezTo>
                  <a:cubicBezTo>
                    <a:pt x="996" y="467"/>
                    <a:pt x="903" y="560"/>
                    <a:pt x="808" y="658"/>
                  </a:cubicBezTo>
                  <a:cubicBezTo>
                    <a:pt x="710" y="760"/>
                    <a:pt x="617" y="867"/>
                    <a:pt x="522" y="972"/>
                  </a:cubicBezTo>
                  <a:cubicBezTo>
                    <a:pt x="438" y="1071"/>
                    <a:pt x="356" y="1169"/>
                    <a:pt x="279" y="1271"/>
                  </a:cubicBezTo>
                  <a:cubicBezTo>
                    <a:pt x="180" y="1390"/>
                    <a:pt x="91" y="1507"/>
                    <a:pt x="4" y="1626"/>
                  </a:cubicBezTo>
                  <a:cubicBezTo>
                    <a:pt x="4" y="1630"/>
                    <a:pt x="1" y="1630"/>
                    <a:pt x="1" y="1633"/>
                  </a:cubicBezTo>
                  <a:lnTo>
                    <a:pt x="15556" y="1633"/>
                  </a:lnTo>
                  <a:cubicBezTo>
                    <a:pt x="13898" y="1181"/>
                    <a:pt x="12321" y="634"/>
                    <a:pt x="10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1481875" y="2188925"/>
              <a:ext cx="388900" cy="40825"/>
            </a:xfrm>
            <a:custGeom>
              <a:avLst/>
              <a:gdLst/>
              <a:ahLst/>
              <a:cxnLst/>
              <a:rect l="l" t="t" r="r" b="b"/>
              <a:pathLst>
                <a:path w="15556" h="1633" extrusionOk="0">
                  <a:moveTo>
                    <a:pt x="4717" y="0"/>
                  </a:moveTo>
                  <a:cubicBezTo>
                    <a:pt x="3234" y="633"/>
                    <a:pt x="1659" y="1180"/>
                    <a:pt x="1" y="1633"/>
                  </a:cubicBezTo>
                  <a:lnTo>
                    <a:pt x="15556" y="1633"/>
                  </a:lnTo>
                  <a:cubicBezTo>
                    <a:pt x="15556" y="1628"/>
                    <a:pt x="15550" y="1628"/>
                    <a:pt x="15551" y="1624"/>
                  </a:cubicBezTo>
                  <a:cubicBezTo>
                    <a:pt x="15466" y="1505"/>
                    <a:pt x="15375" y="1388"/>
                    <a:pt x="15278" y="1269"/>
                  </a:cubicBezTo>
                  <a:cubicBezTo>
                    <a:pt x="15201" y="1165"/>
                    <a:pt x="15120" y="1067"/>
                    <a:pt x="15033" y="970"/>
                  </a:cubicBezTo>
                  <a:cubicBezTo>
                    <a:pt x="14940" y="865"/>
                    <a:pt x="14845" y="758"/>
                    <a:pt x="14747" y="656"/>
                  </a:cubicBezTo>
                  <a:cubicBezTo>
                    <a:pt x="14654" y="558"/>
                    <a:pt x="14559" y="465"/>
                    <a:pt x="14462" y="367"/>
                  </a:cubicBezTo>
                  <a:cubicBezTo>
                    <a:pt x="14400" y="310"/>
                    <a:pt x="14340" y="253"/>
                    <a:pt x="14278" y="196"/>
                  </a:cubicBezTo>
                  <a:cubicBezTo>
                    <a:pt x="14209" y="133"/>
                    <a:pt x="14138" y="66"/>
                    <a:pt x="14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410325" y="2498550"/>
              <a:ext cx="1558600" cy="40825"/>
            </a:xfrm>
            <a:custGeom>
              <a:avLst/>
              <a:gdLst/>
              <a:ahLst/>
              <a:cxnLst/>
              <a:rect l="l" t="t" r="r" b="b"/>
              <a:pathLst>
                <a:path w="62344" h="1633" extrusionOk="0">
                  <a:moveTo>
                    <a:pt x="351" y="0"/>
                  </a:moveTo>
                  <a:cubicBezTo>
                    <a:pt x="208" y="627"/>
                    <a:pt x="91" y="1176"/>
                    <a:pt x="0" y="1633"/>
                  </a:cubicBezTo>
                  <a:lnTo>
                    <a:pt x="62344" y="1633"/>
                  </a:lnTo>
                  <a:cubicBezTo>
                    <a:pt x="62251" y="1177"/>
                    <a:pt x="62132" y="630"/>
                    <a:pt x="6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203775" y="1426850"/>
              <a:ext cx="374300" cy="357250"/>
            </a:xfrm>
            <a:custGeom>
              <a:avLst/>
              <a:gdLst/>
              <a:ahLst/>
              <a:cxnLst/>
              <a:rect l="l" t="t" r="r" b="b"/>
              <a:pathLst>
                <a:path w="14972" h="14290" extrusionOk="0">
                  <a:moveTo>
                    <a:pt x="7214" y="0"/>
                  </a:moveTo>
                  <a:lnTo>
                    <a:pt x="408" y="12657"/>
                  </a:lnTo>
                  <a:lnTo>
                    <a:pt x="1" y="13203"/>
                  </a:lnTo>
                  <a:lnTo>
                    <a:pt x="1770" y="14290"/>
                  </a:lnTo>
                  <a:cubicBezTo>
                    <a:pt x="1770" y="14290"/>
                    <a:pt x="10071" y="14017"/>
                    <a:pt x="12521" y="8710"/>
                  </a:cubicBezTo>
                  <a:cubicBezTo>
                    <a:pt x="14971" y="3403"/>
                    <a:pt x="7214" y="0"/>
                    <a:pt x="7214" y="0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758125" y="984125"/>
              <a:ext cx="445675" cy="789875"/>
            </a:xfrm>
            <a:custGeom>
              <a:avLst/>
              <a:gdLst/>
              <a:ahLst/>
              <a:cxnLst/>
              <a:rect l="l" t="t" r="r" b="b"/>
              <a:pathLst>
                <a:path w="17827" h="31595" extrusionOk="0">
                  <a:moveTo>
                    <a:pt x="11623" y="0"/>
                  </a:moveTo>
                  <a:cubicBezTo>
                    <a:pt x="9362" y="0"/>
                    <a:pt x="6083" y="993"/>
                    <a:pt x="3946" y="6008"/>
                  </a:cubicBezTo>
                  <a:cubicBezTo>
                    <a:pt x="408" y="14308"/>
                    <a:pt x="1" y="25738"/>
                    <a:pt x="6396" y="30501"/>
                  </a:cubicBezTo>
                  <a:lnTo>
                    <a:pt x="6124" y="28596"/>
                  </a:lnTo>
                  <a:lnTo>
                    <a:pt x="6124" y="28596"/>
                  </a:lnTo>
                  <a:cubicBezTo>
                    <a:pt x="6124" y="28596"/>
                    <a:pt x="7687" y="31594"/>
                    <a:pt x="12473" y="31594"/>
                  </a:cubicBezTo>
                  <a:cubicBezTo>
                    <a:pt x="12578" y="31594"/>
                    <a:pt x="12684" y="31593"/>
                    <a:pt x="12792" y="31590"/>
                  </a:cubicBezTo>
                  <a:cubicBezTo>
                    <a:pt x="17827" y="31454"/>
                    <a:pt x="14152" y="427"/>
                    <a:pt x="14152" y="427"/>
                  </a:cubicBezTo>
                  <a:cubicBezTo>
                    <a:pt x="14152" y="427"/>
                    <a:pt x="13106" y="0"/>
                    <a:pt x="1162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830500" y="1352375"/>
              <a:ext cx="160475" cy="183775"/>
            </a:xfrm>
            <a:custGeom>
              <a:avLst/>
              <a:gdLst/>
              <a:ahLst/>
              <a:cxnLst/>
              <a:rect l="l" t="t" r="r" b="b"/>
              <a:pathLst>
                <a:path w="6419" h="7351" extrusionOk="0">
                  <a:moveTo>
                    <a:pt x="3092" y="0"/>
                  </a:moveTo>
                  <a:cubicBezTo>
                    <a:pt x="2713" y="0"/>
                    <a:pt x="2431" y="87"/>
                    <a:pt x="2365" y="110"/>
                  </a:cubicBezTo>
                  <a:cubicBezTo>
                    <a:pt x="2159" y="134"/>
                    <a:pt x="1" y="454"/>
                    <a:pt x="373" y="3305"/>
                  </a:cubicBezTo>
                  <a:cubicBezTo>
                    <a:pt x="705" y="5841"/>
                    <a:pt x="2043" y="7351"/>
                    <a:pt x="3428" y="7351"/>
                  </a:cubicBezTo>
                  <a:cubicBezTo>
                    <a:pt x="3610" y="7351"/>
                    <a:pt x="3792" y="7325"/>
                    <a:pt x="3973" y="7272"/>
                  </a:cubicBezTo>
                  <a:cubicBezTo>
                    <a:pt x="5578" y="7016"/>
                    <a:pt x="6419" y="4901"/>
                    <a:pt x="5530" y="2146"/>
                  </a:cubicBezTo>
                  <a:cubicBezTo>
                    <a:pt x="4945" y="335"/>
                    <a:pt x="3833" y="0"/>
                    <a:pt x="3092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896450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5" y="1"/>
                  </a:moveTo>
                  <a:cubicBezTo>
                    <a:pt x="8930" y="1"/>
                    <a:pt x="2015" y="922"/>
                    <a:pt x="1072" y="11272"/>
                  </a:cubicBezTo>
                  <a:cubicBezTo>
                    <a:pt x="1" y="23024"/>
                    <a:pt x="5070" y="30806"/>
                    <a:pt x="11612" y="30806"/>
                  </a:cubicBezTo>
                  <a:cubicBezTo>
                    <a:pt x="11789" y="30806"/>
                    <a:pt x="11966" y="30800"/>
                    <a:pt x="12145" y="30789"/>
                  </a:cubicBezTo>
                  <a:cubicBezTo>
                    <a:pt x="12324" y="30800"/>
                    <a:pt x="12501" y="30806"/>
                    <a:pt x="12678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5" y="922"/>
                    <a:pt x="15360" y="1"/>
                    <a:pt x="12925" y="1"/>
                  </a:cubicBezTo>
                  <a:cubicBezTo>
                    <a:pt x="12537" y="1"/>
                    <a:pt x="12263" y="24"/>
                    <a:pt x="12145" y="36"/>
                  </a:cubicBezTo>
                  <a:cubicBezTo>
                    <a:pt x="12027" y="24"/>
                    <a:pt x="11753" y="1"/>
                    <a:pt x="11365" y="1"/>
                  </a:cubicBez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101375" y="1601975"/>
              <a:ext cx="196925" cy="39750"/>
            </a:xfrm>
            <a:custGeom>
              <a:avLst/>
              <a:gdLst/>
              <a:ahLst/>
              <a:cxnLst/>
              <a:rect l="l" t="t" r="r" b="b"/>
              <a:pathLst>
                <a:path w="7877" h="1590" extrusionOk="0">
                  <a:moveTo>
                    <a:pt x="1" y="1"/>
                  </a:moveTo>
                  <a:cubicBezTo>
                    <a:pt x="1" y="1"/>
                    <a:pt x="99" y="89"/>
                    <a:pt x="270" y="244"/>
                  </a:cubicBezTo>
                  <a:cubicBezTo>
                    <a:pt x="356" y="324"/>
                    <a:pt x="462" y="416"/>
                    <a:pt x="598" y="506"/>
                  </a:cubicBezTo>
                  <a:cubicBezTo>
                    <a:pt x="730" y="600"/>
                    <a:pt x="876" y="715"/>
                    <a:pt x="1055" y="806"/>
                  </a:cubicBezTo>
                  <a:cubicBezTo>
                    <a:pt x="1227" y="909"/>
                    <a:pt x="1417" y="1015"/>
                    <a:pt x="1633" y="1101"/>
                  </a:cubicBezTo>
                  <a:cubicBezTo>
                    <a:pt x="1842" y="1203"/>
                    <a:pt x="2075" y="1278"/>
                    <a:pt x="2317" y="1355"/>
                  </a:cubicBezTo>
                  <a:cubicBezTo>
                    <a:pt x="2564" y="1414"/>
                    <a:pt x="2815" y="1496"/>
                    <a:pt x="3082" y="1520"/>
                  </a:cubicBezTo>
                  <a:cubicBezTo>
                    <a:pt x="3345" y="1564"/>
                    <a:pt x="3617" y="1577"/>
                    <a:pt x="3888" y="1589"/>
                  </a:cubicBezTo>
                  <a:cubicBezTo>
                    <a:pt x="4160" y="1580"/>
                    <a:pt x="4430" y="1579"/>
                    <a:pt x="4696" y="1541"/>
                  </a:cubicBezTo>
                  <a:cubicBezTo>
                    <a:pt x="4963" y="1520"/>
                    <a:pt x="5217" y="1454"/>
                    <a:pt x="5465" y="1405"/>
                  </a:cubicBezTo>
                  <a:cubicBezTo>
                    <a:pt x="5707" y="1337"/>
                    <a:pt x="5944" y="1274"/>
                    <a:pt x="6157" y="1187"/>
                  </a:cubicBezTo>
                  <a:cubicBezTo>
                    <a:pt x="6375" y="1108"/>
                    <a:pt x="6575" y="1023"/>
                    <a:pt x="6753" y="931"/>
                  </a:cubicBezTo>
                  <a:cubicBezTo>
                    <a:pt x="6936" y="848"/>
                    <a:pt x="7095" y="754"/>
                    <a:pt x="7234" y="670"/>
                  </a:cubicBezTo>
                  <a:cubicBezTo>
                    <a:pt x="7376" y="588"/>
                    <a:pt x="7494" y="512"/>
                    <a:pt x="7585" y="443"/>
                  </a:cubicBezTo>
                  <a:cubicBezTo>
                    <a:pt x="7770" y="304"/>
                    <a:pt x="7877" y="226"/>
                    <a:pt x="7877" y="226"/>
                  </a:cubicBezTo>
                  <a:lnTo>
                    <a:pt x="7877" y="226"/>
                  </a:lnTo>
                  <a:cubicBezTo>
                    <a:pt x="7877" y="226"/>
                    <a:pt x="7752" y="273"/>
                    <a:pt x="7537" y="354"/>
                  </a:cubicBezTo>
                  <a:cubicBezTo>
                    <a:pt x="7319" y="441"/>
                    <a:pt x="7016" y="548"/>
                    <a:pt x="6646" y="661"/>
                  </a:cubicBezTo>
                  <a:cubicBezTo>
                    <a:pt x="6463" y="721"/>
                    <a:pt x="6260" y="772"/>
                    <a:pt x="6046" y="826"/>
                  </a:cubicBezTo>
                  <a:cubicBezTo>
                    <a:pt x="5836" y="886"/>
                    <a:pt x="5606" y="915"/>
                    <a:pt x="5374" y="967"/>
                  </a:cubicBezTo>
                  <a:cubicBezTo>
                    <a:pt x="5140" y="1000"/>
                    <a:pt x="4896" y="1036"/>
                    <a:pt x="4648" y="1053"/>
                  </a:cubicBezTo>
                  <a:cubicBezTo>
                    <a:pt x="4400" y="1083"/>
                    <a:pt x="4149" y="1077"/>
                    <a:pt x="3897" y="1081"/>
                  </a:cubicBezTo>
                  <a:cubicBezTo>
                    <a:pt x="3646" y="1074"/>
                    <a:pt x="3393" y="1068"/>
                    <a:pt x="3148" y="1032"/>
                  </a:cubicBezTo>
                  <a:cubicBezTo>
                    <a:pt x="2900" y="1012"/>
                    <a:pt x="2661" y="961"/>
                    <a:pt x="2428" y="919"/>
                  </a:cubicBezTo>
                  <a:cubicBezTo>
                    <a:pt x="2201" y="859"/>
                    <a:pt x="1973" y="818"/>
                    <a:pt x="1767" y="745"/>
                  </a:cubicBezTo>
                  <a:cubicBezTo>
                    <a:pt x="1557" y="683"/>
                    <a:pt x="1363" y="611"/>
                    <a:pt x="1182" y="542"/>
                  </a:cubicBezTo>
                  <a:cubicBezTo>
                    <a:pt x="1000" y="479"/>
                    <a:pt x="841" y="399"/>
                    <a:pt x="695" y="337"/>
                  </a:cubicBezTo>
                  <a:cubicBezTo>
                    <a:pt x="551" y="274"/>
                    <a:pt x="425" y="216"/>
                    <a:pt x="326" y="160"/>
                  </a:cubicBezTo>
                  <a:cubicBezTo>
                    <a:pt x="120" y="5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040475" y="933975"/>
              <a:ext cx="607975" cy="836550"/>
            </a:xfrm>
            <a:custGeom>
              <a:avLst/>
              <a:gdLst/>
              <a:ahLst/>
              <a:cxnLst/>
              <a:rect l="l" t="t" r="r" b="b"/>
              <a:pathLst>
                <a:path w="24319" h="33462" extrusionOk="0">
                  <a:moveTo>
                    <a:pt x="7318" y="0"/>
                  </a:moveTo>
                  <a:cubicBezTo>
                    <a:pt x="3612" y="0"/>
                    <a:pt x="403" y="1692"/>
                    <a:pt x="1" y="6652"/>
                  </a:cubicBezTo>
                  <a:cubicBezTo>
                    <a:pt x="1" y="6652"/>
                    <a:pt x="545" y="13456"/>
                    <a:pt x="7758" y="14137"/>
                  </a:cubicBezTo>
                  <a:cubicBezTo>
                    <a:pt x="7758" y="14137"/>
                    <a:pt x="5987" y="13049"/>
                    <a:pt x="5308" y="11552"/>
                  </a:cubicBezTo>
                  <a:lnTo>
                    <a:pt x="5308" y="11552"/>
                  </a:lnTo>
                  <a:cubicBezTo>
                    <a:pt x="5308" y="11552"/>
                    <a:pt x="7486" y="12912"/>
                    <a:pt x="10615" y="13321"/>
                  </a:cubicBezTo>
                  <a:lnTo>
                    <a:pt x="9936" y="11281"/>
                  </a:lnTo>
                  <a:lnTo>
                    <a:pt x="9936" y="11281"/>
                  </a:lnTo>
                  <a:cubicBezTo>
                    <a:pt x="9936" y="11282"/>
                    <a:pt x="14971" y="13458"/>
                    <a:pt x="14697" y="18902"/>
                  </a:cubicBezTo>
                  <a:cubicBezTo>
                    <a:pt x="14697" y="18902"/>
                    <a:pt x="16194" y="17403"/>
                    <a:pt x="16194" y="15499"/>
                  </a:cubicBezTo>
                  <a:lnTo>
                    <a:pt x="16194" y="15499"/>
                  </a:lnTo>
                  <a:cubicBezTo>
                    <a:pt x="16194" y="15500"/>
                    <a:pt x="17693" y="25842"/>
                    <a:pt x="13883" y="33462"/>
                  </a:cubicBezTo>
                  <a:cubicBezTo>
                    <a:pt x="13883" y="33462"/>
                    <a:pt x="17012" y="32509"/>
                    <a:pt x="19053" y="29652"/>
                  </a:cubicBezTo>
                  <a:lnTo>
                    <a:pt x="19053" y="29652"/>
                  </a:lnTo>
                  <a:lnTo>
                    <a:pt x="17693" y="32374"/>
                  </a:lnTo>
                  <a:cubicBezTo>
                    <a:pt x="17693" y="32374"/>
                    <a:pt x="21368" y="30334"/>
                    <a:pt x="22455" y="26522"/>
                  </a:cubicBezTo>
                  <a:cubicBezTo>
                    <a:pt x="23543" y="22712"/>
                    <a:pt x="24318" y="8813"/>
                    <a:pt x="17828" y="3661"/>
                  </a:cubicBezTo>
                  <a:cubicBezTo>
                    <a:pt x="15480" y="1795"/>
                    <a:pt x="11135" y="0"/>
                    <a:pt x="7318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89175" y="1396750"/>
              <a:ext cx="68075" cy="156750"/>
            </a:xfrm>
            <a:custGeom>
              <a:avLst/>
              <a:gdLst/>
              <a:ahLst/>
              <a:cxnLst/>
              <a:rect l="l" t="t" r="r" b="b"/>
              <a:pathLst>
                <a:path w="2723" h="6270" extrusionOk="0">
                  <a:moveTo>
                    <a:pt x="1279" y="0"/>
                  </a:moveTo>
                  <a:cubicBezTo>
                    <a:pt x="995" y="1792"/>
                    <a:pt x="701" y="4033"/>
                    <a:pt x="0" y="6269"/>
                  </a:cubicBezTo>
                  <a:cubicBezTo>
                    <a:pt x="1541" y="5597"/>
                    <a:pt x="2701" y="4066"/>
                    <a:pt x="2715" y="2085"/>
                  </a:cubicBezTo>
                  <a:cubicBezTo>
                    <a:pt x="2722" y="845"/>
                    <a:pt x="2039" y="266"/>
                    <a:pt x="1279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853350" y="1028775"/>
              <a:ext cx="302600" cy="472950"/>
            </a:xfrm>
            <a:custGeom>
              <a:avLst/>
              <a:gdLst/>
              <a:ahLst/>
              <a:cxnLst/>
              <a:rect l="l" t="t" r="r" b="b"/>
              <a:pathLst>
                <a:path w="12104" h="18918" extrusionOk="0">
                  <a:moveTo>
                    <a:pt x="7713" y="0"/>
                  </a:moveTo>
                  <a:cubicBezTo>
                    <a:pt x="7654" y="0"/>
                    <a:pt x="7621" y="1"/>
                    <a:pt x="7621" y="1"/>
                  </a:cubicBezTo>
                  <a:cubicBezTo>
                    <a:pt x="7621" y="1"/>
                    <a:pt x="2450" y="275"/>
                    <a:pt x="817" y="10753"/>
                  </a:cubicBezTo>
                  <a:cubicBezTo>
                    <a:pt x="817" y="10753"/>
                    <a:pt x="0" y="17013"/>
                    <a:pt x="2994" y="18917"/>
                  </a:cubicBezTo>
                  <a:cubicBezTo>
                    <a:pt x="2994" y="18917"/>
                    <a:pt x="2450" y="5854"/>
                    <a:pt x="7486" y="2859"/>
                  </a:cubicBezTo>
                  <a:cubicBezTo>
                    <a:pt x="12103" y="114"/>
                    <a:pt x="8365" y="0"/>
                    <a:pt x="771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958400" y="1297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08" y="1"/>
                  </a:moveTo>
                  <a:cubicBezTo>
                    <a:pt x="4004" y="1"/>
                    <a:pt x="3266" y="220"/>
                    <a:pt x="2164" y="799"/>
                  </a:cubicBezTo>
                  <a:cubicBezTo>
                    <a:pt x="1" y="1936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6" y="3125"/>
                  </a:cubicBezTo>
                  <a:cubicBezTo>
                    <a:pt x="2361" y="3125"/>
                    <a:pt x="3098" y="2857"/>
                    <a:pt x="4032" y="2389"/>
                  </a:cubicBezTo>
                  <a:cubicBezTo>
                    <a:pt x="5262" y="1778"/>
                    <a:pt x="5756" y="999"/>
                    <a:pt x="5436" y="482"/>
                  </a:cubicBezTo>
                  <a:cubicBezTo>
                    <a:pt x="5264" y="203"/>
                    <a:pt x="4993" y="1"/>
                    <a:pt x="4508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035625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292800" y="1297900"/>
              <a:ext cx="143875" cy="78150"/>
            </a:xfrm>
            <a:custGeom>
              <a:avLst/>
              <a:gdLst/>
              <a:ahLst/>
              <a:cxnLst/>
              <a:rect l="l" t="t" r="r" b="b"/>
              <a:pathLst>
                <a:path w="5755" h="3126" extrusionOk="0">
                  <a:moveTo>
                    <a:pt x="1247" y="1"/>
                  </a:moveTo>
                  <a:cubicBezTo>
                    <a:pt x="762" y="1"/>
                    <a:pt x="491" y="203"/>
                    <a:pt x="319" y="482"/>
                  </a:cubicBezTo>
                  <a:cubicBezTo>
                    <a:pt x="0" y="999"/>
                    <a:pt x="493" y="1778"/>
                    <a:pt x="1723" y="2389"/>
                  </a:cubicBezTo>
                  <a:cubicBezTo>
                    <a:pt x="2658" y="2857"/>
                    <a:pt x="3395" y="3125"/>
                    <a:pt x="3950" y="3125"/>
                  </a:cubicBezTo>
                  <a:cubicBezTo>
                    <a:pt x="4270" y="3125"/>
                    <a:pt x="4530" y="3036"/>
                    <a:pt x="4732" y="2845"/>
                  </a:cubicBezTo>
                  <a:cubicBezTo>
                    <a:pt x="4732" y="2845"/>
                    <a:pt x="5754" y="1936"/>
                    <a:pt x="3593" y="799"/>
                  </a:cubicBezTo>
                  <a:cubicBezTo>
                    <a:pt x="2490" y="220"/>
                    <a:pt x="1752" y="1"/>
                    <a:pt x="1247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307500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0" y="569"/>
                    <a:pt x="0" y="1268"/>
                  </a:cubicBezTo>
                  <a:cubicBezTo>
                    <a:pt x="0" y="1967"/>
                    <a:pt x="466" y="2533"/>
                    <a:pt x="1039" y="2533"/>
                  </a:cubicBezTo>
                  <a:cubicBezTo>
                    <a:pt x="1611" y="2533"/>
                    <a:pt x="2077" y="1967"/>
                    <a:pt x="2077" y="1268"/>
                  </a:cubicBezTo>
                  <a:cubicBezTo>
                    <a:pt x="2077" y="569"/>
                    <a:pt x="1611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5" name="Google Shape;305;p28"/>
          <p:cNvGrpSpPr/>
          <p:nvPr/>
        </p:nvGrpSpPr>
        <p:grpSpPr>
          <a:xfrm>
            <a:off x="8524658" y="1476956"/>
            <a:ext cx="1048895" cy="1130237"/>
            <a:chOff x="3907450" y="896800"/>
            <a:chExt cx="1559000" cy="1679900"/>
          </a:xfrm>
        </p:grpSpPr>
        <p:sp>
          <p:nvSpPr>
            <p:cNvPr id="306" name="Google Shape;306;p28"/>
            <p:cNvSpPr/>
            <p:nvPr/>
          </p:nvSpPr>
          <p:spPr>
            <a:xfrm>
              <a:off x="4636425" y="896800"/>
              <a:ext cx="680850" cy="1214250"/>
            </a:xfrm>
            <a:custGeom>
              <a:avLst/>
              <a:gdLst/>
              <a:ahLst/>
              <a:cxnLst/>
              <a:rect l="l" t="t" r="r" b="b"/>
              <a:pathLst>
                <a:path w="27234" h="48570" extrusionOk="0">
                  <a:moveTo>
                    <a:pt x="7141" y="1"/>
                  </a:moveTo>
                  <a:cubicBezTo>
                    <a:pt x="3046" y="1"/>
                    <a:pt x="1" y="3513"/>
                    <a:pt x="1" y="3513"/>
                  </a:cubicBezTo>
                  <a:cubicBezTo>
                    <a:pt x="1" y="3513"/>
                    <a:pt x="2044" y="28005"/>
                    <a:pt x="2044" y="28414"/>
                  </a:cubicBezTo>
                  <a:cubicBezTo>
                    <a:pt x="2044" y="28824"/>
                    <a:pt x="5719" y="48147"/>
                    <a:pt x="15652" y="48556"/>
                  </a:cubicBezTo>
                  <a:cubicBezTo>
                    <a:pt x="15875" y="48565"/>
                    <a:pt x="16093" y="48570"/>
                    <a:pt x="16307" y="48570"/>
                  </a:cubicBezTo>
                  <a:cubicBezTo>
                    <a:pt x="25663" y="48570"/>
                    <a:pt x="27233" y="40017"/>
                    <a:pt x="21912" y="35627"/>
                  </a:cubicBezTo>
                  <a:cubicBezTo>
                    <a:pt x="16467" y="31137"/>
                    <a:pt x="16605" y="27192"/>
                    <a:pt x="19190" y="19433"/>
                  </a:cubicBezTo>
                  <a:cubicBezTo>
                    <a:pt x="21776" y="11679"/>
                    <a:pt x="17236" y="5068"/>
                    <a:pt x="11248" y="1258"/>
                  </a:cubicBezTo>
                  <a:cubicBezTo>
                    <a:pt x="9817" y="347"/>
                    <a:pt x="8427" y="1"/>
                    <a:pt x="714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4617800" y="1316025"/>
              <a:ext cx="739900" cy="831675"/>
            </a:xfrm>
            <a:custGeom>
              <a:avLst/>
              <a:gdLst/>
              <a:ahLst/>
              <a:cxnLst/>
              <a:rect l="l" t="t" r="r" b="b"/>
              <a:pathLst>
                <a:path w="29596" h="33267" extrusionOk="0">
                  <a:moveTo>
                    <a:pt x="0" y="1"/>
                  </a:moveTo>
                  <a:cubicBezTo>
                    <a:pt x="0" y="1"/>
                    <a:pt x="1025" y="33267"/>
                    <a:pt x="11788" y="33267"/>
                  </a:cubicBezTo>
                  <a:cubicBezTo>
                    <a:pt x="12351" y="33267"/>
                    <a:pt x="12940" y="33176"/>
                    <a:pt x="13556" y="32985"/>
                  </a:cubicBezTo>
                  <a:cubicBezTo>
                    <a:pt x="29595" y="28016"/>
                    <a:pt x="16493" y="20786"/>
                    <a:pt x="14685" y="13782"/>
                  </a:cubicBezTo>
                  <a:cubicBezTo>
                    <a:pt x="13878" y="10650"/>
                    <a:pt x="15363" y="1"/>
                    <a:pt x="15363" y="1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4608075" y="908350"/>
              <a:ext cx="681425" cy="1204500"/>
            </a:xfrm>
            <a:custGeom>
              <a:avLst/>
              <a:gdLst/>
              <a:ahLst/>
              <a:cxnLst/>
              <a:rect l="l" t="t" r="r" b="b"/>
              <a:pathLst>
                <a:path w="27257" h="48180" extrusionOk="0">
                  <a:moveTo>
                    <a:pt x="6945" y="0"/>
                  </a:moveTo>
                  <a:cubicBezTo>
                    <a:pt x="6383" y="0"/>
                    <a:pt x="5844" y="67"/>
                    <a:pt x="5347" y="189"/>
                  </a:cubicBezTo>
                  <a:cubicBezTo>
                    <a:pt x="3988" y="520"/>
                    <a:pt x="2936" y="1163"/>
                    <a:pt x="2154" y="1755"/>
                  </a:cubicBezTo>
                  <a:cubicBezTo>
                    <a:pt x="1368" y="2352"/>
                    <a:pt x="842" y="2924"/>
                    <a:pt x="499" y="3321"/>
                  </a:cubicBezTo>
                  <a:cubicBezTo>
                    <a:pt x="157" y="3721"/>
                    <a:pt x="0" y="3954"/>
                    <a:pt x="0" y="3954"/>
                  </a:cubicBezTo>
                  <a:cubicBezTo>
                    <a:pt x="0" y="3954"/>
                    <a:pt x="169" y="3732"/>
                    <a:pt x="537" y="3350"/>
                  </a:cubicBezTo>
                  <a:cubicBezTo>
                    <a:pt x="899" y="2970"/>
                    <a:pt x="1458" y="2440"/>
                    <a:pt x="2253" y="1880"/>
                  </a:cubicBezTo>
                  <a:cubicBezTo>
                    <a:pt x="3047" y="1330"/>
                    <a:pt x="4101" y="748"/>
                    <a:pt x="5416" y="485"/>
                  </a:cubicBezTo>
                  <a:cubicBezTo>
                    <a:pt x="5813" y="403"/>
                    <a:pt x="6234" y="361"/>
                    <a:pt x="6668" y="361"/>
                  </a:cubicBezTo>
                  <a:cubicBezTo>
                    <a:pt x="7662" y="361"/>
                    <a:pt x="8729" y="584"/>
                    <a:pt x="9759" y="1068"/>
                  </a:cubicBezTo>
                  <a:cubicBezTo>
                    <a:pt x="9949" y="1148"/>
                    <a:pt x="10128" y="1252"/>
                    <a:pt x="10311" y="1351"/>
                  </a:cubicBezTo>
                  <a:cubicBezTo>
                    <a:pt x="10496" y="1444"/>
                    <a:pt x="10669" y="1555"/>
                    <a:pt x="10858" y="1674"/>
                  </a:cubicBezTo>
                  <a:cubicBezTo>
                    <a:pt x="11225" y="1907"/>
                    <a:pt x="11617" y="2131"/>
                    <a:pt x="11975" y="2391"/>
                  </a:cubicBezTo>
                  <a:cubicBezTo>
                    <a:pt x="12708" y="2893"/>
                    <a:pt x="13452" y="3448"/>
                    <a:pt x="14169" y="4071"/>
                  </a:cubicBezTo>
                  <a:cubicBezTo>
                    <a:pt x="15606" y="5310"/>
                    <a:pt x="16965" y="6799"/>
                    <a:pt x="18058" y="8535"/>
                  </a:cubicBezTo>
                  <a:cubicBezTo>
                    <a:pt x="19141" y="10273"/>
                    <a:pt x="19861" y="12315"/>
                    <a:pt x="20025" y="14444"/>
                  </a:cubicBezTo>
                  <a:cubicBezTo>
                    <a:pt x="20066" y="14708"/>
                    <a:pt x="20043" y="14977"/>
                    <a:pt x="20048" y="15245"/>
                  </a:cubicBezTo>
                  <a:lnTo>
                    <a:pt x="20040" y="16049"/>
                  </a:lnTo>
                  <a:lnTo>
                    <a:pt x="19946" y="16850"/>
                  </a:lnTo>
                  <a:cubicBezTo>
                    <a:pt x="19911" y="17118"/>
                    <a:pt x="19898" y="17390"/>
                    <a:pt x="19824" y="17651"/>
                  </a:cubicBezTo>
                  <a:cubicBezTo>
                    <a:pt x="19695" y="18177"/>
                    <a:pt x="19600" y="18705"/>
                    <a:pt x="19439" y="19248"/>
                  </a:cubicBezTo>
                  <a:cubicBezTo>
                    <a:pt x="19290" y="19787"/>
                    <a:pt x="19140" y="20325"/>
                    <a:pt x="19009" y="20877"/>
                  </a:cubicBezTo>
                  <a:cubicBezTo>
                    <a:pt x="18485" y="23068"/>
                    <a:pt x="18052" y="25333"/>
                    <a:pt x="18276" y="27618"/>
                  </a:cubicBezTo>
                  <a:cubicBezTo>
                    <a:pt x="18379" y="28754"/>
                    <a:pt x="18706" y="29877"/>
                    <a:pt x="19235" y="30871"/>
                  </a:cubicBezTo>
                  <a:cubicBezTo>
                    <a:pt x="19761" y="31864"/>
                    <a:pt x="20442" y="32749"/>
                    <a:pt x="21208" y="33502"/>
                  </a:cubicBezTo>
                  <a:cubicBezTo>
                    <a:pt x="21389" y="33704"/>
                    <a:pt x="21602" y="33868"/>
                    <a:pt x="21794" y="34050"/>
                  </a:cubicBezTo>
                  <a:cubicBezTo>
                    <a:pt x="21994" y="34222"/>
                    <a:pt x="22182" y="34412"/>
                    <a:pt x="22393" y="34568"/>
                  </a:cubicBezTo>
                  <a:cubicBezTo>
                    <a:pt x="22800" y="34887"/>
                    <a:pt x="23204" y="35202"/>
                    <a:pt x="23603" y="35515"/>
                  </a:cubicBezTo>
                  <a:cubicBezTo>
                    <a:pt x="24360" y="36115"/>
                    <a:pt x="24994" y="36845"/>
                    <a:pt x="25474" y="37636"/>
                  </a:cubicBezTo>
                  <a:cubicBezTo>
                    <a:pt x="26452" y="39212"/>
                    <a:pt x="26738" y="41070"/>
                    <a:pt x="26377" y="42645"/>
                  </a:cubicBezTo>
                  <a:cubicBezTo>
                    <a:pt x="26018" y="44233"/>
                    <a:pt x="25053" y="45482"/>
                    <a:pt x="23993" y="46283"/>
                  </a:cubicBezTo>
                  <a:cubicBezTo>
                    <a:pt x="22925" y="47096"/>
                    <a:pt x="21793" y="47503"/>
                    <a:pt x="20858" y="47750"/>
                  </a:cubicBezTo>
                  <a:cubicBezTo>
                    <a:pt x="20388" y="47879"/>
                    <a:pt x="19958" y="47944"/>
                    <a:pt x="19585" y="48016"/>
                  </a:cubicBezTo>
                  <a:cubicBezTo>
                    <a:pt x="19209" y="48061"/>
                    <a:pt x="18890" y="48109"/>
                    <a:pt x="18629" y="48129"/>
                  </a:cubicBezTo>
                  <a:cubicBezTo>
                    <a:pt x="18107" y="48163"/>
                    <a:pt x="17826" y="48180"/>
                    <a:pt x="17826" y="48180"/>
                  </a:cubicBezTo>
                  <a:cubicBezTo>
                    <a:pt x="17826" y="48180"/>
                    <a:pt x="18107" y="48175"/>
                    <a:pt x="18630" y="48172"/>
                  </a:cubicBezTo>
                  <a:cubicBezTo>
                    <a:pt x="18893" y="48166"/>
                    <a:pt x="19217" y="48136"/>
                    <a:pt x="19598" y="48112"/>
                  </a:cubicBezTo>
                  <a:cubicBezTo>
                    <a:pt x="19976" y="48061"/>
                    <a:pt x="20415" y="48016"/>
                    <a:pt x="20896" y="47903"/>
                  </a:cubicBezTo>
                  <a:cubicBezTo>
                    <a:pt x="21851" y="47693"/>
                    <a:pt x="23024" y="47327"/>
                    <a:pt x="24172" y="46528"/>
                  </a:cubicBezTo>
                  <a:cubicBezTo>
                    <a:pt x="24740" y="46128"/>
                    <a:pt x="25299" y="45621"/>
                    <a:pt x="25768" y="44987"/>
                  </a:cubicBezTo>
                  <a:cubicBezTo>
                    <a:pt x="26239" y="44354"/>
                    <a:pt x="26609" y="43592"/>
                    <a:pt x="26825" y="42751"/>
                  </a:cubicBezTo>
                  <a:cubicBezTo>
                    <a:pt x="27256" y="41064"/>
                    <a:pt x="26998" y="39056"/>
                    <a:pt x="25986" y="37332"/>
                  </a:cubicBezTo>
                  <a:cubicBezTo>
                    <a:pt x="25490" y="36465"/>
                    <a:pt x="24829" y="35667"/>
                    <a:pt x="24022" y="34990"/>
                  </a:cubicBezTo>
                  <a:cubicBezTo>
                    <a:pt x="23826" y="34830"/>
                    <a:pt x="23627" y="34667"/>
                    <a:pt x="23428" y="34503"/>
                  </a:cubicBezTo>
                  <a:cubicBezTo>
                    <a:pt x="23233" y="34349"/>
                    <a:pt x="23034" y="34191"/>
                    <a:pt x="22837" y="34033"/>
                  </a:cubicBezTo>
                  <a:cubicBezTo>
                    <a:pt x="22635" y="33880"/>
                    <a:pt x="22460" y="33696"/>
                    <a:pt x="22268" y="33529"/>
                  </a:cubicBezTo>
                  <a:cubicBezTo>
                    <a:pt x="22086" y="33354"/>
                    <a:pt x="21882" y="33194"/>
                    <a:pt x="21715" y="33003"/>
                  </a:cubicBezTo>
                  <a:cubicBezTo>
                    <a:pt x="20990" y="32282"/>
                    <a:pt x="20366" y="31449"/>
                    <a:pt x="19890" y="30534"/>
                  </a:cubicBezTo>
                  <a:cubicBezTo>
                    <a:pt x="19412" y="29617"/>
                    <a:pt x="19123" y="28596"/>
                    <a:pt x="19035" y="27538"/>
                  </a:cubicBezTo>
                  <a:cubicBezTo>
                    <a:pt x="18839" y="25421"/>
                    <a:pt x="19269" y="23216"/>
                    <a:pt x="19800" y="21074"/>
                  </a:cubicBezTo>
                  <a:cubicBezTo>
                    <a:pt x="19922" y="20539"/>
                    <a:pt x="20070" y="19998"/>
                    <a:pt x="20213" y="19456"/>
                  </a:cubicBezTo>
                  <a:cubicBezTo>
                    <a:pt x="20366" y="18927"/>
                    <a:pt x="20469" y="18352"/>
                    <a:pt x="20598" y="17796"/>
                  </a:cubicBezTo>
                  <a:cubicBezTo>
                    <a:pt x="20673" y="17519"/>
                    <a:pt x="20685" y="17230"/>
                    <a:pt x="20720" y="16946"/>
                  </a:cubicBezTo>
                  <a:lnTo>
                    <a:pt x="20813" y="16093"/>
                  </a:lnTo>
                  <a:lnTo>
                    <a:pt x="20814" y="15237"/>
                  </a:lnTo>
                  <a:cubicBezTo>
                    <a:pt x="20807" y="14953"/>
                    <a:pt x="20828" y="14668"/>
                    <a:pt x="20783" y="14385"/>
                  </a:cubicBezTo>
                  <a:cubicBezTo>
                    <a:pt x="20590" y="12120"/>
                    <a:pt x="19803" y="9966"/>
                    <a:pt x="18656" y="8160"/>
                  </a:cubicBezTo>
                  <a:cubicBezTo>
                    <a:pt x="17508" y="6344"/>
                    <a:pt x="16050" y="4848"/>
                    <a:pt x="14547" y="3616"/>
                  </a:cubicBezTo>
                  <a:cubicBezTo>
                    <a:pt x="13795" y="2995"/>
                    <a:pt x="13024" y="2448"/>
                    <a:pt x="12250" y="1950"/>
                  </a:cubicBezTo>
                  <a:cubicBezTo>
                    <a:pt x="11871" y="1687"/>
                    <a:pt x="11482" y="1480"/>
                    <a:pt x="11106" y="1255"/>
                  </a:cubicBezTo>
                  <a:cubicBezTo>
                    <a:pt x="10923" y="1148"/>
                    <a:pt x="10729" y="1029"/>
                    <a:pt x="10529" y="933"/>
                  </a:cubicBezTo>
                  <a:cubicBezTo>
                    <a:pt x="10334" y="834"/>
                    <a:pt x="10143" y="730"/>
                    <a:pt x="9941" y="652"/>
                  </a:cubicBezTo>
                  <a:cubicBezTo>
                    <a:pt x="9152" y="309"/>
                    <a:pt x="8341" y="91"/>
                    <a:pt x="7558" y="27"/>
                  </a:cubicBezTo>
                  <a:cubicBezTo>
                    <a:pt x="7351" y="9"/>
                    <a:pt x="7146" y="0"/>
                    <a:pt x="6945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918850" y="1719400"/>
              <a:ext cx="1547475" cy="857250"/>
            </a:xfrm>
            <a:custGeom>
              <a:avLst/>
              <a:gdLst/>
              <a:ahLst/>
              <a:cxnLst/>
              <a:rect l="l" t="t" r="r" b="b"/>
              <a:pathLst>
                <a:path w="61899" h="34290" extrusionOk="0">
                  <a:moveTo>
                    <a:pt x="25487" y="1"/>
                  </a:moveTo>
                  <a:lnTo>
                    <a:pt x="25487" y="1"/>
                  </a:lnTo>
                  <a:cubicBezTo>
                    <a:pt x="25487" y="1"/>
                    <a:pt x="26552" y="8042"/>
                    <a:pt x="23212" y="10469"/>
                  </a:cubicBezTo>
                  <a:cubicBezTo>
                    <a:pt x="20615" y="12360"/>
                    <a:pt x="5766" y="15476"/>
                    <a:pt x="3339" y="21999"/>
                  </a:cubicBezTo>
                  <a:cubicBezTo>
                    <a:pt x="911" y="28523"/>
                    <a:pt x="0" y="34290"/>
                    <a:pt x="0" y="34290"/>
                  </a:cubicBezTo>
                  <a:lnTo>
                    <a:pt x="61899" y="34290"/>
                  </a:lnTo>
                  <a:cubicBezTo>
                    <a:pt x="61899" y="34290"/>
                    <a:pt x="60988" y="28523"/>
                    <a:pt x="58560" y="21999"/>
                  </a:cubicBezTo>
                  <a:cubicBezTo>
                    <a:pt x="56133" y="15476"/>
                    <a:pt x="41287" y="12359"/>
                    <a:pt x="38687" y="10469"/>
                  </a:cubicBezTo>
                  <a:cubicBezTo>
                    <a:pt x="35350" y="8042"/>
                    <a:pt x="36412" y="1"/>
                    <a:pt x="36412" y="1"/>
                  </a:cubicBezTo>
                  <a:lnTo>
                    <a:pt x="36412" y="1"/>
                  </a:lnTo>
                  <a:lnTo>
                    <a:pt x="30950" y="145"/>
                  </a:lnTo>
                  <a:lnTo>
                    <a:pt x="25487" y="1"/>
                  </a:ln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3907450" y="2119375"/>
              <a:ext cx="1559000" cy="457200"/>
            </a:xfrm>
            <a:custGeom>
              <a:avLst/>
              <a:gdLst/>
              <a:ahLst/>
              <a:cxnLst/>
              <a:rect l="l" t="t" r="r" b="b"/>
              <a:pathLst>
                <a:path w="62360" h="18288" extrusionOk="0">
                  <a:moveTo>
                    <a:pt x="9796" y="0"/>
                  </a:moveTo>
                  <a:cubicBezTo>
                    <a:pt x="6795" y="1587"/>
                    <a:pt x="4253" y="3523"/>
                    <a:pt x="3365" y="5910"/>
                  </a:cubicBezTo>
                  <a:cubicBezTo>
                    <a:pt x="919" y="12480"/>
                    <a:pt x="2" y="18285"/>
                    <a:pt x="1" y="18288"/>
                  </a:cubicBezTo>
                  <a:lnTo>
                    <a:pt x="62359" y="18288"/>
                  </a:lnTo>
                  <a:cubicBezTo>
                    <a:pt x="62359" y="18288"/>
                    <a:pt x="61442" y="12481"/>
                    <a:pt x="58995" y="5909"/>
                  </a:cubicBezTo>
                  <a:cubicBezTo>
                    <a:pt x="58107" y="3520"/>
                    <a:pt x="55564" y="1587"/>
                    <a:pt x="52562" y="0"/>
                  </a:cubicBezTo>
                  <a:cubicBezTo>
                    <a:pt x="47203" y="3659"/>
                    <a:pt x="39609" y="5945"/>
                    <a:pt x="31180" y="5945"/>
                  </a:cubicBezTo>
                  <a:cubicBezTo>
                    <a:pt x="22750" y="5945"/>
                    <a:pt x="15156" y="3659"/>
                    <a:pt x="9796" y="0"/>
                  </a:cubicBezTo>
                  <a:close/>
                  <a:moveTo>
                    <a:pt x="1" y="18288"/>
                  </a:moveTo>
                  <a:cubicBezTo>
                    <a:pt x="1" y="18288"/>
                    <a:pt x="1" y="18288"/>
                    <a:pt x="1" y="18288"/>
                  </a:cubicBezTo>
                  <a:cubicBezTo>
                    <a:pt x="1" y="18288"/>
                    <a:pt x="1" y="18288"/>
                    <a:pt x="1" y="18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4035775" y="2191150"/>
              <a:ext cx="10250" cy="385500"/>
            </a:xfrm>
            <a:custGeom>
              <a:avLst/>
              <a:gdLst/>
              <a:ahLst/>
              <a:cxnLst/>
              <a:rect l="l" t="t" r="r" b="b"/>
              <a:pathLst>
                <a:path w="410" h="15420" extrusionOk="0">
                  <a:moveTo>
                    <a:pt x="410" y="0"/>
                  </a:moveTo>
                  <a:cubicBezTo>
                    <a:pt x="270" y="135"/>
                    <a:pt x="132" y="265"/>
                    <a:pt x="1" y="400"/>
                  </a:cubicBezTo>
                  <a:lnTo>
                    <a:pt x="1" y="15420"/>
                  </a:lnTo>
                  <a:lnTo>
                    <a:pt x="410" y="154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4348800" y="2214875"/>
              <a:ext cx="10225" cy="361775"/>
            </a:xfrm>
            <a:custGeom>
              <a:avLst/>
              <a:gdLst/>
              <a:ahLst/>
              <a:cxnLst/>
              <a:rect l="l" t="t" r="r" b="b"/>
              <a:pathLst>
                <a:path w="409" h="14471" extrusionOk="0">
                  <a:moveTo>
                    <a:pt x="0" y="1"/>
                  </a:moveTo>
                  <a:lnTo>
                    <a:pt x="0" y="14471"/>
                  </a:lnTo>
                  <a:lnTo>
                    <a:pt x="409" y="14471"/>
                  </a:lnTo>
                  <a:lnTo>
                    <a:pt x="409" y="136"/>
                  </a:lnTo>
                  <a:cubicBezTo>
                    <a:pt x="269" y="97"/>
                    <a:pt x="135" y="5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4197025" y="2147425"/>
              <a:ext cx="10250" cy="429225"/>
            </a:xfrm>
            <a:custGeom>
              <a:avLst/>
              <a:gdLst/>
              <a:ahLst/>
              <a:cxnLst/>
              <a:rect l="l" t="t" r="r" b="b"/>
              <a:pathLst>
                <a:path w="410" h="17169" extrusionOk="0">
                  <a:moveTo>
                    <a:pt x="0" y="1"/>
                  </a:moveTo>
                  <a:lnTo>
                    <a:pt x="0" y="17169"/>
                  </a:lnTo>
                  <a:lnTo>
                    <a:pt x="409" y="17169"/>
                  </a:lnTo>
                  <a:lnTo>
                    <a:pt x="409" y="231"/>
                  </a:lnTo>
                  <a:cubicBezTo>
                    <a:pt x="269" y="157"/>
                    <a:pt x="134" y="8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5002025" y="2219125"/>
              <a:ext cx="10200" cy="357575"/>
            </a:xfrm>
            <a:custGeom>
              <a:avLst/>
              <a:gdLst/>
              <a:ahLst/>
              <a:cxnLst/>
              <a:rect l="l" t="t" r="r" b="b"/>
              <a:pathLst>
                <a:path w="408" h="14303" extrusionOk="0">
                  <a:moveTo>
                    <a:pt x="407" y="1"/>
                  </a:moveTo>
                  <a:cubicBezTo>
                    <a:pt x="272" y="46"/>
                    <a:pt x="137" y="89"/>
                    <a:pt x="0" y="129"/>
                  </a:cubicBezTo>
                  <a:lnTo>
                    <a:pt x="0" y="14302"/>
                  </a:lnTo>
                  <a:lnTo>
                    <a:pt x="407" y="14302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5315025" y="2180100"/>
              <a:ext cx="10200" cy="396550"/>
            </a:xfrm>
            <a:custGeom>
              <a:avLst/>
              <a:gdLst/>
              <a:ahLst/>
              <a:cxnLst/>
              <a:rect l="l" t="t" r="r" b="b"/>
              <a:pathLst>
                <a:path w="408" h="15862" extrusionOk="0">
                  <a:moveTo>
                    <a:pt x="0" y="0"/>
                  </a:moveTo>
                  <a:lnTo>
                    <a:pt x="0" y="15862"/>
                  </a:lnTo>
                  <a:lnTo>
                    <a:pt x="408" y="15862"/>
                  </a:lnTo>
                  <a:lnTo>
                    <a:pt x="408" y="352"/>
                  </a:lnTo>
                  <a:cubicBezTo>
                    <a:pt x="279" y="233"/>
                    <a:pt x="143" y="11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5163250" y="2149425"/>
              <a:ext cx="10250" cy="427275"/>
            </a:xfrm>
            <a:custGeom>
              <a:avLst/>
              <a:gdLst/>
              <a:ahLst/>
              <a:cxnLst/>
              <a:rect l="l" t="t" r="r" b="b"/>
              <a:pathLst>
                <a:path w="410" h="17091" extrusionOk="0">
                  <a:moveTo>
                    <a:pt x="410" y="1"/>
                  </a:moveTo>
                  <a:cubicBezTo>
                    <a:pt x="274" y="74"/>
                    <a:pt x="140" y="151"/>
                    <a:pt x="1" y="229"/>
                  </a:cubicBezTo>
                  <a:lnTo>
                    <a:pt x="1" y="17090"/>
                  </a:lnTo>
                  <a:lnTo>
                    <a:pt x="410" y="1709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4525700" y="2256475"/>
              <a:ext cx="10200" cy="320175"/>
            </a:xfrm>
            <a:custGeom>
              <a:avLst/>
              <a:gdLst/>
              <a:ahLst/>
              <a:cxnLst/>
              <a:rect l="l" t="t" r="r" b="b"/>
              <a:pathLst>
                <a:path w="408" h="12807" extrusionOk="0">
                  <a:moveTo>
                    <a:pt x="1" y="1"/>
                  </a:moveTo>
                  <a:lnTo>
                    <a:pt x="1" y="12807"/>
                  </a:lnTo>
                  <a:lnTo>
                    <a:pt x="408" y="12807"/>
                  </a:lnTo>
                  <a:lnTo>
                    <a:pt x="408" y="56"/>
                  </a:lnTo>
                  <a:cubicBezTo>
                    <a:pt x="273" y="41"/>
                    <a:pt x="134" y="2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4838700" y="2256375"/>
              <a:ext cx="10225" cy="320325"/>
            </a:xfrm>
            <a:custGeom>
              <a:avLst/>
              <a:gdLst/>
              <a:ahLst/>
              <a:cxnLst/>
              <a:rect l="l" t="t" r="r" b="b"/>
              <a:pathLst>
                <a:path w="409" h="12813" extrusionOk="0">
                  <a:moveTo>
                    <a:pt x="408" y="0"/>
                  </a:moveTo>
                  <a:cubicBezTo>
                    <a:pt x="273" y="24"/>
                    <a:pt x="139" y="39"/>
                    <a:pt x="1" y="59"/>
                  </a:cubicBezTo>
                  <a:lnTo>
                    <a:pt x="1" y="12812"/>
                  </a:lnTo>
                  <a:lnTo>
                    <a:pt x="408" y="1281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4686950" y="2267875"/>
              <a:ext cx="10200" cy="308775"/>
            </a:xfrm>
            <a:custGeom>
              <a:avLst/>
              <a:gdLst/>
              <a:ahLst/>
              <a:cxnLst/>
              <a:rect l="l" t="t" r="r" b="b"/>
              <a:pathLst>
                <a:path w="408" h="12351" extrusionOk="0">
                  <a:moveTo>
                    <a:pt x="407" y="0"/>
                  </a:moveTo>
                  <a:cubicBezTo>
                    <a:pt x="272" y="5"/>
                    <a:pt x="134" y="5"/>
                    <a:pt x="0" y="5"/>
                  </a:cubicBezTo>
                  <a:lnTo>
                    <a:pt x="0" y="12351"/>
                  </a:lnTo>
                  <a:lnTo>
                    <a:pt x="407" y="12351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4899725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326" y="0"/>
                  </a:moveTo>
                  <a:cubicBezTo>
                    <a:pt x="2584" y="0"/>
                    <a:pt x="1471" y="335"/>
                    <a:pt x="886" y="2146"/>
                  </a:cubicBezTo>
                  <a:cubicBezTo>
                    <a:pt x="1" y="4901"/>
                    <a:pt x="838" y="7016"/>
                    <a:pt x="2445" y="7272"/>
                  </a:cubicBezTo>
                  <a:cubicBezTo>
                    <a:pt x="2626" y="7325"/>
                    <a:pt x="2808" y="7351"/>
                    <a:pt x="2989" y="7351"/>
                  </a:cubicBezTo>
                  <a:cubicBezTo>
                    <a:pt x="4373" y="7351"/>
                    <a:pt x="5712" y="5841"/>
                    <a:pt x="6045" y="3305"/>
                  </a:cubicBezTo>
                  <a:cubicBezTo>
                    <a:pt x="6416" y="454"/>
                    <a:pt x="4257" y="134"/>
                    <a:pt x="4053" y="110"/>
                  </a:cubicBezTo>
                  <a:cubicBezTo>
                    <a:pt x="3987" y="87"/>
                    <a:pt x="3705" y="0"/>
                    <a:pt x="3326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331950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091" y="0"/>
                  </a:moveTo>
                  <a:cubicBezTo>
                    <a:pt x="2712" y="0"/>
                    <a:pt x="2430" y="87"/>
                    <a:pt x="2364" y="110"/>
                  </a:cubicBezTo>
                  <a:cubicBezTo>
                    <a:pt x="2159" y="134"/>
                    <a:pt x="1" y="454"/>
                    <a:pt x="372" y="3305"/>
                  </a:cubicBezTo>
                  <a:cubicBezTo>
                    <a:pt x="704" y="5841"/>
                    <a:pt x="2042" y="7351"/>
                    <a:pt x="3427" y="7351"/>
                  </a:cubicBezTo>
                  <a:cubicBezTo>
                    <a:pt x="3609" y="7351"/>
                    <a:pt x="3791" y="7325"/>
                    <a:pt x="3972" y="7272"/>
                  </a:cubicBezTo>
                  <a:cubicBezTo>
                    <a:pt x="5577" y="7016"/>
                    <a:pt x="6416" y="4901"/>
                    <a:pt x="5529" y="2146"/>
                  </a:cubicBezTo>
                  <a:cubicBezTo>
                    <a:pt x="4945" y="335"/>
                    <a:pt x="3833" y="0"/>
                    <a:pt x="3091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397875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6" y="1"/>
                  </a:moveTo>
                  <a:cubicBezTo>
                    <a:pt x="8931" y="1"/>
                    <a:pt x="2016" y="922"/>
                    <a:pt x="1072" y="11272"/>
                  </a:cubicBezTo>
                  <a:cubicBezTo>
                    <a:pt x="1" y="23024"/>
                    <a:pt x="5068" y="30806"/>
                    <a:pt x="11613" y="30806"/>
                  </a:cubicBezTo>
                  <a:cubicBezTo>
                    <a:pt x="11790" y="30806"/>
                    <a:pt x="11968" y="30800"/>
                    <a:pt x="12146" y="30789"/>
                  </a:cubicBezTo>
                  <a:cubicBezTo>
                    <a:pt x="12325" y="30800"/>
                    <a:pt x="12503" y="30806"/>
                    <a:pt x="12679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7" y="922"/>
                    <a:pt x="15360" y="1"/>
                    <a:pt x="12926" y="1"/>
                  </a:cubicBezTo>
                  <a:cubicBezTo>
                    <a:pt x="12538" y="1"/>
                    <a:pt x="12264" y="24"/>
                    <a:pt x="12146" y="36"/>
                  </a:cubicBezTo>
                  <a:cubicBezTo>
                    <a:pt x="12028" y="24"/>
                    <a:pt x="11754" y="1"/>
                    <a:pt x="11366" y="1"/>
                  </a:cubicBez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612700" y="1604225"/>
              <a:ext cx="175950" cy="34075"/>
            </a:xfrm>
            <a:custGeom>
              <a:avLst/>
              <a:gdLst/>
              <a:ahLst/>
              <a:cxnLst/>
              <a:rect l="l" t="t" r="r" b="b"/>
              <a:pathLst>
                <a:path w="7038" h="1363" extrusionOk="0">
                  <a:moveTo>
                    <a:pt x="7037" y="1"/>
                  </a:moveTo>
                  <a:cubicBezTo>
                    <a:pt x="7037" y="1"/>
                    <a:pt x="6925" y="40"/>
                    <a:pt x="6738" y="121"/>
                  </a:cubicBezTo>
                  <a:cubicBezTo>
                    <a:pt x="6549" y="193"/>
                    <a:pt x="6284" y="338"/>
                    <a:pt x="5952" y="431"/>
                  </a:cubicBezTo>
                  <a:cubicBezTo>
                    <a:pt x="5787" y="482"/>
                    <a:pt x="5609" y="536"/>
                    <a:pt x="5428" y="601"/>
                  </a:cubicBezTo>
                  <a:cubicBezTo>
                    <a:pt x="5249" y="676"/>
                    <a:pt x="5035" y="685"/>
                    <a:pt x="4832" y="742"/>
                  </a:cubicBezTo>
                  <a:cubicBezTo>
                    <a:pt x="4623" y="787"/>
                    <a:pt x="4413" y="841"/>
                    <a:pt x="4189" y="850"/>
                  </a:cubicBezTo>
                  <a:cubicBezTo>
                    <a:pt x="3968" y="870"/>
                    <a:pt x="3744" y="900"/>
                    <a:pt x="3520" y="910"/>
                  </a:cubicBezTo>
                  <a:cubicBezTo>
                    <a:pt x="3295" y="904"/>
                    <a:pt x="3071" y="897"/>
                    <a:pt x="2850" y="889"/>
                  </a:cubicBezTo>
                  <a:cubicBezTo>
                    <a:pt x="2838" y="890"/>
                    <a:pt x="2827" y="890"/>
                    <a:pt x="2815" y="890"/>
                  </a:cubicBezTo>
                  <a:cubicBezTo>
                    <a:pt x="2604" y="890"/>
                    <a:pt x="2404" y="828"/>
                    <a:pt x="2205" y="805"/>
                  </a:cubicBezTo>
                  <a:cubicBezTo>
                    <a:pt x="1999" y="766"/>
                    <a:pt x="1790" y="752"/>
                    <a:pt x="1608" y="682"/>
                  </a:cubicBezTo>
                  <a:cubicBezTo>
                    <a:pt x="1422" y="622"/>
                    <a:pt x="1243" y="571"/>
                    <a:pt x="1078" y="524"/>
                  </a:cubicBezTo>
                  <a:cubicBezTo>
                    <a:pt x="906" y="483"/>
                    <a:pt x="770" y="408"/>
                    <a:pt x="639" y="356"/>
                  </a:cubicBezTo>
                  <a:cubicBezTo>
                    <a:pt x="508" y="300"/>
                    <a:pt x="395" y="249"/>
                    <a:pt x="302" y="210"/>
                  </a:cubicBezTo>
                  <a:cubicBezTo>
                    <a:pt x="113" y="129"/>
                    <a:pt x="0" y="88"/>
                    <a:pt x="0" y="88"/>
                  </a:cubicBezTo>
                  <a:lnTo>
                    <a:pt x="0" y="88"/>
                  </a:lnTo>
                  <a:cubicBezTo>
                    <a:pt x="0" y="88"/>
                    <a:pt x="90" y="163"/>
                    <a:pt x="256" y="285"/>
                  </a:cubicBezTo>
                  <a:cubicBezTo>
                    <a:pt x="338" y="345"/>
                    <a:pt x="440" y="420"/>
                    <a:pt x="558" y="504"/>
                  </a:cubicBezTo>
                  <a:cubicBezTo>
                    <a:pt x="676" y="587"/>
                    <a:pt x="804" y="698"/>
                    <a:pt x="971" y="761"/>
                  </a:cubicBezTo>
                  <a:cubicBezTo>
                    <a:pt x="1132" y="837"/>
                    <a:pt x="1309" y="919"/>
                    <a:pt x="1499" y="1002"/>
                  </a:cubicBezTo>
                  <a:cubicBezTo>
                    <a:pt x="1683" y="1100"/>
                    <a:pt x="1898" y="1143"/>
                    <a:pt x="2119" y="1196"/>
                  </a:cubicBezTo>
                  <a:cubicBezTo>
                    <a:pt x="2229" y="1220"/>
                    <a:pt x="2340" y="1248"/>
                    <a:pt x="2455" y="1276"/>
                  </a:cubicBezTo>
                  <a:lnTo>
                    <a:pt x="2629" y="1315"/>
                  </a:lnTo>
                  <a:lnTo>
                    <a:pt x="2806" y="1324"/>
                  </a:lnTo>
                  <a:cubicBezTo>
                    <a:pt x="3045" y="1337"/>
                    <a:pt x="3287" y="1351"/>
                    <a:pt x="3531" y="1363"/>
                  </a:cubicBezTo>
                  <a:cubicBezTo>
                    <a:pt x="3771" y="1345"/>
                    <a:pt x="4012" y="1309"/>
                    <a:pt x="4248" y="1283"/>
                  </a:cubicBezTo>
                  <a:cubicBezTo>
                    <a:pt x="4488" y="1270"/>
                    <a:pt x="4708" y="1187"/>
                    <a:pt x="4926" y="1127"/>
                  </a:cubicBezTo>
                  <a:cubicBezTo>
                    <a:pt x="5140" y="1058"/>
                    <a:pt x="5354" y="1015"/>
                    <a:pt x="5540" y="916"/>
                  </a:cubicBezTo>
                  <a:cubicBezTo>
                    <a:pt x="5728" y="829"/>
                    <a:pt x="5906" y="743"/>
                    <a:pt x="6065" y="662"/>
                  </a:cubicBezTo>
                  <a:cubicBezTo>
                    <a:pt x="6230" y="589"/>
                    <a:pt x="6361" y="495"/>
                    <a:pt x="6477" y="411"/>
                  </a:cubicBezTo>
                  <a:cubicBezTo>
                    <a:pt x="6592" y="329"/>
                    <a:pt x="6695" y="256"/>
                    <a:pt x="6779" y="196"/>
                  </a:cubicBezTo>
                  <a:cubicBezTo>
                    <a:pt x="6946" y="76"/>
                    <a:pt x="7037" y="1"/>
                    <a:pt x="7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432350" y="1276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10" y="0"/>
                  </a:moveTo>
                  <a:cubicBezTo>
                    <a:pt x="4005" y="0"/>
                    <a:pt x="3267" y="220"/>
                    <a:pt x="2164" y="799"/>
                  </a:cubicBezTo>
                  <a:cubicBezTo>
                    <a:pt x="1" y="1935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7" y="3125"/>
                  </a:cubicBezTo>
                  <a:cubicBezTo>
                    <a:pt x="2362" y="3125"/>
                    <a:pt x="3099" y="2858"/>
                    <a:pt x="4034" y="2391"/>
                  </a:cubicBezTo>
                  <a:cubicBezTo>
                    <a:pt x="5262" y="1778"/>
                    <a:pt x="5756" y="1000"/>
                    <a:pt x="5436" y="482"/>
                  </a:cubicBezTo>
                  <a:cubicBezTo>
                    <a:pt x="5264" y="203"/>
                    <a:pt x="4995" y="0"/>
                    <a:pt x="4510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4509575" y="1403050"/>
              <a:ext cx="52000" cy="63350"/>
            </a:xfrm>
            <a:custGeom>
              <a:avLst/>
              <a:gdLst/>
              <a:ahLst/>
              <a:cxnLst/>
              <a:rect l="l" t="t" r="r" b="b"/>
              <a:pathLst>
                <a:path w="2080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3" y="2533"/>
                    <a:pt x="2079" y="1967"/>
                    <a:pt x="2079" y="1268"/>
                  </a:cubicBezTo>
                  <a:cubicBezTo>
                    <a:pt x="2079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4806950" y="1276900"/>
              <a:ext cx="143900" cy="78150"/>
            </a:xfrm>
            <a:custGeom>
              <a:avLst/>
              <a:gdLst/>
              <a:ahLst/>
              <a:cxnLst/>
              <a:rect l="l" t="t" r="r" b="b"/>
              <a:pathLst>
                <a:path w="5756" h="3126" extrusionOk="0">
                  <a:moveTo>
                    <a:pt x="1247" y="0"/>
                  </a:moveTo>
                  <a:cubicBezTo>
                    <a:pt x="762" y="0"/>
                    <a:pt x="492" y="203"/>
                    <a:pt x="319" y="482"/>
                  </a:cubicBezTo>
                  <a:cubicBezTo>
                    <a:pt x="1" y="1000"/>
                    <a:pt x="494" y="1778"/>
                    <a:pt x="1723" y="2391"/>
                  </a:cubicBezTo>
                  <a:cubicBezTo>
                    <a:pt x="2657" y="2858"/>
                    <a:pt x="3394" y="3125"/>
                    <a:pt x="3950" y="3125"/>
                  </a:cubicBezTo>
                  <a:cubicBezTo>
                    <a:pt x="4271" y="3125"/>
                    <a:pt x="4531" y="3036"/>
                    <a:pt x="4734" y="2845"/>
                  </a:cubicBezTo>
                  <a:cubicBezTo>
                    <a:pt x="4734" y="2845"/>
                    <a:pt x="5756" y="1935"/>
                    <a:pt x="3593" y="799"/>
                  </a:cubicBezTo>
                  <a:cubicBezTo>
                    <a:pt x="2490" y="220"/>
                    <a:pt x="1752" y="0"/>
                    <a:pt x="1247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4821650" y="1403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1" y="569"/>
                    <a:pt x="1" y="1268"/>
                  </a:cubicBezTo>
                  <a:cubicBezTo>
                    <a:pt x="1" y="1967"/>
                    <a:pt x="466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4058100" y="919425"/>
              <a:ext cx="666825" cy="1167475"/>
            </a:xfrm>
            <a:custGeom>
              <a:avLst/>
              <a:gdLst/>
              <a:ahLst/>
              <a:cxnLst/>
              <a:rect l="l" t="t" r="r" b="b"/>
              <a:pathLst>
                <a:path w="26673" h="46699" extrusionOk="0">
                  <a:moveTo>
                    <a:pt x="19351" y="1"/>
                  </a:moveTo>
                  <a:cubicBezTo>
                    <a:pt x="12979" y="1"/>
                    <a:pt x="6246" y="9040"/>
                    <a:pt x="8592" y="21106"/>
                  </a:cubicBezTo>
                  <a:cubicBezTo>
                    <a:pt x="10591" y="31387"/>
                    <a:pt x="4901" y="30912"/>
                    <a:pt x="2451" y="36900"/>
                  </a:cubicBezTo>
                  <a:cubicBezTo>
                    <a:pt x="1" y="42888"/>
                    <a:pt x="7349" y="46698"/>
                    <a:pt x="7349" y="46698"/>
                  </a:cubicBezTo>
                  <a:cubicBezTo>
                    <a:pt x="12521" y="44929"/>
                    <a:pt x="15106" y="44385"/>
                    <a:pt x="15106" y="44385"/>
                  </a:cubicBezTo>
                  <a:cubicBezTo>
                    <a:pt x="22500" y="43669"/>
                    <a:pt x="22100" y="34048"/>
                    <a:pt x="17691" y="28054"/>
                  </a:cubicBezTo>
                  <a:cubicBezTo>
                    <a:pt x="14289" y="23429"/>
                    <a:pt x="12521" y="16488"/>
                    <a:pt x="19597" y="13766"/>
                  </a:cubicBezTo>
                  <a:cubicBezTo>
                    <a:pt x="26672" y="11044"/>
                    <a:pt x="25737" y="3924"/>
                    <a:pt x="25737" y="3924"/>
                  </a:cubicBezTo>
                  <a:cubicBezTo>
                    <a:pt x="23965" y="1211"/>
                    <a:pt x="21682" y="1"/>
                    <a:pt x="1935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4427900" y="1022075"/>
              <a:ext cx="287475" cy="1020625"/>
            </a:xfrm>
            <a:custGeom>
              <a:avLst/>
              <a:gdLst/>
              <a:ahLst/>
              <a:cxnLst/>
              <a:rect l="l" t="t" r="r" b="b"/>
              <a:pathLst>
                <a:path w="11499" h="40825" extrusionOk="0">
                  <a:moveTo>
                    <a:pt x="11429" y="0"/>
                  </a:moveTo>
                  <a:lnTo>
                    <a:pt x="10371" y="148"/>
                  </a:lnTo>
                  <a:cubicBezTo>
                    <a:pt x="10371" y="148"/>
                    <a:pt x="10377" y="193"/>
                    <a:pt x="10391" y="281"/>
                  </a:cubicBezTo>
                  <a:cubicBezTo>
                    <a:pt x="10401" y="359"/>
                    <a:pt x="10415" y="486"/>
                    <a:pt x="10428" y="659"/>
                  </a:cubicBezTo>
                  <a:cubicBezTo>
                    <a:pt x="10448" y="1001"/>
                    <a:pt x="10476" y="1512"/>
                    <a:pt x="10418" y="2159"/>
                  </a:cubicBezTo>
                  <a:cubicBezTo>
                    <a:pt x="10361" y="2800"/>
                    <a:pt x="10257" y="3591"/>
                    <a:pt x="9962" y="4445"/>
                  </a:cubicBezTo>
                  <a:cubicBezTo>
                    <a:pt x="9675" y="5297"/>
                    <a:pt x="9221" y="6220"/>
                    <a:pt x="8528" y="7090"/>
                  </a:cubicBezTo>
                  <a:cubicBezTo>
                    <a:pt x="7835" y="7962"/>
                    <a:pt x="6868" y="8722"/>
                    <a:pt x="5737" y="9339"/>
                  </a:cubicBezTo>
                  <a:cubicBezTo>
                    <a:pt x="5443" y="9486"/>
                    <a:pt x="5147" y="9636"/>
                    <a:pt x="4846" y="9787"/>
                  </a:cubicBezTo>
                  <a:cubicBezTo>
                    <a:pt x="4536" y="9931"/>
                    <a:pt x="4224" y="10072"/>
                    <a:pt x="3897" y="10260"/>
                  </a:cubicBezTo>
                  <a:cubicBezTo>
                    <a:pt x="3257" y="10618"/>
                    <a:pt x="2644" y="11045"/>
                    <a:pt x="2095" y="11577"/>
                  </a:cubicBezTo>
                  <a:cubicBezTo>
                    <a:pt x="988" y="12627"/>
                    <a:pt x="244" y="14147"/>
                    <a:pt x="128" y="15734"/>
                  </a:cubicBezTo>
                  <a:cubicBezTo>
                    <a:pt x="0" y="17324"/>
                    <a:pt x="364" y="18915"/>
                    <a:pt x="965" y="20370"/>
                  </a:cubicBezTo>
                  <a:cubicBezTo>
                    <a:pt x="1562" y="21830"/>
                    <a:pt x="2387" y="23183"/>
                    <a:pt x="3335" y="24401"/>
                  </a:cubicBezTo>
                  <a:cubicBezTo>
                    <a:pt x="3807" y="25005"/>
                    <a:pt x="4242" y="25611"/>
                    <a:pt x="4626" y="26249"/>
                  </a:cubicBezTo>
                  <a:cubicBezTo>
                    <a:pt x="5008" y="26888"/>
                    <a:pt x="5342" y="27547"/>
                    <a:pt x="5635" y="28208"/>
                  </a:cubicBezTo>
                  <a:cubicBezTo>
                    <a:pt x="6212" y="29534"/>
                    <a:pt x="6609" y="30891"/>
                    <a:pt x="6797" y="32206"/>
                  </a:cubicBezTo>
                  <a:cubicBezTo>
                    <a:pt x="6898" y="32861"/>
                    <a:pt x="6937" y="33509"/>
                    <a:pt x="6928" y="34133"/>
                  </a:cubicBezTo>
                  <a:cubicBezTo>
                    <a:pt x="6925" y="34760"/>
                    <a:pt x="6860" y="35362"/>
                    <a:pt x="6738" y="35929"/>
                  </a:cubicBezTo>
                  <a:cubicBezTo>
                    <a:pt x="6626" y="36499"/>
                    <a:pt x="6453" y="37031"/>
                    <a:pt x="6223" y="37507"/>
                  </a:cubicBezTo>
                  <a:cubicBezTo>
                    <a:pt x="6005" y="37991"/>
                    <a:pt x="5724" y="38409"/>
                    <a:pt x="5425" y="38774"/>
                  </a:cubicBezTo>
                  <a:cubicBezTo>
                    <a:pt x="4817" y="39499"/>
                    <a:pt x="4114" y="39963"/>
                    <a:pt x="3498" y="40243"/>
                  </a:cubicBezTo>
                  <a:cubicBezTo>
                    <a:pt x="2878" y="40528"/>
                    <a:pt x="2355" y="40655"/>
                    <a:pt x="1999" y="40728"/>
                  </a:cubicBezTo>
                  <a:cubicBezTo>
                    <a:pt x="1641" y="40790"/>
                    <a:pt x="1449" y="40824"/>
                    <a:pt x="1449" y="40824"/>
                  </a:cubicBezTo>
                  <a:cubicBezTo>
                    <a:pt x="1449" y="40824"/>
                    <a:pt x="1641" y="40791"/>
                    <a:pt x="2002" y="40734"/>
                  </a:cubicBezTo>
                  <a:cubicBezTo>
                    <a:pt x="2357" y="40664"/>
                    <a:pt x="2883" y="40543"/>
                    <a:pt x="3507" y="40265"/>
                  </a:cubicBezTo>
                  <a:cubicBezTo>
                    <a:pt x="4127" y="39993"/>
                    <a:pt x="4844" y="39535"/>
                    <a:pt x="5467" y="38810"/>
                  </a:cubicBezTo>
                  <a:cubicBezTo>
                    <a:pt x="5772" y="38447"/>
                    <a:pt x="6062" y="38024"/>
                    <a:pt x="6287" y="37540"/>
                  </a:cubicBezTo>
                  <a:cubicBezTo>
                    <a:pt x="6523" y="37061"/>
                    <a:pt x="6711" y="36526"/>
                    <a:pt x="6836" y="35952"/>
                  </a:cubicBezTo>
                  <a:cubicBezTo>
                    <a:pt x="6970" y="35380"/>
                    <a:pt x="7046" y="34770"/>
                    <a:pt x="7061" y="34139"/>
                  </a:cubicBezTo>
                  <a:cubicBezTo>
                    <a:pt x="7082" y="33508"/>
                    <a:pt x="7054" y="32852"/>
                    <a:pt x="6964" y="32185"/>
                  </a:cubicBezTo>
                  <a:cubicBezTo>
                    <a:pt x="6798" y="30852"/>
                    <a:pt x="6420" y="29470"/>
                    <a:pt x="5860" y="28113"/>
                  </a:cubicBezTo>
                  <a:cubicBezTo>
                    <a:pt x="5575" y="27437"/>
                    <a:pt x="5249" y="26765"/>
                    <a:pt x="4873" y="26107"/>
                  </a:cubicBezTo>
                  <a:cubicBezTo>
                    <a:pt x="4493" y="25453"/>
                    <a:pt x="4055" y="24814"/>
                    <a:pt x="3595" y="24204"/>
                  </a:cubicBezTo>
                  <a:cubicBezTo>
                    <a:pt x="2683" y="22992"/>
                    <a:pt x="1900" y="21649"/>
                    <a:pt x="1345" y="20219"/>
                  </a:cubicBezTo>
                  <a:cubicBezTo>
                    <a:pt x="795" y="18794"/>
                    <a:pt x="495" y="17258"/>
                    <a:pt x="651" y="15787"/>
                  </a:cubicBezTo>
                  <a:cubicBezTo>
                    <a:pt x="797" y="14315"/>
                    <a:pt x="1502" y="12976"/>
                    <a:pt x="2533" y="12043"/>
                  </a:cubicBezTo>
                  <a:cubicBezTo>
                    <a:pt x="3042" y="11571"/>
                    <a:pt x="3627" y="11186"/>
                    <a:pt x="4219" y="10873"/>
                  </a:cubicBezTo>
                  <a:cubicBezTo>
                    <a:pt x="4505" y="10715"/>
                    <a:pt x="4825" y="10579"/>
                    <a:pt x="5141" y="10442"/>
                  </a:cubicBezTo>
                  <a:cubicBezTo>
                    <a:pt x="5456" y="10293"/>
                    <a:pt x="5769" y="10144"/>
                    <a:pt x="6077" y="10000"/>
                  </a:cubicBezTo>
                  <a:cubicBezTo>
                    <a:pt x="7302" y="9373"/>
                    <a:pt x="8380" y="8571"/>
                    <a:pt x="9167" y="7630"/>
                  </a:cubicBezTo>
                  <a:cubicBezTo>
                    <a:pt x="9955" y="6690"/>
                    <a:pt x="10488" y="5685"/>
                    <a:pt x="10834" y="4754"/>
                  </a:cubicBezTo>
                  <a:cubicBezTo>
                    <a:pt x="11189" y="3822"/>
                    <a:pt x="11329" y="2961"/>
                    <a:pt x="11414" y="2258"/>
                  </a:cubicBezTo>
                  <a:cubicBezTo>
                    <a:pt x="11498" y="1551"/>
                    <a:pt x="11489" y="988"/>
                    <a:pt x="11476" y="601"/>
                  </a:cubicBezTo>
                  <a:cubicBezTo>
                    <a:pt x="11468" y="412"/>
                    <a:pt x="11458" y="260"/>
                    <a:pt x="11446" y="151"/>
                  </a:cubicBezTo>
                  <a:cubicBezTo>
                    <a:pt x="11435" y="51"/>
                    <a:pt x="11429" y="0"/>
                    <a:pt x="11429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4660250" y="985850"/>
              <a:ext cx="384475" cy="498925"/>
            </a:xfrm>
            <a:custGeom>
              <a:avLst/>
              <a:gdLst/>
              <a:ahLst/>
              <a:cxnLst/>
              <a:rect l="l" t="t" r="r" b="b"/>
              <a:pathLst>
                <a:path w="15379" h="19957" extrusionOk="0">
                  <a:moveTo>
                    <a:pt x="5072" y="0"/>
                  </a:moveTo>
                  <a:cubicBezTo>
                    <a:pt x="2347" y="0"/>
                    <a:pt x="1" y="633"/>
                    <a:pt x="1" y="633"/>
                  </a:cubicBezTo>
                  <a:lnTo>
                    <a:pt x="1" y="2808"/>
                  </a:lnTo>
                  <a:cubicBezTo>
                    <a:pt x="1" y="2808"/>
                    <a:pt x="10886" y="2808"/>
                    <a:pt x="11160" y="12199"/>
                  </a:cubicBezTo>
                  <a:cubicBezTo>
                    <a:pt x="11160" y="12199"/>
                    <a:pt x="11160" y="18731"/>
                    <a:pt x="12657" y="19956"/>
                  </a:cubicBezTo>
                  <a:cubicBezTo>
                    <a:pt x="12657" y="19956"/>
                    <a:pt x="15379" y="6757"/>
                    <a:pt x="11976" y="2537"/>
                  </a:cubicBezTo>
                  <a:cubicBezTo>
                    <a:pt x="10354" y="526"/>
                    <a:pt x="7555" y="0"/>
                    <a:pt x="5072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4641275" y="1036225"/>
              <a:ext cx="299375" cy="451325"/>
            </a:xfrm>
            <a:custGeom>
              <a:avLst/>
              <a:gdLst/>
              <a:ahLst/>
              <a:cxnLst/>
              <a:rect l="l" t="t" r="r" b="b"/>
              <a:pathLst>
                <a:path w="11975" h="18053" extrusionOk="0">
                  <a:moveTo>
                    <a:pt x="40" y="1"/>
                  </a:moveTo>
                  <a:lnTo>
                    <a:pt x="1" y="820"/>
                  </a:lnTo>
                  <a:cubicBezTo>
                    <a:pt x="1" y="820"/>
                    <a:pt x="354" y="844"/>
                    <a:pt x="996" y="946"/>
                  </a:cubicBezTo>
                  <a:cubicBezTo>
                    <a:pt x="1635" y="1046"/>
                    <a:pt x="2544" y="1233"/>
                    <a:pt x="3595" y="1573"/>
                  </a:cubicBezTo>
                  <a:cubicBezTo>
                    <a:pt x="4645" y="1908"/>
                    <a:pt x="5833" y="2430"/>
                    <a:pt x="6940" y="3217"/>
                  </a:cubicBezTo>
                  <a:cubicBezTo>
                    <a:pt x="7495" y="3608"/>
                    <a:pt x="8023" y="4073"/>
                    <a:pt x="8487" y="4608"/>
                  </a:cubicBezTo>
                  <a:cubicBezTo>
                    <a:pt x="8955" y="5140"/>
                    <a:pt x="9344" y="5752"/>
                    <a:pt x="9643" y="6407"/>
                  </a:cubicBezTo>
                  <a:cubicBezTo>
                    <a:pt x="9944" y="7059"/>
                    <a:pt x="10183" y="7752"/>
                    <a:pt x="10300" y="8463"/>
                  </a:cubicBezTo>
                  <a:cubicBezTo>
                    <a:pt x="10431" y="9172"/>
                    <a:pt x="10480" y="9882"/>
                    <a:pt x="10473" y="10585"/>
                  </a:cubicBezTo>
                  <a:cubicBezTo>
                    <a:pt x="10477" y="12021"/>
                    <a:pt x="10581" y="13357"/>
                    <a:pt x="10727" y="14496"/>
                  </a:cubicBezTo>
                  <a:cubicBezTo>
                    <a:pt x="10871" y="15634"/>
                    <a:pt x="11116" y="16572"/>
                    <a:pt x="11382" y="17190"/>
                  </a:cubicBezTo>
                  <a:cubicBezTo>
                    <a:pt x="11516" y="17499"/>
                    <a:pt x="11663" y="17723"/>
                    <a:pt x="11780" y="17859"/>
                  </a:cubicBezTo>
                  <a:cubicBezTo>
                    <a:pt x="11836" y="17931"/>
                    <a:pt x="11890" y="17973"/>
                    <a:pt x="11923" y="18006"/>
                  </a:cubicBezTo>
                  <a:cubicBezTo>
                    <a:pt x="11958" y="18036"/>
                    <a:pt x="11974" y="18052"/>
                    <a:pt x="11974" y="18052"/>
                  </a:cubicBezTo>
                  <a:cubicBezTo>
                    <a:pt x="11974" y="18052"/>
                    <a:pt x="11959" y="18036"/>
                    <a:pt x="11929" y="18000"/>
                  </a:cubicBezTo>
                  <a:cubicBezTo>
                    <a:pt x="11900" y="17964"/>
                    <a:pt x="11852" y="17917"/>
                    <a:pt x="11807" y="17841"/>
                  </a:cubicBezTo>
                  <a:cubicBezTo>
                    <a:pt x="11704" y="17695"/>
                    <a:pt x="11592" y="17460"/>
                    <a:pt x="11492" y="17149"/>
                  </a:cubicBezTo>
                  <a:cubicBezTo>
                    <a:pt x="11283" y="16524"/>
                    <a:pt x="11155" y="15587"/>
                    <a:pt x="11086" y="14460"/>
                  </a:cubicBezTo>
                  <a:cubicBezTo>
                    <a:pt x="11012" y="13333"/>
                    <a:pt x="11032" y="12009"/>
                    <a:pt x="11089" y="10599"/>
                  </a:cubicBezTo>
                  <a:cubicBezTo>
                    <a:pt x="11129" y="9882"/>
                    <a:pt x="11114" y="9112"/>
                    <a:pt x="11009" y="8349"/>
                  </a:cubicBezTo>
                  <a:cubicBezTo>
                    <a:pt x="10914" y="7578"/>
                    <a:pt x="10695" y="6810"/>
                    <a:pt x="10393" y="6073"/>
                  </a:cubicBezTo>
                  <a:cubicBezTo>
                    <a:pt x="10079" y="5343"/>
                    <a:pt x="9658" y="4648"/>
                    <a:pt x="9153" y="4047"/>
                  </a:cubicBezTo>
                  <a:cubicBezTo>
                    <a:pt x="8649" y="3443"/>
                    <a:pt x="8075" y="2917"/>
                    <a:pt x="7479" y="2475"/>
                  </a:cubicBezTo>
                  <a:cubicBezTo>
                    <a:pt x="6279" y="1585"/>
                    <a:pt x="4989" y="1055"/>
                    <a:pt x="3877" y="695"/>
                  </a:cubicBezTo>
                  <a:cubicBezTo>
                    <a:pt x="2759" y="333"/>
                    <a:pt x="1793" y="184"/>
                    <a:pt x="1119" y="91"/>
                  </a:cubicBezTo>
                  <a:cubicBezTo>
                    <a:pt x="446" y="4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8"/>
          <p:cNvGrpSpPr/>
          <p:nvPr/>
        </p:nvGrpSpPr>
        <p:grpSpPr>
          <a:xfrm>
            <a:off x="9539734" y="3223020"/>
            <a:ext cx="782460" cy="1085883"/>
            <a:chOff x="1977625" y="1046725"/>
            <a:chExt cx="1141500" cy="1584150"/>
          </a:xfrm>
        </p:grpSpPr>
        <p:sp>
          <p:nvSpPr>
            <p:cNvPr id="333" name="Google Shape;333;p28"/>
            <p:cNvSpPr/>
            <p:nvPr/>
          </p:nvSpPr>
          <p:spPr>
            <a:xfrm>
              <a:off x="1977625" y="2012525"/>
              <a:ext cx="1141500" cy="618350"/>
            </a:xfrm>
            <a:custGeom>
              <a:avLst/>
              <a:gdLst/>
              <a:ahLst/>
              <a:cxnLst/>
              <a:rect l="l" t="t" r="r" b="b"/>
              <a:pathLst>
                <a:path w="45660" h="24734" extrusionOk="0">
                  <a:moveTo>
                    <a:pt x="21370" y="1"/>
                  </a:moveTo>
                  <a:cubicBezTo>
                    <a:pt x="0" y="1"/>
                    <a:pt x="1243" y="24283"/>
                    <a:pt x="1243" y="24734"/>
                  </a:cubicBezTo>
                  <a:lnTo>
                    <a:pt x="41348" y="24734"/>
                  </a:lnTo>
                  <a:cubicBezTo>
                    <a:pt x="41348" y="24734"/>
                    <a:pt x="45659" y="1"/>
                    <a:pt x="2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2388300" y="2012850"/>
              <a:ext cx="303925" cy="147300"/>
            </a:xfrm>
            <a:custGeom>
              <a:avLst/>
              <a:gdLst/>
              <a:ahLst/>
              <a:cxnLst/>
              <a:rect l="l" t="t" r="r" b="b"/>
              <a:pathLst>
                <a:path w="12157" h="5892" extrusionOk="0">
                  <a:moveTo>
                    <a:pt x="4459" y="0"/>
                  </a:moveTo>
                  <a:cubicBezTo>
                    <a:pt x="2999" y="0"/>
                    <a:pt x="1468" y="101"/>
                    <a:pt x="0" y="375"/>
                  </a:cubicBezTo>
                  <a:cubicBezTo>
                    <a:pt x="0" y="375"/>
                    <a:pt x="90" y="5836"/>
                    <a:pt x="5850" y="5891"/>
                  </a:cubicBezTo>
                  <a:cubicBezTo>
                    <a:pt x="5883" y="5892"/>
                    <a:pt x="5915" y="5892"/>
                    <a:pt x="5947" y="5892"/>
                  </a:cubicBezTo>
                  <a:cubicBezTo>
                    <a:pt x="11617" y="5892"/>
                    <a:pt x="12157" y="807"/>
                    <a:pt x="12157" y="807"/>
                  </a:cubicBezTo>
                  <a:cubicBezTo>
                    <a:pt x="12157" y="807"/>
                    <a:pt x="8588" y="0"/>
                    <a:pt x="44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2430025" y="1880200"/>
              <a:ext cx="214275" cy="241125"/>
            </a:xfrm>
            <a:custGeom>
              <a:avLst/>
              <a:gdLst/>
              <a:ahLst/>
              <a:cxnLst/>
              <a:rect l="l" t="t" r="r" b="b"/>
              <a:pathLst>
                <a:path w="8571" h="9645" extrusionOk="0">
                  <a:moveTo>
                    <a:pt x="8570" y="0"/>
                  </a:moveTo>
                  <a:lnTo>
                    <a:pt x="1" y="903"/>
                  </a:lnTo>
                  <a:lnTo>
                    <a:pt x="221" y="3528"/>
                  </a:lnTo>
                  <a:lnTo>
                    <a:pt x="553" y="7514"/>
                  </a:lnTo>
                  <a:cubicBezTo>
                    <a:pt x="553" y="7514"/>
                    <a:pt x="1026" y="9645"/>
                    <a:pt x="4285" y="9645"/>
                  </a:cubicBezTo>
                  <a:cubicBezTo>
                    <a:pt x="7935" y="9645"/>
                    <a:pt x="8472" y="7514"/>
                    <a:pt x="8472" y="7514"/>
                  </a:cubicBezTo>
                  <a:lnTo>
                    <a:pt x="8523" y="3753"/>
                  </a:lnTo>
                  <a:lnTo>
                    <a:pt x="8570" y="0"/>
                  </a:ln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2107200" y="1134225"/>
              <a:ext cx="768150" cy="814975"/>
            </a:xfrm>
            <a:custGeom>
              <a:avLst/>
              <a:gdLst/>
              <a:ahLst/>
              <a:cxnLst/>
              <a:rect l="l" t="t" r="r" b="b"/>
              <a:pathLst>
                <a:path w="30726" h="32599" extrusionOk="0">
                  <a:moveTo>
                    <a:pt x="17911" y="1"/>
                  </a:moveTo>
                  <a:cubicBezTo>
                    <a:pt x="16090" y="1"/>
                    <a:pt x="14082" y="261"/>
                    <a:pt x="11911" y="793"/>
                  </a:cubicBezTo>
                  <a:cubicBezTo>
                    <a:pt x="3068" y="2958"/>
                    <a:pt x="1" y="10718"/>
                    <a:pt x="2166" y="20461"/>
                  </a:cubicBezTo>
                  <a:cubicBezTo>
                    <a:pt x="4188" y="29556"/>
                    <a:pt x="10609" y="32599"/>
                    <a:pt x="17106" y="32599"/>
                  </a:cubicBezTo>
                  <a:cubicBezTo>
                    <a:pt x="17570" y="32599"/>
                    <a:pt x="18035" y="32583"/>
                    <a:pt x="18499" y="32553"/>
                  </a:cubicBezTo>
                  <a:cubicBezTo>
                    <a:pt x="25891" y="32074"/>
                    <a:pt x="30726" y="26146"/>
                    <a:pt x="30726" y="20092"/>
                  </a:cubicBezTo>
                  <a:cubicBezTo>
                    <a:pt x="30726" y="12333"/>
                    <a:pt x="28695" y="7018"/>
                    <a:pt x="28695" y="7018"/>
                  </a:cubicBezTo>
                  <a:cubicBezTo>
                    <a:pt x="27333" y="2456"/>
                    <a:pt x="23506" y="1"/>
                    <a:pt x="1791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2679675" y="1130675"/>
              <a:ext cx="349475" cy="528425"/>
            </a:xfrm>
            <a:custGeom>
              <a:avLst/>
              <a:gdLst/>
              <a:ahLst/>
              <a:cxnLst/>
              <a:rect l="l" t="t" r="r" b="b"/>
              <a:pathLst>
                <a:path w="13979" h="21137" extrusionOk="0">
                  <a:moveTo>
                    <a:pt x="4183" y="0"/>
                  </a:moveTo>
                  <a:lnTo>
                    <a:pt x="2656" y="300"/>
                  </a:lnTo>
                  <a:cubicBezTo>
                    <a:pt x="2586" y="291"/>
                    <a:pt x="2516" y="287"/>
                    <a:pt x="2447" y="287"/>
                  </a:cubicBezTo>
                  <a:cubicBezTo>
                    <a:pt x="1288" y="287"/>
                    <a:pt x="313" y="1432"/>
                    <a:pt x="162" y="2609"/>
                  </a:cubicBezTo>
                  <a:cubicBezTo>
                    <a:pt x="1" y="3856"/>
                    <a:pt x="516" y="5084"/>
                    <a:pt x="1080" y="6208"/>
                  </a:cubicBezTo>
                  <a:cubicBezTo>
                    <a:pt x="2190" y="8416"/>
                    <a:pt x="3487" y="15570"/>
                    <a:pt x="6046" y="18808"/>
                  </a:cubicBezTo>
                  <a:cubicBezTo>
                    <a:pt x="6917" y="19909"/>
                    <a:pt x="5287" y="19424"/>
                    <a:pt x="6365" y="20326"/>
                  </a:cubicBezTo>
                  <a:cubicBezTo>
                    <a:pt x="6982" y="20842"/>
                    <a:pt x="7801" y="21137"/>
                    <a:pt x="8600" y="21137"/>
                  </a:cubicBezTo>
                  <a:cubicBezTo>
                    <a:pt x="9194" y="21137"/>
                    <a:pt x="9776" y="20974"/>
                    <a:pt x="10257" y="20618"/>
                  </a:cubicBezTo>
                  <a:cubicBezTo>
                    <a:pt x="11136" y="19966"/>
                    <a:pt x="13979" y="3611"/>
                    <a:pt x="4183" y="0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2801175" y="1147650"/>
              <a:ext cx="187225" cy="504025"/>
            </a:xfrm>
            <a:custGeom>
              <a:avLst/>
              <a:gdLst/>
              <a:ahLst/>
              <a:cxnLst/>
              <a:rect l="l" t="t" r="r" b="b"/>
              <a:pathLst>
                <a:path w="7489" h="20161" fill="none" extrusionOk="0">
                  <a:moveTo>
                    <a:pt x="4857" y="20161"/>
                  </a:moveTo>
                  <a:cubicBezTo>
                    <a:pt x="6852" y="16883"/>
                    <a:pt x="7489" y="12807"/>
                    <a:pt x="6590" y="9078"/>
                  </a:cubicBezTo>
                  <a:cubicBezTo>
                    <a:pt x="5692" y="5348"/>
                    <a:pt x="3268" y="2009"/>
                    <a:pt x="0" y="0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1980000" y="1046725"/>
              <a:ext cx="892750" cy="609550"/>
            </a:xfrm>
            <a:custGeom>
              <a:avLst/>
              <a:gdLst/>
              <a:ahLst/>
              <a:cxnLst/>
              <a:rect l="l" t="t" r="r" b="b"/>
              <a:pathLst>
                <a:path w="35710" h="24382" extrusionOk="0">
                  <a:moveTo>
                    <a:pt x="29304" y="1"/>
                  </a:moveTo>
                  <a:cubicBezTo>
                    <a:pt x="28915" y="1"/>
                    <a:pt x="28492" y="30"/>
                    <a:pt x="28032" y="94"/>
                  </a:cubicBezTo>
                  <a:cubicBezTo>
                    <a:pt x="25998" y="373"/>
                    <a:pt x="24480" y="467"/>
                    <a:pt x="23243" y="467"/>
                  </a:cubicBezTo>
                  <a:cubicBezTo>
                    <a:pt x="20761" y="467"/>
                    <a:pt x="19411" y="91"/>
                    <a:pt x="17303" y="91"/>
                  </a:cubicBezTo>
                  <a:cubicBezTo>
                    <a:pt x="16998" y="91"/>
                    <a:pt x="16677" y="99"/>
                    <a:pt x="16334" y="117"/>
                  </a:cubicBezTo>
                  <a:cubicBezTo>
                    <a:pt x="12444" y="322"/>
                    <a:pt x="9065" y="4717"/>
                    <a:pt x="9065" y="4717"/>
                  </a:cubicBezTo>
                  <a:cubicBezTo>
                    <a:pt x="0" y="10449"/>
                    <a:pt x="3298" y="21503"/>
                    <a:pt x="4372" y="22835"/>
                  </a:cubicBezTo>
                  <a:cubicBezTo>
                    <a:pt x="5308" y="23995"/>
                    <a:pt x="5962" y="24381"/>
                    <a:pt x="6418" y="24381"/>
                  </a:cubicBezTo>
                  <a:cubicBezTo>
                    <a:pt x="7330" y="24381"/>
                    <a:pt x="7451" y="22835"/>
                    <a:pt x="7451" y="22835"/>
                  </a:cubicBezTo>
                  <a:cubicBezTo>
                    <a:pt x="7451" y="22835"/>
                    <a:pt x="12146" y="17594"/>
                    <a:pt x="12880" y="12988"/>
                  </a:cubicBezTo>
                  <a:cubicBezTo>
                    <a:pt x="12880" y="12988"/>
                    <a:pt x="17683" y="15128"/>
                    <a:pt x="23094" y="15128"/>
                  </a:cubicBezTo>
                  <a:cubicBezTo>
                    <a:pt x="26399" y="15128"/>
                    <a:pt x="29930" y="14329"/>
                    <a:pt x="32732" y="11757"/>
                  </a:cubicBezTo>
                  <a:cubicBezTo>
                    <a:pt x="34249" y="10363"/>
                    <a:pt x="35710" y="6047"/>
                    <a:pt x="33560" y="5432"/>
                  </a:cubicBezTo>
                  <a:cubicBezTo>
                    <a:pt x="33560" y="5432"/>
                    <a:pt x="34579" y="1"/>
                    <a:pt x="29304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2026225" y="1167550"/>
              <a:ext cx="188400" cy="461450"/>
            </a:xfrm>
            <a:custGeom>
              <a:avLst/>
              <a:gdLst/>
              <a:ahLst/>
              <a:cxnLst/>
              <a:rect l="l" t="t" r="r" b="b"/>
              <a:pathLst>
                <a:path w="7536" h="18458" fill="none" extrusionOk="0">
                  <a:moveTo>
                    <a:pt x="7536" y="0"/>
                  </a:moveTo>
                  <a:cubicBezTo>
                    <a:pt x="4657" y="1213"/>
                    <a:pt x="2301" y="3618"/>
                    <a:pt x="1151" y="6525"/>
                  </a:cubicBezTo>
                  <a:cubicBezTo>
                    <a:pt x="0" y="9430"/>
                    <a:pt x="73" y="12796"/>
                    <a:pt x="1344" y="15652"/>
                  </a:cubicBezTo>
                  <a:cubicBezTo>
                    <a:pt x="1861" y="16812"/>
                    <a:pt x="2628" y="17941"/>
                    <a:pt x="3788" y="18458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2145400" y="1100825"/>
              <a:ext cx="82450" cy="85475"/>
            </a:xfrm>
            <a:custGeom>
              <a:avLst/>
              <a:gdLst/>
              <a:ahLst/>
              <a:cxnLst/>
              <a:rect l="l" t="t" r="r" b="b"/>
              <a:pathLst>
                <a:path w="3298" h="3419" extrusionOk="0">
                  <a:moveTo>
                    <a:pt x="1990" y="1"/>
                  </a:moveTo>
                  <a:cubicBezTo>
                    <a:pt x="1974" y="1"/>
                    <a:pt x="1958" y="2"/>
                    <a:pt x="1942" y="5"/>
                  </a:cubicBezTo>
                  <a:cubicBezTo>
                    <a:pt x="1806" y="29"/>
                    <a:pt x="1711" y="159"/>
                    <a:pt x="1686" y="293"/>
                  </a:cubicBezTo>
                  <a:cubicBezTo>
                    <a:pt x="1660" y="429"/>
                    <a:pt x="1688" y="568"/>
                    <a:pt x="1717" y="701"/>
                  </a:cubicBezTo>
                  <a:cubicBezTo>
                    <a:pt x="1828" y="1223"/>
                    <a:pt x="1937" y="1743"/>
                    <a:pt x="2048" y="2265"/>
                  </a:cubicBezTo>
                  <a:cubicBezTo>
                    <a:pt x="1786" y="1862"/>
                    <a:pt x="1343" y="1143"/>
                    <a:pt x="945" y="1143"/>
                  </a:cubicBezTo>
                  <a:cubicBezTo>
                    <a:pt x="871" y="1143"/>
                    <a:pt x="799" y="1167"/>
                    <a:pt x="730" y="1223"/>
                  </a:cubicBezTo>
                  <a:cubicBezTo>
                    <a:pt x="1" y="1809"/>
                    <a:pt x="1454" y="3001"/>
                    <a:pt x="2289" y="3419"/>
                  </a:cubicBezTo>
                  <a:lnTo>
                    <a:pt x="3297" y="3067"/>
                  </a:lnTo>
                  <a:cubicBezTo>
                    <a:pt x="3177" y="2111"/>
                    <a:pt x="2871" y="1183"/>
                    <a:pt x="2399" y="344"/>
                  </a:cubicBezTo>
                  <a:cubicBezTo>
                    <a:pt x="2309" y="182"/>
                    <a:pt x="2167" y="1"/>
                    <a:pt x="1990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2798275" y="1596175"/>
              <a:ext cx="181550" cy="205075"/>
            </a:xfrm>
            <a:custGeom>
              <a:avLst/>
              <a:gdLst/>
              <a:ahLst/>
              <a:cxnLst/>
              <a:rect l="l" t="t" r="r" b="b"/>
              <a:pathLst>
                <a:path w="7262" h="8203" extrusionOk="0">
                  <a:moveTo>
                    <a:pt x="2838" y="0"/>
                  </a:moveTo>
                  <a:cubicBezTo>
                    <a:pt x="1476" y="0"/>
                    <a:pt x="316" y="347"/>
                    <a:pt x="316" y="347"/>
                  </a:cubicBezTo>
                  <a:lnTo>
                    <a:pt x="1" y="5978"/>
                  </a:lnTo>
                  <a:cubicBezTo>
                    <a:pt x="752" y="7424"/>
                    <a:pt x="2209" y="8202"/>
                    <a:pt x="3609" y="8202"/>
                  </a:cubicBezTo>
                  <a:cubicBezTo>
                    <a:pt x="5486" y="8202"/>
                    <a:pt x="7261" y="6805"/>
                    <a:pt x="7107" y="3743"/>
                  </a:cubicBezTo>
                  <a:cubicBezTo>
                    <a:pt x="6950" y="652"/>
                    <a:pt x="4705" y="0"/>
                    <a:pt x="2838" y="0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2500775" y="1731300"/>
              <a:ext cx="56425" cy="37375"/>
            </a:xfrm>
            <a:custGeom>
              <a:avLst/>
              <a:gdLst/>
              <a:ahLst/>
              <a:cxnLst/>
              <a:rect l="l" t="t" r="r" b="b"/>
              <a:pathLst>
                <a:path w="2257" h="1495" extrusionOk="0">
                  <a:moveTo>
                    <a:pt x="118" y="0"/>
                  </a:moveTo>
                  <a:cubicBezTo>
                    <a:pt x="112" y="0"/>
                    <a:pt x="106" y="1"/>
                    <a:pt x="101" y="2"/>
                  </a:cubicBezTo>
                  <a:cubicBezTo>
                    <a:pt x="42" y="9"/>
                    <a:pt x="0" y="62"/>
                    <a:pt x="7" y="120"/>
                  </a:cubicBezTo>
                  <a:cubicBezTo>
                    <a:pt x="12" y="135"/>
                    <a:pt x="200" y="1494"/>
                    <a:pt x="1837" y="1494"/>
                  </a:cubicBezTo>
                  <a:cubicBezTo>
                    <a:pt x="1937" y="1494"/>
                    <a:pt x="2043" y="1489"/>
                    <a:pt x="2154" y="1480"/>
                  </a:cubicBezTo>
                  <a:cubicBezTo>
                    <a:pt x="2213" y="1474"/>
                    <a:pt x="2257" y="1421"/>
                    <a:pt x="2252" y="1363"/>
                  </a:cubicBezTo>
                  <a:cubicBezTo>
                    <a:pt x="2247" y="1306"/>
                    <a:pt x="2197" y="1266"/>
                    <a:pt x="2141" y="1266"/>
                  </a:cubicBezTo>
                  <a:cubicBezTo>
                    <a:pt x="2139" y="1266"/>
                    <a:pt x="2137" y="1266"/>
                    <a:pt x="2135" y="1267"/>
                  </a:cubicBezTo>
                  <a:cubicBezTo>
                    <a:pt x="2031" y="1277"/>
                    <a:pt x="1932" y="1281"/>
                    <a:pt x="1838" y="1281"/>
                  </a:cubicBezTo>
                  <a:cubicBezTo>
                    <a:pt x="394" y="1281"/>
                    <a:pt x="229" y="146"/>
                    <a:pt x="222" y="94"/>
                  </a:cubicBezTo>
                  <a:cubicBezTo>
                    <a:pt x="213" y="40"/>
                    <a:pt x="167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2265750" y="1696825"/>
              <a:ext cx="182725" cy="98350"/>
            </a:xfrm>
            <a:custGeom>
              <a:avLst/>
              <a:gdLst/>
              <a:ahLst/>
              <a:cxnLst/>
              <a:rect l="l" t="t" r="r" b="b"/>
              <a:pathLst>
                <a:path w="7309" h="3934" extrusionOk="0">
                  <a:moveTo>
                    <a:pt x="2794" y="1"/>
                  </a:moveTo>
                  <a:cubicBezTo>
                    <a:pt x="1429" y="1"/>
                    <a:pt x="359" y="491"/>
                    <a:pt x="201" y="1283"/>
                  </a:cubicBezTo>
                  <a:cubicBezTo>
                    <a:pt x="1" y="2301"/>
                    <a:pt x="1382" y="3433"/>
                    <a:pt x="3289" y="3810"/>
                  </a:cubicBezTo>
                  <a:cubicBezTo>
                    <a:pt x="3711" y="3894"/>
                    <a:pt x="4124" y="3933"/>
                    <a:pt x="4514" y="3933"/>
                  </a:cubicBezTo>
                  <a:cubicBezTo>
                    <a:pt x="5879" y="3933"/>
                    <a:pt x="6949" y="3444"/>
                    <a:pt x="7106" y="2651"/>
                  </a:cubicBezTo>
                  <a:cubicBezTo>
                    <a:pt x="7308" y="1632"/>
                    <a:pt x="5925" y="500"/>
                    <a:pt x="4019" y="125"/>
                  </a:cubicBezTo>
                  <a:cubicBezTo>
                    <a:pt x="3596" y="41"/>
                    <a:pt x="3183" y="1"/>
                    <a:pt x="2794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2058775" y="1595300"/>
              <a:ext cx="181550" cy="205950"/>
            </a:xfrm>
            <a:custGeom>
              <a:avLst/>
              <a:gdLst/>
              <a:ahLst/>
              <a:cxnLst/>
              <a:rect l="l" t="t" r="r" b="b"/>
              <a:pathLst>
                <a:path w="7262" h="8238" extrusionOk="0">
                  <a:moveTo>
                    <a:pt x="3671" y="1"/>
                  </a:moveTo>
                  <a:cubicBezTo>
                    <a:pt x="2164" y="1"/>
                    <a:pt x="313" y="650"/>
                    <a:pt x="153" y="3778"/>
                  </a:cubicBezTo>
                  <a:cubicBezTo>
                    <a:pt x="0" y="6840"/>
                    <a:pt x="1776" y="8237"/>
                    <a:pt x="3652" y="8237"/>
                  </a:cubicBezTo>
                  <a:cubicBezTo>
                    <a:pt x="5053" y="8237"/>
                    <a:pt x="6510" y="7459"/>
                    <a:pt x="7262" y="6013"/>
                  </a:cubicBezTo>
                  <a:lnTo>
                    <a:pt x="5636" y="327"/>
                  </a:lnTo>
                  <a:cubicBezTo>
                    <a:pt x="5636" y="327"/>
                    <a:pt x="4740" y="1"/>
                    <a:pt x="367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2274875" y="1473325"/>
              <a:ext cx="150025" cy="81450"/>
            </a:xfrm>
            <a:custGeom>
              <a:avLst/>
              <a:gdLst/>
              <a:ahLst/>
              <a:cxnLst/>
              <a:rect l="l" t="t" r="r" b="b"/>
              <a:pathLst>
                <a:path w="6001" h="3258" extrusionOk="0">
                  <a:moveTo>
                    <a:pt x="4701" y="1"/>
                  </a:moveTo>
                  <a:cubicBezTo>
                    <a:pt x="4174" y="1"/>
                    <a:pt x="3405" y="229"/>
                    <a:pt x="2256" y="834"/>
                  </a:cubicBezTo>
                  <a:cubicBezTo>
                    <a:pt x="1" y="2019"/>
                    <a:pt x="1067" y="2967"/>
                    <a:pt x="1067" y="2967"/>
                  </a:cubicBezTo>
                  <a:cubicBezTo>
                    <a:pt x="1279" y="3165"/>
                    <a:pt x="1550" y="3258"/>
                    <a:pt x="1883" y="3258"/>
                  </a:cubicBezTo>
                  <a:cubicBezTo>
                    <a:pt x="2462" y="3258"/>
                    <a:pt x="3230" y="2979"/>
                    <a:pt x="4204" y="2492"/>
                  </a:cubicBezTo>
                  <a:cubicBezTo>
                    <a:pt x="5484" y="1851"/>
                    <a:pt x="6001" y="1042"/>
                    <a:pt x="5667" y="501"/>
                  </a:cubicBezTo>
                  <a:cubicBezTo>
                    <a:pt x="5488" y="211"/>
                    <a:pt x="5206" y="1"/>
                    <a:pt x="47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355400" y="1604850"/>
              <a:ext cx="54150" cy="66000"/>
            </a:xfrm>
            <a:custGeom>
              <a:avLst/>
              <a:gdLst/>
              <a:ahLst/>
              <a:cxnLst/>
              <a:rect l="l" t="t" r="r" b="b"/>
              <a:pathLst>
                <a:path w="2166" h="2640" extrusionOk="0">
                  <a:moveTo>
                    <a:pt x="1083" y="0"/>
                  </a:moveTo>
                  <a:cubicBezTo>
                    <a:pt x="485" y="0"/>
                    <a:pt x="1" y="592"/>
                    <a:pt x="1" y="1321"/>
                  </a:cubicBezTo>
                  <a:cubicBezTo>
                    <a:pt x="1" y="2048"/>
                    <a:pt x="484" y="2639"/>
                    <a:pt x="1083" y="2639"/>
                  </a:cubicBezTo>
                  <a:cubicBezTo>
                    <a:pt x="1680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614800" y="1696825"/>
              <a:ext cx="182750" cy="98350"/>
            </a:xfrm>
            <a:custGeom>
              <a:avLst/>
              <a:gdLst/>
              <a:ahLst/>
              <a:cxnLst/>
              <a:rect l="l" t="t" r="r" b="b"/>
              <a:pathLst>
                <a:path w="7310" h="3934" extrusionOk="0">
                  <a:moveTo>
                    <a:pt x="4515" y="1"/>
                  </a:moveTo>
                  <a:cubicBezTo>
                    <a:pt x="4126" y="1"/>
                    <a:pt x="3712" y="41"/>
                    <a:pt x="3290" y="125"/>
                  </a:cubicBezTo>
                  <a:cubicBezTo>
                    <a:pt x="1382" y="500"/>
                    <a:pt x="0" y="1632"/>
                    <a:pt x="203" y="2651"/>
                  </a:cubicBezTo>
                  <a:cubicBezTo>
                    <a:pt x="360" y="3444"/>
                    <a:pt x="1430" y="3933"/>
                    <a:pt x="2795" y="3933"/>
                  </a:cubicBezTo>
                  <a:cubicBezTo>
                    <a:pt x="3184" y="3933"/>
                    <a:pt x="3597" y="3894"/>
                    <a:pt x="4020" y="3810"/>
                  </a:cubicBezTo>
                  <a:cubicBezTo>
                    <a:pt x="5926" y="3433"/>
                    <a:pt x="7309" y="2301"/>
                    <a:pt x="7108" y="1283"/>
                  </a:cubicBezTo>
                  <a:cubicBezTo>
                    <a:pt x="6950" y="491"/>
                    <a:pt x="5880" y="1"/>
                    <a:pt x="4515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2638375" y="1473325"/>
              <a:ext cx="150050" cy="81450"/>
            </a:xfrm>
            <a:custGeom>
              <a:avLst/>
              <a:gdLst/>
              <a:ahLst/>
              <a:cxnLst/>
              <a:rect l="l" t="t" r="r" b="b"/>
              <a:pathLst>
                <a:path w="6002" h="3258" extrusionOk="0">
                  <a:moveTo>
                    <a:pt x="1301" y="1"/>
                  </a:moveTo>
                  <a:cubicBezTo>
                    <a:pt x="796" y="1"/>
                    <a:pt x="514" y="211"/>
                    <a:pt x="335" y="501"/>
                  </a:cubicBezTo>
                  <a:cubicBezTo>
                    <a:pt x="1" y="1042"/>
                    <a:pt x="518" y="1851"/>
                    <a:pt x="1797" y="2492"/>
                  </a:cubicBezTo>
                  <a:cubicBezTo>
                    <a:pt x="2771" y="2979"/>
                    <a:pt x="3539" y="3258"/>
                    <a:pt x="4118" y="3258"/>
                  </a:cubicBezTo>
                  <a:cubicBezTo>
                    <a:pt x="4452" y="3258"/>
                    <a:pt x="4723" y="3165"/>
                    <a:pt x="4935" y="2967"/>
                  </a:cubicBezTo>
                  <a:cubicBezTo>
                    <a:pt x="4935" y="2967"/>
                    <a:pt x="6001" y="2019"/>
                    <a:pt x="3746" y="834"/>
                  </a:cubicBezTo>
                  <a:cubicBezTo>
                    <a:pt x="2596" y="229"/>
                    <a:pt x="1827" y="1"/>
                    <a:pt x="13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2641825" y="1604850"/>
              <a:ext cx="54125" cy="66000"/>
            </a:xfrm>
            <a:custGeom>
              <a:avLst/>
              <a:gdLst/>
              <a:ahLst/>
              <a:cxnLst/>
              <a:rect l="l" t="t" r="r" b="b"/>
              <a:pathLst>
                <a:path w="2165" h="2640" extrusionOk="0">
                  <a:moveTo>
                    <a:pt x="1083" y="0"/>
                  </a:moveTo>
                  <a:cubicBezTo>
                    <a:pt x="485" y="0"/>
                    <a:pt x="0" y="592"/>
                    <a:pt x="0" y="1321"/>
                  </a:cubicBezTo>
                  <a:cubicBezTo>
                    <a:pt x="0" y="2048"/>
                    <a:pt x="485" y="2639"/>
                    <a:pt x="1083" y="2639"/>
                  </a:cubicBezTo>
                  <a:cubicBezTo>
                    <a:pt x="1681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1" name="Google Shape;351;p28"/>
          <p:cNvGrpSpPr/>
          <p:nvPr/>
        </p:nvGrpSpPr>
        <p:grpSpPr>
          <a:xfrm>
            <a:off x="8008549" y="5368390"/>
            <a:ext cx="1639945" cy="1489615"/>
            <a:chOff x="1899025" y="1705925"/>
            <a:chExt cx="493900" cy="448625"/>
          </a:xfrm>
        </p:grpSpPr>
        <p:sp>
          <p:nvSpPr>
            <p:cNvPr id="352" name="Google Shape;352;p28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1F6F2C0-1449-4BEF-B1F9-03C9E9D8D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474" y="-16037"/>
            <a:ext cx="7785100" cy="1625600"/>
          </a:xfrm>
          <a:prstGeom prst="rect">
            <a:avLst/>
          </a:prstGeom>
        </p:spPr>
      </p:pic>
      <p:pic>
        <p:nvPicPr>
          <p:cNvPr id="9" name="Hình ảnh 8" descr="Ảnh có chứa đồ chơi, búp bê, đồ họa véc-tơ&#10;&#10;Mô tả được tạo tự động">
            <a:extLst>
              <a:ext uri="{FF2B5EF4-FFF2-40B4-BE49-F238E27FC236}">
                <a16:creationId xmlns="" xmlns:a16="http://schemas.microsoft.com/office/drawing/2014/main" id="{391E8619-6FB8-4F44-99C4-D36F5EBC3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64" y="2429414"/>
            <a:ext cx="6164944" cy="3897265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=""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8 and task</a:t>
            </a:r>
            <a:r>
              <a:rPr kumimoji="0" lang="en-US" sz="4000" b="1" i="0" u="none" strike="noStrike" kern="1200" cap="none" spc="0" normalizeH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9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0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1" name="Google Shape;971;p36"/>
          <p:cNvGrpSpPr/>
          <p:nvPr/>
        </p:nvGrpSpPr>
        <p:grpSpPr>
          <a:xfrm>
            <a:off x="10794479" y="593465"/>
            <a:ext cx="966236" cy="1193464"/>
            <a:chOff x="7539122" y="291111"/>
            <a:chExt cx="724677" cy="895098"/>
          </a:xfrm>
        </p:grpSpPr>
        <p:grpSp>
          <p:nvGrpSpPr>
            <p:cNvPr id="972" name="Google Shape;972;p36"/>
            <p:cNvGrpSpPr/>
            <p:nvPr/>
          </p:nvGrpSpPr>
          <p:grpSpPr>
            <a:xfrm>
              <a:off x="7539122" y="807156"/>
              <a:ext cx="422676" cy="379053"/>
              <a:chOff x="4713117" y="984916"/>
              <a:chExt cx="504929" cy="452763"/>
            </a:xfrm>
          </p:grpSpPr>
          <p:sp>
            <p:nvSpPr>
              <p:cNvPr id="973" name="Google Shape;973;p36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6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6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6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6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8" name="Google Shape;978;p36"/>
            <p:cNvGrpSpPr/>
            <p:nvPr/>
          </p:nvGrpSpPr>
          <p:grpSpPr>
            <a:xfrm rot="2035528">
              <a:off x="7771333" y="376806"/>
              <a:ext cx="422678" cy="379048"/>
              <a:chOff x="4713117" y="984916"/>
              <a:chExt cx="504929" cy="452763"/>
            </a:xfrm>
          </p:grpSpPr>
          <p:sp>
            <p:nvSpPr>
              <p:cNvPr id="979" name="Google Shape;979;p36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6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6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6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6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84" name="Google Shape;984;p36"/>
          <p:cNvGrpSpPr/>
          <p:nvPr/>
        </p:nvGrpSpPr>
        <p:grpSpPr>
          <a:xfrm rot="-1876632">
            <a:off x="608868" y="458731"/>
            <a:ext cx="1462917" cy="1262564"/>
            <a:chOff x="6191391" y="2232398"/>
            <a:chExt cx="1097144" cy="946885"/>
          </a:xfrm>
        </p:grpSpPr>
        <p:sp>
          <p:nvSpPr>
            <p:cNvPr id="985" name="Google Shape;985;p36"/>
            <p:cNvSpPr/>
            <p:nvPr/>
          </p:nvSpPr>
          <p:spPr>
            <a:xfrm>
              <a:off x="6191391" y="2232398"/>
              <a:ext cx="1097144" cy="946885"/>
            </a:xfrm>
            <a:custGeom>
              <a:avLst/>
              <a:gdLst/>
              <a:ahLst/>
              <a:cxnLst/>
              <a:rect l="l" t="t" r="r" b="b"/>
              <a:pathLst>
                <a:path w="27615" h="23833" extrusionOk="0">
                  <a:moveTo>
                    <a:pt x="21362" y="1"/>
                  </a:moveTo>
                  <a:lnTo>
                    <a:pt x="19890" y="2606"/>
                  </a:lnTo>
                  <a:lnTo>
                    <a:pt x="19437" y="2515"/>
                  </a:lnTo>
                  <a:cubicBezTo>
                    <a:pt x="16311" y="1904"/>
                    <a:pt x="13887" y="1451"/>
                    <a:pt x="12233" y="1134"/>
                  </a:cubicBezTo>
                  <a:cubicBezTo>
                    <a:pt x="9333" y="590"/>
                    <a:pt x="9243" y="567"/>
                    <a:pt x="9152" y="567"/>
                  </a:cubicBezTo>
                  <a:lnTo>
                    <a:pt x="8631" y="499"/>
                  </a:lnTo>
                  <a:cubicBezTo>
                    <a:pt x="8631" y="499"/>
                    <a:pt x="5460" y="1519"/>
                    <a:pt x="4893" y="1723"/>
                  </a:cubicBezTo>
                  <a:cubicBezTo>
                    <a:pt x="2016" y="2787"/>
                    <a:pt x="1631" y="3286"/>
                    <a:pt x="1450" y="3535"/>
                  </a:cubicBezTo>
                  <a:cubicBezTo>
                    <a:pt x="1314" y="3716"/>
                    <a:pt x="906" y="4260"/>
                    <a:pt x="453" y="6638"/>
                  </a:cubicBezTo>
                  <a:cubicBezTo>
                    <a:pt x="0" y="9017"/>
                    <a:pt x="204" y="9629"/>
                    <a:pt x="295" y="9855"/>
                  </a:cubicBezTo>
                  <a:cubicBezTo>
                    <a:pt x="521" y="10489"/>
                    <a:pt x="2198" y="13185"/>
                    <a:pt x="3761" y="15586"/>
                  </a:cubicBezTo>
                  <a:lnTo>
                    <a:pt x="657" y="16424"/>
                  </a:lnTo>
                  <a:lnTo>
                    <a:pt x="4825" y="18916"/>
                  </a:lnTo>
                  <a:lnTo>
                    <a:pt x="5641" y="23130"/>
                  </a:lnTo>
                  <a:lnTo>
                    <a:pt x="7567" y="21159"/>
                  </a:lnTo>
                  <a:cubicBezTo>
                    <a:pt x="8110" y="21907"/>
                    <a:pt x="8563" y="22473"/>
                    <a:pt x="8926" y="22858"/>
                  </a:cubicBezTo>
                  <a:cubicBezTo>
                    <a:pt x="9062" y="23017"/>
                    <a:pt x="9198" y="23153"/>
                    <a:pt x="9311" y="23243"/>
                  </a:cubicBezTo>
                  <a:cubicBezTo>
                    <a:pt x="9379" y="23311"/>
                    <a:pt x="9424" y="23356"/>
                    <a:pt x="9492" y="23402"/>
                  </a:cubicBezTo>
                  <a:cubicBezTo>
                    <a:pt x="9628" y="23515"/>
                    <a:pt x="9764" y="23606"/>
                    <a:pt x="9922" y="23696"/>
                  </a:cubicBezTo>
                  <a:lnTo>
                    <a:pt x="9945" y="23696"/>
                  </a:lnTo>
                  <a:lnTo>
                    <a:pt x="9990" y="23719"/>
                  </a:lnTo>
                  <a:lnTo>
                    <a:pt x="10058" y="23719"/>
                  </a:lnTo>
                  <a:cubicBezTo>
                    <a:pt x="10240" y="23787"/>
                    <a:pt x="10421" y="23832"/>
                    <a:pt x="10602" y="23832"/>
                  </a:cubicBezTo>
                  <a:lnTo>
                    <a:pt x="10693" y="23832"/>
                  </a:lnTo>
                  <a:cubicBezTo>
                    <a:pt x="11259" y="23832"/>
                    <a:pt x="13026" y="23832"/>
                    <a:pt x="23628" y="16538"/>
                  </a:cubicBezTo>
                  <a:cubicBezTo>
                    <a:pt x="24013" y="16266"/>
                    <a:pt x="24375" y="16017"/>
                    <a:pt x="24692" y="15790"/>
                  </a:cubicBezTo>
                  <a:lnTo>
                    <a:pt x="24851" y="15677"/>
                  </a:lnTo>
                  <a:lnTo>
                    <a:pt x="25010" y="15564"/>
                  </a:lnTo>
                  <a:lnTo>
                    <a:pt x="25032" y="15564"/>
                  </a:lnTo>
                  <a:lnTo>
                    <a:pt x="25146" y="15473"/>
                  </a:lnTo>
                  <a:lnTo>
                    <a:pt x="25191" y="15450"/>
                  </a:lnTo>
                  <a:lnTo>
                    <a:pt x="25304" y="15360"/>
                  </a:lnTo>
                  <a:lnTo>
                    <a:pt x="25349" y="15360"/>
                  </a:lnTo>
                  <a:lnTo>
                    <a:pt x="25440" y="15292"/>
                  </a:lnTo>
                  <a:lnTo>
                    <a:pt x="25553" y="15224"/>
                  </a:lnTo>
                  <a:lnTo>
                    <a:pt x="25644" y="15156"/>
                  </a:lnTo>
                  <a:lnTo>
                    <a:pt x="25667" y="15133"/>
                  </a:lnTo>
                  <a:lnTo>
                    <a:pt x="25735" y="15088"/>
                  </a:lnTo>
                  <a:lnTo>
                    <a:pt x="25757" y="15065"/>
                  </a:lnTo>
                  <a:lnTo>
                    <a:pt x="25803" y="15020"/>
                  </a:lnTo>
                  <a:lnTo>
                    <a:pt x="25848" y="14997"/>
                  </a:lnTo>
                  <a:lnTo>
                    <a:pt x="25893" y="14975"/>
                  </a:lnTo>
                  <a:lnTo>
                    <a:pt x="25916" y="14952"/>
                  </a:lnTo>
                  <a:lnTo>
                    <a:pt x="25938" y="14929"/>
                  </a:lnTo>
                  <a:lnTo>
                    <a:pt x="26006" y="14884"/>
                  </a:lnTo>
                  <a:cubicBezTo>
                    <a:pt x="26256" y="14680"/>
                    <a:pt x="26754" y="14250"/>
                    <a:pt x="27230" y="11962"/>
                  </a:cubicBezTo>
                  <a:cubicBezTo>
                    <a:pt x="27343" y="11350"/>
                    <a:pt x="27615" y="9855"/>
                    <a:pt x="27434" y="8972"/>
                  </a:cubicBezTo>
                  <a:cubicBezTo>
                    <a:pt x="27366" y="8564"/>
                    <a:pt x="27252" y="8043"/>
                    <a:pt x="25032" y="5868"/>
                  </a:cubicBezTo>
                  <a:lnTo>
                    <a:pt x="25078" y="5845"/>
                  </a:lnTo>
                  <a:lnTo>
                    <a:pt x="26731" y="4146"/>
                  </a:lnTo>
                  <a:lnTo>
                    <a:pt x="23288" y="2878"/>
                  </a:lnTo>
                  <a:lnTo>
                    <a:pt x="213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6541054" y="2328664"/>
              <a:ext cx="414026" cy="794719"/>
            </a:xfrm>
            <a:custGeom>
              <a:avLst/>
              <a:gdLst/>
              <a:ahLst/>
              <a:cxnLst/>
              <a:rect l="l" t="t" r="r" b="b"/>
              <a:pathLst>
                <a:path w="10421" h="20003" extrusionOk="0">
                  <a:moveTo>
                    <a:pt x="3217" y="0"/>
                  </a:moveTo>
                  <a:lnTo>
                    <a:pt x="0" y="4825"/>
                  </a:lnTo>
                  <a:lnTo>
                    <a:pt x="1654" y="19935"/>
                  </a:lnTo>
                  <a:cubicBezTo>
                    <a:pt x="1699" y="19980"/>
                    <a:pt x="1767" y="20003"/>
                    <a:pt x="1835" y="20003"/>
                  </a:cubicBezTo>
                  <a:lnTo>
                    <a:pt x="1926" y="20003"/>
                  </a:lnTo>
                  <a:lnTo>
                    <a:pt x="8427" y="11055"/>
                  </a:lnTo>
                  <a:lnTo>
                    <a:pt x="10421" y="1382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6342126" y="2308839"/>
              <a:ext cx="369966" cy="815458"/>
            </a:xfrm>
            <a:custGeom>
              <a:avLst/>
              <a:gdLst/>
              <a:ahLst/>
              <a:cxnLst/>
              <a:rect l="l" t="t" r="r" b="b"/>
              <a:pathLst>
                <a:path w="9312" h="20525" extrusionOk="0">
                  <a:moveTo>
                    <a:pt x="5460" y="1"/>
                  </a:moveTo>
                  <a:lnTo>
                    <a:pt x="1586" y="2447"/>
                  </a:lnTo>
                  <a:lnTo>
                    <a:pt x="1" y="9017"/>
                  </a:lnTo>
                  <a:lnTo>
                    <a:pt x="6819" y="20525"/>
                  </a:lnTo>
                  <a:lnTo>
                    <a:pt x="6276" y="8700"/>
                  </a:lnTo>
                  <a:lnTo>
                    <a:pt x="7295" y="4124"/>
                  </a:lnTo>
                  <a:lnTo>
                    <a:pt x="9311" y="726"/>
                  </a:lnTo>
                  <a:cubicBezTo>
                    <a:pt x="7091" y="295"/>
                    <a:pt x="5596" y="23"/>
                    <a:pt x="5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6617535" y="2363746"/>
              <a:ext cx="476164" cy="757850"/>
            </a:xfrm>
            <a:custGeom>
              <a:avLst/>
              <a:gdLst/>
              <a:ahLst/>
              <a:cxnLst/>
              <a:rect l="l" t="t" r="r" b="b"/>
              <a:pathLst>
                <a:path w="11985" h="19075" extrusionOk="0">
                  <a:moveTo>
                    <a:pt x="5845" y="1"/>
                  </a:moveTo>
                  <a:lnTo>
                    <a:pt x="6230" y="3942"/>
                  </a:lnTo>
                  <a:lnTo>
                    <a:pt x="5392" y="8835"/>
                  </a:lnTo>
                  <a:lnTo>
                    <a:pt x="1" y="19075"/>
                  </a:lnTo>
                  <a:lnTo>
                    <a:pt x="11055" y="11033"/>
                  </a:lnTo>
                  <a:lnTo>
                    <a:pt x="11984" y="4350"/>
                  </a:lnTo>
                  <a:lnTo>
                    <a:pt x="10557" y="907"/>
                  </a:lnTo>
                  <a:lnTo>
                    <a:pt x="58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6613045" y="2399741"/>
              <a:ext cx="623761" cy="724596"/>
            </a:xfrm>
            <a:custGeom>
              <a:avLst/>
              <a:gdLst/>
              <a:ahLst/>
              <a:cxnLst/>
              <a:rect l="l" t="t" r="r" b="b"/>
              <a:pathLst>
                <a:path w="15700" h="18238" extrusionOk="0">
                  <a:moveTo>
                    <a:pt x="10693" y="1"/>
                  </a:moveTo>
                  <a:lnTo>
                    <a:pt x="11146" y="3965"/>
                  </a:lnTo>
                  <a:lnTo>
                    <a:pt x="10330" y="8609"/>
                  </a:lnTo>
                  <a:lnTo>
                    <a:pt x="0" y="18237"/>
                  </a:lnTo>
                  <a:cubicBezTo>
                    <a:pt x="12" y="18237"/>
                    <a:pt x="23" y="18237"/>
                    <a:pt x="35" y="18237"/>
                  </a:cubicBezTo>
                  <a:cubicBezTo>
                    <a:pt x="2234" y="18237"/>
                    <a:pt x="14048" y="9898"/>
                    <a:pt x="14566" y="9492"/>
                  </a:cubicBezTo>
                  <a:cubicBezTo>
                    <a:pt x="15065" y="9062"/>
                    <a:pt x="15699" y="5845"/>
                    <a:pt x="15495" y="4962"/>
                  </a:cubicBezTo>
                  <a:cubicBezTo>
                    <a:pt x="15314" y="4078"/>
                    <a:pt x="10693" y="1"/>
                    <a:pt x="10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6244033" y="2308561"/>
              <a:ext cx="369926" cy="814823"/>
            </a:xfrm>
            <a:custGeom>
              <a:avLst/>
              <a:gdLst/>
              <a:ahLst/>
              <a:cxnLst/>
              <a:rect l="l" t="t" r="r" b="b"/>
              <a:pathLst>
                <a:path w="9311" h="20509" extrusionOk="0">
                  <a:moveTo>
                    <a:pt x="7948" y="7"/>
                  </a:moveTo>
                  <a:cubicBezTo>
                    <a:pt x="7950" y="7"/>
                    <a:pt x="7951" y="8"/>
                    <a:pt x="7952" y="8"/>
                  </a:cubicBezTo>
                  <a:cubicBezTo>
                    <a:pt x="7951" y="8"/>
                    <a:pt x="7950" y="7"/>
                    <a:pt x="7948" y="7"/>
                  </a:cubicBezTo>
                  <a:close/>
                  <a:moveTo>
                    <a:pt x="7821" y="1"/>
                  </a:moveTo>
                  <a:cubicBezTo>
                    <a:pt x="6450" y="1"/>
                    <a:pt x="1593" y="1817"/>
                    <a:pt x="1156" y="2386"/>
                  </a:cubicBezTo>
                  <a:cubicBezTo>
                    <a:pt x="725" y="2998"/>
                    <a:pt x="0" y="6804"/>
                    <a:pt x="227" y="7370"/>
                  </a:cubicBezTo>
                  <a:cubicBezTo>
                    <a:pt x="567" y="8299"/>
                    <a:pt x="8201" y="20464"/>
                    <a:pt x="9311" y="20509"/>
                  </a:cubicBezTo>
                  <a:lnTo>
                    <a:pt x="4622" y="8118"/>
                  </a:lnTo>
                  <a:lnTo>
                    <a:pt x="5505" y="3406"/>
                  </a:lnTo>
                  <a:cubicBezTo>
                    <a:pt x="5505" y="3406"/>
                    <a:pt x="7674" y="7"/>
                    <a:pt x="7947" y="7"/>
                  </a:cubicBezTo>
                  <a:cubicBezTo>
                    <a:pt x="7947" y="7"/>
                    <a:pt x="7948" y="7"/>
                    <a:pt x="7948" y="7"/>
                  </a:cubicBezTo>
                  <a:lnTo>
                    <a:pt x="7948" y="7"/>
                  </a:lnTo>
                  <a:cubicBezTo>
                    <a:pt x="7910" y="3"/>
                    <a:pt x="7867" y="1"/>
                    <a:pt x="7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6244033" y="2404231"/>
              <a:ext cx="991859" cy="372667"/>
            </a:xfrm>
            <a:custGeom>
              <a:avLst/>
              <a:gdLst/>
              <a:ahLst/>
              <a:cxnLst/>
              <a:rect l="l" t="t" r="r" b="b"/>
              <a:pathLst>
                <a:path w="24965" h="9380" extrusionOk="0">
                  <a:moveTo>
                    <a:pt x="1156" y="1"/>
                  </a:moveTo>
                  <a:cubicBezTo>
                    <a:pt x="703" y="590"/>
                    <a:pt x="0" y="4396"/>
                    <a:pt x="204" y="4962"/>
                  </a:cubicBezTo>
                  <a:lnTo>
                    <a:pt x="23854" y="9379"/>
                  </a:lnTo>
                  <a:cubicBezTo>
                    <a:pt x="24353" y="8949"/>
                    <a:pt x="24965" y="5732"/>
                    <a:pt x="24783" y="4826"/>
                  </a:cubicBezTo>
                  <a:lnTo>
                    <a:pt x="1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6381141" y="2367361"/>
              <a:ext cx="300319" cy="103338"/>
            </a:xfrm>
            <a:custGeom>
              <a:avLst/>
              <a:gdLst/>
              <a:ahLst/>
              <a:cxnLst/>
              <a:rect l="l" t="t" r="r" b="b"/>
              <a:pathLst>
                <a:path w="7559" h="2601" extrusionOk="0">
                  <a:moveTo>
                    <a:pt x="5883" y="0"/>
                  </a:moveTo>
                  <a:cubicBezTo>
                    <a:pt x="5882" y="0"/>
                    <a:pt x="1465" y="204"/>
                    <a:pt x="401" y="1812"/>
                  </a:cubicBezTo>
                  <a:cubicBezTo>
                    <a:pt x="0" y="2405"/>
                    <a:pt x="454" y="2601"/>
                    <a:pt x="1221" y="2601"/>
                  </a:cubicBezTo>
                  <a:cubicBezTo>
                    <a:pt x="2539" y="2601"/>
                    <a:pt x="4782" y="2024"/>
                    <a:pt x="5226" y="1880"/>
                  </a:cubicBezTo>
                  <a:cubicBezTo>
                    <a:pt x="5951" y="1631"/>
                    <a:pt x="7559" y="113"/>
                    <a:pt x="5883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6299059" y="2462276"/>
              <a:ext cx="70998" cy="59476"/>
            </a:xfrm>
            <a:custGeom>
              <a:avLst/>
              <a:gdLst/>
              <a:ahLst/>
              <a:cxnLst/>
              <a:rect l="l" t="t" r="r" b="b"/>
              <a:pathLst>
                <a:path w="1787" h="1497" extrusionOk="0">
                  <a:moveTo>
                    <a:pt x="971" y="1"/>
                  </a:moveTo>
                  <a:cubicBezTo>
                    <a:pt x="387" y="1"/>
                    <a:pt x="0" y="662"/>
                    <a:pt x="337" y="1168"/>
                  </a:cubicBezTo>
                  <a:cubicBezTo>
                    <a:pt x="496" y="1392"/>
                    <a:pt x="735" y="1496"/>
                    <a:pt x="969" y="1496"/>
                  </a:cubicBezTo>
                  <a:cubicBezTo>
                    <a:pt x="1304" y="1496"/>
                    <a:pt x="1630" y="1282"/>
                    <a:pt x="1696" y="896"/>
                  </a:cubicBezTo>
                  <a:cubicBezTo>
                    <a:pt x="1787" y="488"/>
                    <a:pt x="1515" y="103"/>
                    <a:pt x="1107" y="12"/>
                  </a:cubicBezTo>
                  <a:cubicBezTo>
                    <a:pt x="1061" y="4"/>
                    <a:pt x="1015" y="1"/>
                    <a:pt x="971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6831759" y="2522149"/>
              <a:ext cx="223243" cy="222329"/>
            </a:xfrm>
            <a:custGeom>
              <a:avLst/>
              <a:gdLst/>
              <a:ahLst/>
              <a:cxnLst/>
              <a:rect l="l" t="t" r="r" b="b"/>
              <a:pathLst>
                <a:path w="5619" h="5596" extrusionOk="0">
                  <a:moveTo>
                    <a:pt x="816" y="1"/>
                  </a:moveTo>
                  <a:lnTo>
                    <a:pt x="0" y="4712"/>
                  </a:lnTo>
                  <a:lnTo>
                    <a:pt x="4735" y="5596"/>
                  </a:lnTo>
                  <a:lnTo>
                    <a:pt x="4825" y="5528"/>
                  </a:lnTo>
                  <a:lnTo>
                    <a:pt x="5618" y="975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6427625" y="2440266"/>
              <a:ext cx="204371" cy="225031"/>
            </a:xfrm>
            <a:custGeom>
              <a:avLst/>
              <a:gdLst/>
              <a:ahLst/>
              <a:cxnLst/>
              <a:rect l="l" t="t" r="r" b="b"/>
              <a:pathLst>
                <a:path w="5144" h="5664" extrusionOk="0">
                  <a:moveTo>
                    <a:pt x="952" y="0"/>
                  </a:moveTo>
                  <a:lnTo>
                    <a:pt x="884" y="91"/>
                  </a:lnTo>
                  <a:lnTo>
                    <a:pt x="1" y="4825"/>
                  </a:lnTo>
                  <a:lnTo>
                    <a:pt x="23" y="4893"/>
                  </a:lnTo>
                  <a:lnTo>
                    <a:pt x="4146" y="5663"/>
                  </a:lnTo>
                  <a:lnTo>
                    <a:pt x="4146" y="5369"/>
                  </a:lnTo>
                  <a:lnTo>
                    <a:pt x="5143" y="838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6476255" y="2399741"/>
              <a:ext cx="759638" cy="723642"/>
            </a:xfrm>
            <a:custGeom>
              <a:avLst/>
              <a:gdLst/>
              <a:ahLst/>
              <a:cxnLst/>
              <a:rect l="l" t="t" r="r" b="b"/>
              <a:pathLst>
                <a:path w="19120" h="18214" extrusionOk="0">
                  <a:moveTo>
                    <a:pt x="14113" y="1"/>
                  </a:moveTo>
                  <a:cubicBezTo>
                    <a:pt x="14068" y="250"/>
                    <a:pt x="11485" y="13344"/>
                    <a:pt x="0" y="14046"/>
                  </a:cubicBezTo>
                  <a:cubicBezTo>
                    <a:pt x="1427" y="16085"/>
                    <a:pt x="2696" y="17761"/>
                    <a:pt x="3262" y="18146"/>
                  </a:cubicBezTo>
                  <a:cubicBezTo>
                    <a:pt x="3285" y="18169"/>
                    <a:pt x="3307" y="18191"/>
                    <a:pt x="3353" y="18191"/>
                  </a:cubicBezTo>
                  <a:lnTo>
                    <a:pt x="3375" y="18191"/>
                  </a:lnTo>
                  <a:cubicBezTo>
                    <a:pt x="3398" y="18214"/>
                    <a:pt x="3421" y="18214"/>
                    <a:pt x="3443" y="18214"/>
                  </a:cubicBezTo>
                  <a:lnTo>
                    <a:pt x="3534" y="18214"/>
                  </a:lnTo>
                  <a:cubicBezTo>
                    <a:pt x="5822" y="18101"/>
                    <a:pt x="17488" y="9900"/>
                    <a:pt x="17964" y="9492"/>
                  </a:cubicBezTo>
                  <a:cubicBezTo>
                    <a:pt x="18463" y="9062"/>
                    <a:pt x="19120" y="5845"/>
                    <a:pt x="18938" y="4962"/>
                  </a:cubicBezTo>
                  <a:cubicBezTo>
                    <a:pt x="18757" y="4056"/>
                    <a:pt x="14113" y="1"/>
                    <a:pt x="14113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6939745" y="2302562"/>
              <a:ext cx="231348" cy="231348"/>
            </a:xfrm>
            <a:custGeom>
              <a:avLst/>
              <a:gdLst/>
              <a:ahLst/>
              <a:cxnLst/>
              <a:rect l="l" t="t" r="r" b="b"/>
              <a:pathLst>
                <a:path w="5823" h="5823" extrusionOk="0">
                  <a:moveTo>
                    <a:pt x="2651" y="0"/>
                  </a:moveTo>
                  <a:lnTo>
                    <a:pt x="2289" y="2379"/>
                  </a:lnTo>
                  <a:lnTo>
                    <a:pt x="1" y="3172"/>
                  </a:lnTo>
                  <a:lnTo>
                    <a:pt x="2379" y="3557"/>
                  </a:lnTo>
                  <a:lnTo>
                    <a:pt x="3172" y="5822"/>
                  </a:lnTo>
                  <a:lnTo>
                    <a:pt x="3557" y="3443"/>
                  </a:lnTo>
                  <a:lnTo>
                    <a:pt x="5822" y="2651"/>
                  </a:lnTo>
                  <a:lnTo>
                    <a:pt x="3444" y="2288"/>
                  </a:lnTo>
                  <a:lnTo>
                    <a:pt x="26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6343914" y="2807450"/>
              <a:ext cx="229560" cy="230434"/>
            </a:xfrm>
            <a:custGeom>
              <a:avLst/>
              <a:gdLst/>
              <a:ahLst/>
              <a:cxnLst/>
              <a:rect l="l" t="t" r="r" b="b"/>
              <a:pathLst>
                <a:path w="5778" h="5800" extrusionOk="0">
                  <a:moveTo>
                    <a:pt x="3354" y="1"/>
                  </a:moveTo>
                  <a:lnTo>
                    <a:pt x="2402" y="2243"/>
                  </a:lnTo>
                  <a:lnTo>
                    <a:pt x="1" y="2447"/>
                  </a:lnTo>
                  <a:lnTo>
                    <a:pt x="2221" y="3399"/>
                  </a:lnTo>
                  <a:lnTo>
                    <a:pt x="2425" y="5800"/>
                  </a:lnTo>
                  <a:lnTo>
                    <a:pt x="3376" y="3580"/>
                  </a:lnTo>
                  <a:lnTo>
                    <a:pt x="5778" y="3353"/>
                  </a:lnTo>
                  <a:lnTo>
                    <a:pt x="3558" y="2425"/>
                  </a:lnTo>
                  <a:lnTo>
                    <a:pt x="3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99" name="Google Shape;999;p36"/>
          <p:cNvGrpSpPr/>
          <p:nvPr/>
        </p:nvGrpSpPr>
        <p:grpSpPr>
          <a:xfrm rot="441572" flipH="1">
            <a:off x="1295594" y="5704338"/>
            <a:ext cx="774076" cy="661292"/>
            <a:chOff x="8508484" y="331517"/>
            <a:chExt cx="580535" cy="495950"/>
          </a:xfrm>
        </p:grpSpPr>
        <p:sp>
          <p:nvSpPr>
            <p:cNvPr id="1000" name="Google Shape;1000;p36"/>
            <p:cNvSpPr/>
            <p:nvPr/>
          </p:nvSpPr>
          <p:spPr>
            <a:xfrm>
              <a:off x="8508484" y="331517"/>
              <a:ext cx="580535" cy="495950"/>
            </a:xfrm>
            <a:custGeom>
              <a:avLst/>
              <a:gdLst/>
              <a:ahLst/>
              <a:cxnLst/>
              <a:rect l="l" t="t" r="r" b="b"/>
              <a:pathLst>
                <a:path w="14612" h="12483" extrusionOk="0">
                  <a:moveTo>
                    <a:pt x="0" y="0"/>
                  </a:moveTo>
                  <a:lnTo>
                    <a:pt x="431" y="2039"/>
                  </a:lnTo>
                  <a:lnTo>
                    <a:pt x="1949" y="9311"/>
                  </a:lnTo>
                  <a:lnTo>
                    <a:pt x="2402" y="11418"/>
                  </a:lnTo>
                  <a:lnTo>
                    <a:pt x="4146" y="10172"/>
                  </a:lnTo>
                  <a:lnTo>
                    <a:pt x="5664" y="9107"/>
                  </a:lnTo>
                  <a:lnTo>
                    <a:pt x="6638" y="10398"/>
                  </a:lnTo>
                  <a:lnTo>
                    <a:pt x="8224" y="12482"/>
                  </a:lnTo>
                  <a:lnTo>
                    <a:pt x="9107" y="10013"/>
                  </a:lnTo>
                  <a:lnTo>
                    <a:pt x="10308" y="6638"/>
                  </a:lnTo>
                  <a:lnTo>
                    <a:pt x="12573" y="4486"/>
                  </a:lnTo>
                  <a:lnTo>
                    <a:pt x="14612" y="2560"/>
                  </a:lnTo>
                  <a:lnTo>
                    <a:pt x="11848" y="2062"/>
                  </a:lnTo>
                  <a:lnTo>
                    <a:pt x="2062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8585878" y="389999"/>
              <a:ext cx="388838" cy="162972"/>
            </a:xfrm>
            <a:custGeom>
              <a:avLst/>
              <a:gdLst/>
              <a:ahLst/>
              <a:cxnLst/>
              <a:rect l="l" t="t" r="r" b="b"/>
              <a:pathLst>
                <a:path w="9787" h="4102" extrusionOk="0">
                  <a:moveTo>
                    <a:pt x="1" y="1"/>
                  </a:moveTo>
                  <a:lnTo>
                    <a:pt x="7272" y="4101"/>
                  </a:lnTo>
                  <a:lnTo>
                    <a:pt x="9787" y="17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8585878" y="389999"/>
              <a:ext cx="288956" cy="309656"/>
            </a:xfrm>
            <a:custGeom>
              <a:avLst/>
              <a:gdLst/>
              <a:ahLst/>
              <a:cxnLst/>
              <a:rect l="l" t="t" r="r" b="b"/>
              <a:pathLst>
                <a:path w="7273" h="7794" extrusionOk="0">
                  <a:moveTo>
                    <a:pt x="1" y="1"/>
                  </a:moveTo>
                  <a:lnTo>
                    <a:pt x="5936" y="7794"/>
                  </a:lnTo>
                  <a:lnTo>
                    <a:pt x="7272" y="41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8585878" y="389999"/>
              <a:ext cx="235837" cy="309656"/>
            </a:xfrm>
            <a:custGeom>
              <a:avLst/>
              <a:gdLst/>
              <a:ahLst/>
              <a:cxnLst/>
              <a:rect l="l" t="t" r="r" b="b"/>
              <a:pathLst>
                <a:path w="5936" h="7794" extrusionOk="0">
                  <a:moveTo>
                    <a:pt x="1" y="1"/>
                  </a:moveTo>
                  <a:lnTo>
                    <a:pt x="5936" y="7794"/>
                  </a:lnTo>
                  <a:lnTo>
                    <a:pt x="5279" y="46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8585878" y="389999"/>
              <a:ext cx="209735" cy="288956"/>
            </a:xfrm>
            <a:custGeom>
              <a:avLst/>
              <a:gdLst/>
              <a:ahLst/>
              <a:cxnLst/>
              <a:rect l="l" t="t" r="r" b="b"/>
              <a:pathLst>
                <a:path w="5279" h="7273" extrusionOk="0">
                  <a:moveTo>
                    <a:pt x="1" y="1"/>
                  </a:moveTo>
                  <a:lnTo>
                    <a:pt x="1518" y="7273"/>
                  </a:lnTo>
                  <a:lnTo>
                    <a:pt x="5279" y="46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6" name="Google Shape;1026;p36"/>
          <p:cNvGrpSpPr/>
          <p:nvPr/>
        </p:nvGrpSpPr>
        <p:grpSpPr>
          <a:xfrm rot="-1706696">
            <a:off x="6986505" y="4781347"/>
            <a:ext cx="563536" cy="505397"/>
            <a:chOff x="4713117" y="984916"/>
            <a:chExt cx="504929" cy="452763"/>
          </a:xfrm>
        </p:grpSpPr>
        <p:sp>
          <p:nvSpPr>
            <p:cNvPr id="1027" name="Google Shape;1027;p36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6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1.12">
            <a:hlinkClick r:id="" action="ppaction://media"/>
            <a:extLst>
              <a:ext uri="{FF2B5EF4-FFF2-40B4-BE49-F238E27FC236}">
                <a16:creationId xmlns="" xmlns:a16="http://schemas.microsoft.com/office/drawing/2014/main" id="{A33B5FB1-012D-4A65-994B-711516BA53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46184" y="1365124"/>
            <a:ext cx="649817" cy="649817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A0F2DF02-82FF-4115-AEFC-FE170DFE83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425" y="331979"/>
            <a:ext cx="11678179" cy="628953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  <p:pic>
        <p:nvPicPr>
          <p:cNvPr id="4" name="1.13.mp3" descr="1.13.mp3">
            <a:hlinkClick r:id="" action="ppaction://media"/>
            <a:extLst>
              <a:ext uri="{FF2B5EF4-FFF2-40B4-BE49-F238E27FC236}">
                <a16:creationId xmlns="" xmlns:a16="http://schemas.microsoft.com/office/drawing/2014/main" id="{B8B6EC6A-078C-FBDF-D2AC-5945698539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3087" end="3661"/>
                </p14:media>
              </p:ext>
            </p:extLst>
          </p:nvPr>
        </p:nvPicPr>
        <p:blipFill>
          <a:blip r:embed="rId11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20597" y="681335"/>
            <a:ext cx="650495" cy="650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22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1" name="Google Shape;971;p36"/>
          <p:cNvGrpSpPr/>
          <p:nvPr/>
        </p:nvGrpSpPr>
        <p:grpSpPr>
          <a:xfrm>
            <a:off x="11098659" y="106904"/>
            <a:ext cx="966236" cy="1193464"/>
            <a:chOff x="7539122" y="291111"/>
            <a:chExt cx="724677" cy="895098"/>
          </a:xfrm>
        </p:grpSpPr>
        <p:grpSp>
          <p:nvGrpSpPr>
            <p:cNvPr id="972" name="Google Shape;972;p36"/>
            <p:cNvGrpSpPr/>
            <p:nvPr/>
          </p:nvGrpSpPr>
          <p:grpSpPr>
            <a:xfrm>
              <a:off x="7539122" y="807156"/>
              <a:ext cx="422676" cy="379053"/>
              <a:chOff x="4713117" y="984916"/>
              <a:chExt cx="504929" cy="452763"/>
            </a:xfrm>
          </p:grpSpPr>
          <p:sp>
            <p:nvSpPr>
              <p:cNvPr id="973" name="Google Shape;973;p36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6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6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6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6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8" name="Google Shape;978;p36"/>
            <p:cNvGrpSpPr/>
            <p:nvPr/>
          </p:nvGrpSpPr>
          <p:grpSpPr>
            <a:xfrm rot="2035528">
              <a:off x="7771333" y="376806"/>
              <a:ext cx="422678" cy="379048"/>
              <a:chOff x="4713117" y="984916"/>
              <a:chExt cx="504929" cy="452763"/>
            </a:xfrm>
          </p:grpSpPr>
          <p:sp>
            <p:nvSpPr>
              <p:cNvPr id="979" name="Google Shape;979;p36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6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6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6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6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9" name="Google Shape;999;p36"/>
          <p:cNvGrpSpPr/>
          <p:nvPr/>
        </p:nvGrpSpPr>
        <p:grpSpPr>
          <a:xfrm rot="441572" flipH="1">
            <a:off x="1295594" y="5704338"/>
            <a:ext cx="774076" cy="661292"/>
            <a:chOff x="8508484" y="331517"/>
            <a:chExt cx="580535" cy="495950"/>
          </a:xfrm>
        </p:grpSpPr>
        <p:sp>
          <p:nvSpPr>
            <p:cNvPr id="1000" name="Google Shape;1000;p36"/>
            <p:cNvSpPr/>
            <p:nvPr/>
          </p:nvSpPr>
          <p:spPr>
            <a:xfrm>
              <a:off x="8508484" y="331517"/>
              <a:ext cx="580535" cy="495950"/>
            </a:xfrm>
            <a:custGeom>
              <a:avLst/>
              <a:gdLst/>
              <a:ahLst/>
              <a:cxnLst/>
              <a:rect l="l" t="t" r="r" b="b"/>
              <a:pathLst>
                <a:path w="14612" h="12483" extrusionOk="0">
                  <a:moveTo>
                    <a:pt x="0" y="0"/>
                  </a:moveTo>
                  <a:lnTo>
                    <a:pt x="431" y="2039"/>
                  </a:lnTo>
                  <a:lnTo>
                    <a:pt x="1949" y="9311"/>
                  </a:lnTo>
                  <a:lnTo>
                    <a:pt x="2402" y="11418"/>
                  </a:lnTo>
                  <a:lnTo>
                    <a:pt x="4146" y="10172"/>
                  </a:lnTo>
                  <a:lnTo>
                    <a:pt x="5664" y="9107"/>
                  </a:lnTo>
                  <a:lnTo>
                    <a:pt x="6638" y="10398"/>
                  </a:lnTo>
                  <a:lnTo>
                    <a:pt x="8224" y="12482"/>
                  </a:lnTo>
                  <a:lnTo>
                    <a:pt x="9107" y="10013"/>
                  </a:lnTo>
                  <a:lnTo>
                    <a:pt x="10308" y="6638"/>
                  </a:lnTo>
                  <a:lnTo>
                    <a:pt x="12573" y="4486"/>
                  </a:lnTo>
                  <a:lnTo>
                    <a:pt x="14612" y="2560"/>
                  </a:lnTo>
                  <a:lnTo>
                    <a:pt x="11848" y="2062"/>
                  </a:lnTo>
                  <a:lnTo>
                    <a:pt x="2062" y="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8585878" y="389999"/>
              <a:ext cx="388838" cy="162972"/>
            </a:xfrm>
            <a:custGeom>
              <a:avLst/>
              <a:gdLst/>
              <a:ahLst/>
              <a:cxnLst/>
              <a:rect l="l" t="t" r="r" b="b"/>
              <a:pathLst>
                <a:path w="9787" h="4102" extrusionOk="0">
                  <a:moveTo>
                    <a:pt x="1" y="1"/>
                  </a:moveTo>
                  <a:lnTo>
                    <a:pt x="7272" y="4101"/>
                  </a:lnTo>
                  <a:lnTo>
                    <a:pt x="9787" y="172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8585878" y="389999"/>
              <a:ext cx="288956" cy="309656"/>
            </a:xfrm>
            <a:custGeom>
              <a:avLst/>
              <a:gdLst/>
              <a:ahLst/>
              <a:cxnLst/>
              <a:rect l="l" t="t" r="r" b="b"/>
              <a:pathLst>
                <a:path w="7273" h="7794" extrusionOk="0">
                  <a:moveTo>
                    <a:pt x="1" y="1"/>
                  </a:moveTo>
                  <a:lnTo>
                    <a:pt x="5936" y="7794"/>
                  </a:lnTo>
                  <a:lnTo>
                    <a:pt x="7272" y="410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8585878" y="389999"/>
              <a:ext cx="235837" cy="309656"/>
            </a:xfrm>
            <a:custGeom>
              <a:avLst/>
              <a:gdLst/>
              <a:ahLst/>
              <a:cxnLst/>
              <a:rect l="l" t="t" r="r" b="b"/>
              <a:pathLst>
                <a:path w="5936" h="7794" extrusionOk="0">
                  <a:moveTo>
                    <a:pt x="1" y="1"/>
                  </a:moveTo>
                  <a:lnTo>
                    <a:pt x="5936" y="7794"/>
                  </a:lnTo>
                  <a:lnTo>
                    <a:pt x="5279" y="46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8585878" y="389999"/>
              <a:ext cx="209735" cy="288956"/>
            </a:xfrm>
            <a:custGeom>
              <a:avLst/>
              <a:gdLst/>
              <a:ahLst/>
              <a:cxnLst/>
              <a:rect l="l" t="t" r="r" b="b"/>
              <a:pathLst>
                <a:path w="5279" h="7273" extrusionOk="0">
                  <a:moveTo>
                    <a:pt x="1" y="1"/>
                  </a:moveTo>
                  <a:lnTo>
                    <a:pt x="1518" y="7273"/>
                  </a:lnTo>
                  <a:lnTo>
                    <a:pt x="5279" y="462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6" name="Google Shape;1026;p36"/>
          <p:cNvGrpSpPr/>
          <p:nvPr/>
        </p:nvGrpSpPr>
        <p:grpSpPr>
          <a:xfrm rot="-1706696">
            <a:off x="6986505" y="4781347"/>
            <a:ext cx="563536" cy="505397"/>
            <a:chOff x="4713117" y="984916"/>
            <a:chExt cx="504929" cy="452763"/>
          </a:xfrm>
        </p:grpSpPr>
        <p:sp>
          <p:nvSpPr>
            <p:cNvPr id="1027" name="Google Shape;1027;p36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6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6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6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6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9F21BB29-977C-4341-8825-27A19C7AF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72" y="363014"/>
            <a:ext cx="11519338" cy="604947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041" y="102219"/>
            <a:ext cx="1355564" cy="6831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282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 descr="17">
            <a:extLst>
              <a:ext uri="{FF2B5EF4-FFF2-40B4-BE49-F238E27FC236}">
                <a16:creationId xmlns="" xmlns:a16="http://schemas.microsoft.com/office/drawing/2014/main" id="{CB5C83C8-AE7E-4D6E-9760-6E2D39E46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36" y="516986"/>
            <a:ext cx="11776075" cy="6104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3561E8-EEB8-409B-9F63-BFD4F636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60" y="913385"/>
            <a:ext cx="11161016" cy="1085600"/>
          </a:xfrm>
        </p:spPr>
        <p:txBody>
          <a:bodyPr/>
          <a:lstStyle/>
          <a:p>
            <a:pPr algn="ctr"/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Look and </a:t>
            </a:r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guess.</a:t>
            </a:r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5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Then </a:t>
            </a:r>
            <a:r>
              <a:rPr lang="en-US" sz="5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say!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470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0D6A57-E360-42CA-BC73-529DC9391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469" y="98262"/>
            <a:ext cx="7013061" cy="6759738"/>
          </a:xfrm>
          <a:prstGeom prst="rect">
            <a:avLst/>
          </a:prstGeom>
        </p:spPr>
      </p:pic>
      <p:sp>
        <p:nvSpPr>
          <p:cNvPr id="6" name="Halka 3">
            <a:extLst>
              <a:ext uri="{FF2B5EF4-FFF2-40B4-BE49-F238E27FC236}">
                <a16:creationId xmlns="" xmlns:a16="http://schemas.microsoft.com/office/drawing/2014/main" id="{94E78C35-7E08-49BD-96FF-6411ECADFC2F}"/>
              </a:ext>
            </a:extLst>
          </p:cNvPr>
          <p:cNvSpPr/>
          <p:nvPr/>
        </p:nvSpPr>
        <p:spPr>
          <a:xfrm>
            <a:off x="-11648318" y="-11657463"/>
            <a:ext cx="35488634" cy="30271188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tr-TR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84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004 L 0.20391 0.21597 L -0.18737 0.20763 L -0.18281 -0.17199 L 0.19063 -0.17199 L 0.19701 0.17592 L -0.13359 0.15995 L -0.13177 -0.10764 L 0.12865 -0.11181 L 0.12865 0.11203 L 0.01289 -0.04561 L -0.0763 0.06597 L 0.01107 0.13634 L 0.17018 0.03217 L 0.00781 -0.14746 L -0.1526 0.03402 L 0.01107 0.19791 L 0.20391 0.04791 L 0.00781 -0.18311 L -0.20143 0.03819 L 0.01107 0.23634 L 0.00938 0.05023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80D6A57-E360-42CA-BC73-529DC9391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469" y="98262"/>
            <a:ext cx="7013061" cy="67597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E39862-DA2B-421F-9BD2-F96FED60FE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06"/>
          <a:stretch/>
        </p:blipFill>
        <p:spPr>
          <a:xfrm>
            <a:off x="4411704" y="5536292"/>
            <a:ext cx="3368589" cy="1039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00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43034F-4D90-41B8-B3AD-4B991F0FC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834" y="-78796"/>
            <a:ext cx="7350333" cy="7015592"/>
          </a:xfrm>
          <a:prstGeom prst="rect">
            <a:avLst/>
          </a:prstGeom>
        </p:spPr>
      </p:pic>
      <p:sp>
        <p:nvSpPr>
          <p:cNvPr id="6" name="Halka 3">
            <a:extLst>
              <a:ext uri="{FF2B5EF4-FFF2-40B4-BE49-F238E27FC236}">
                <a16:creationId xmlns="" xmlns:a16="http://schemas.microsoft.com/office/drawing/2014/main" id="{94E78C35-7E08-49BD-96FF-6411ECADFC2F}"/>
              </a:ext>
            </a:extLst>
          </p:cNvPr>
          <p:cNvSpPr/>
          <p:nvPr/>
        </p:nvSpPr>
        <p:spPr>
          <a:xfrm>
            <a:off x="-11648317" y="-11706594"/>
            <a:ext cx="35488634" cy="30271188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tr-TR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21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005 L 0.20391 0.21597 L -0.18737 0.20764 L -0.18281 -0.17199 L 0.19063 -0.17199 L 0.19701 0.17593 L -0.13359 0.15995 L -0.13177 -0.10764 L 0.12865 -0.11181 L 0.12865 0.11204 L 0.01289 -0.0456 L -0.0763 0.06597 L 0.01107 0.13634 L 0.17018 0.03218 L 0.00781 -0.14745 L -0.1526 0.03403 L 0.01107 0.19792 L 0.20391 0.04792 L 0.00781 -0.1831 L -0.20143 0.03819 L 0.01107 0.23634 L 0.00938 0.05023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243034F-4D90-41B8-B3AD-4B991F0FC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834" y="-78796"/>
            <a:ext cx="7350333" cy="7015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F552EA-259F-49D4-90C6-21C1A9FCC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0863" y="5750089"/>
            <a:ext cx="3105583" cy="781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716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3BD7C86-E643-4AEE-9E2D-AD385511C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80" y="240095"/>
            <a:ext cx="6732838" cy="6377811"/>
          </a:xfrm>
          <a:prstGeom prst="rect">
            <a:avLst/>
          </a:prstGeom>
        </p:spPr>
      </p:pic>
      <p:sp>
        <p:nvSpPr>
          <p:cNvPr id="6" name="Halka 3">
            <a:extLst>
              <a:ext uri="{FF2B5EF4-FFF2-40B4-BE49-F238E27FC236}">
                <a16:creationId xmlns="" xmlns:a16="http://schemas.microsoft.com/office/drawing/2014/main" id="{94E78C35-7E08-49BD-96FF-6411ECADFC2F}"/>
              </a:ext>
            </a:extLst>
          </p:cNvPr>
          <p:cNvSpPr/>
          <p:nvPr/>
        </p:nvSpPr>
        <p:spPr>
          <a:xfrm>
            <a:off x="-11648318" y="-11706594"/>
            <a:ext cx="35488634" cy="30271188"/>
          </a:xfrm>
          <a:custGeom>
            <a:avLst/>
            <a:gdLst>
              <a:gd name="connsiteX0" fmla="*/ 0 w 5832648"/>
              <a:gd name="connsiteY0" fmla="*/ 2880320 h 5760640"/>
              <a:gd name="connsiteX1" fmla="*/ 2916324 w 5832648"/>
              <a:gd name="connsiteY1" fmla="*/ 0 h 5760640"/>
              <a:gd name="connsiteX2" fmla="*/ 5832648 w 5832648"/>
              <a:gd name="connsiteY2" fmla="*/ 2880320 h 5760640"/>
              <a:gd name="connsiteX3" fmla="*/ 2916324 w 5832648"/>
              <a:gd name="connsiteY3" fmla="*/ 5760640 h 5760640"/>
              <a:gd name="connsiteX4" fmla="*/ 0 w 5832648"/>
              <a:gd name="connsiteY4" fmla="*/ 2880320 h 5760640"/>
              <a:gd name="connsiteX5" fmla="*/ 2337322 w 5832648"/>
              <a:gd name="connsiteY5" fmla="*/ 2880320 h 5760640"/>
              <a:gd name="connsiteX6" fmla="*/ 2916324 w 5832648"/>
              <a:gd name="connsiteY6" fmla="*/ 3423318 h 5760640"/>
              <a:gd name="connsiteX7" fmla="*/ 3495326 w 5832648"/>
              <a:gd name="connsiteY7" fmla="*/ 2880320 h 5760640"/>
              <a:gd name="connsiteX8" fmla="*/ 2916324 w 5832648"/>
              <a:gd name="connsiteY8" fmla="*/ 2337322 h 5760640"/>
              <a:gd name="connsiteX9" fmla="*/ 2337322 w 5832648"/>
              <a:gd name="connsiteY9" fmla="*/ 2880320 h 5760640"/>
              <a:gd name="connsiteX0" fmla="*/ 607880 w 6440528"/>
              <a:gd name="connsiteY0" fmla="*/ 3263854 h 6144174"/>
              <a:gd name="connsiteX1" fmla="*/ 243598 w 6440528"/>
              <a:gd name="connsiteY1" fmla="*/ 342730 h 6144174"/>
              <a:gd name="connsiteX2" fmla="*/ 3524204 w 6440528"/>
              <a:gd name="connsiteY2" fmla="*/ 383534 h 6144174"/>
              <a:gd name="connsiteX3" fmla="*/ 6440528 w 6440528"/>
              <a:gd name="connsiteY3" fmla="*/ 3263854 h 6144174"/>
              <a:gd name="connsiteX4" fmla="*/ 3524204 w 6440528"/>
              <a:gd name="connsiteY4" fmla="*/ 6144174 h 6144174"/>
              <a:gd name="connsiteX5" fmla="*/ 607880 w 6440528"/>
              <a:gd name="connsiteY5" fmla="*/ 3263854 h 6144174"/>
              <a:gd name="connsiteX6" fmla="*/ 2945202 w 6440528"/>
              <a:gd name="connsiteY6" fmla="*/ 3263854 h 6144174"/>
              <a:gd name="connsiteX7" fmla="*/ 3524204 w 6440528"/>
              <a:gd name="connsiteY7" fmla="*/ 3806852 h 6144174"/>
              <a:gd name="connsiteX8" fmla="*/ 4103206 w 6440528"/>
              <a:gd name="connsiteY8" fmla="*/ 3263854 h 6144174"/>
              <a:gd name="connsiteX9" fmla="*/ 3524204 w 6440528"/>
              <a:gd name="connsiteY9" fmla="*/ 2720856 h 6144174"/>
              <a:gd name="connsiteX10" fmla="*/ 2945202 w 6440528"/>
              <a:gd name="connsiteY10" fmla="*/ 3263854 h 6144174"/>
              <a:gd name="connsiteX0" fmla="*/ 607880 w 7224084"/>
              <a:gd name="connsiteY0" fmla="*/ 3139674 h 6019994"/>
              <a:gd name="connsiteX1" fmla="*/ 243598 w 7224084"/>
              <a:gd name="connsiteY1" fmla="*/ 218550 h 6019994"/>
              <a:gd name="connsiteX2" fmla="*/ 3524204 w 7224084"/>
              <a:gd name="connsiteY2" fmla="*/ 259354 h 6019994"/>
              <a:gd name="connsiteX3" fmla="*/ 7025398 w 7224084"/>
              <a:gd name="connsiteY3" fmla="*/ 199500 h 6019994"/>
              <a:gd name="connsiteX4" fmla="*/ 6440528 w 7224084"/>
              <a:gd name="connsiteY4" fmla="*/ 3139674 h 6019994"/>
              <a:gd name="connsiteX5" fmla="*/ 3524204 w 7224084"/>
              <a:gd name="connsiteY5" fmla="*/ 6019994 h 6019994"/>
              <a:gd name="connsiteX6" fmla="*/ 607880 w 7224084"/>
              <a:gd name="connsiteY6" fmla="*/ 3139674 h 6019994"/>
              <a:gd name="connsiteX7" fmla="*/ 2945202 w 7224084"/>
              <a:gd name="connsiteY7" fmla="*/ 3139674 h 6019994"/>
              <a:gd name="connsiteX8" fmla="*/ 3524204 w 7224084"/>
              <a:gd name="connsiteY8" fmla="*/ 3682672 h 6019994"/>
              <a:gd name="connsiteX9" fmla="*/ 4103206 w 7224084"/>
              <a:gd name="connsiteY9" fmla="*/ 3139674 h 6019994"/>
              <a:gd name="connsiteX10" fmla="*/ 3524204 w 7224084"/>
              <a:gd name="connsiteY10" fmla="*/ 2596676 h 6019994"/>
              <a:gd name="connsiteX11" fmla="*/ 2945202 w 7224084"/>
              <a:gd name="connsiteY11" fmla="*/ 3139674 h 6019994"/>
              <a:gd name="connsiteX0" fmla="*/ 607880 w 8608291"/>
              <a:gd name="connsiteY0" fmla="*/ 3139674 h 6750591"/>
              <a:gd name="connsiteX1" fmla="*/ 243598 w 8608291"/>
              <a:gd name="connsiteY1" fmla="*/ 218550 h 6750591"/>
              <a:gd name="connsiteX2" fmla="*/ 3524204 w 8608291"/>
              <a:gd name="connsiteY2" fmla="*/ 259354 h 6750591"/>
              <a:gd name="connsiteX3" fmla="*/ 7025398 w 8608291"/>
              <a:gd name="connsiteY3" fmla="*/ 199500 h 6750591"/>
              <a:gd name="connsiteX4" fmla="*/ 8478878 w 8608291"/>
              <a:gd name="connsiteY4" fmla="*/ 6263874 h 6750591"/>
              <a:gd name="connsiteX5" fmla="*/ 3524204 w 8608291"/>
              <a:gd name="connsiteY5" fmla="*/ 6019994 h 6750591"/>
              <a:gd name="connsiteX6" fmla="*/ 607880 w 8608291"/>
              <a:gd name="connsiteY6" fmla="*/ 3139674 h 6750591"/>
              <a:gd name="connsiteX7" fmla="*/ 2945202 w 8608291"/>
              <a:gd name="connsiteY7" fmla="*/ 3139674 h 6750591"/>
              <a:gd name="connsiteX8" fmla="*/ 3524204 w 8608291"/>
              <a:gd name="connsiteY8" fmla="*/ 3682672 h 6750591"/>
              <a:gd name="connsiteX9" fmla="*/ 4103206 w 8608291"/>
              <a:gd name="connsiteY9" fmla="*/ 3139674 h 6750591"/>
              <a:gd name="connsiteX10" fmla="*/ 3524204 w 8608291"/>
              <a:gd name="connsiteY10" fmla="*/ 2596676 h 6750591"/>
              <a:gd name="connsiteX11" fmla="*/ 2945202 w 8608291"/>
              <a:gd name="connsiteY11" fmla="*/ 3139674 h 6750591"/>
              <a:gd name="connsiteX0" fmla="*/ 3132736 w 11500120"/>
              <a:gd name="connsiteY0" fmla="*/ 3139674 h 7220147"/>
              <a:gd name="connsiteX1" fmla="*/ 2768454 w 11500120"/>
              <a:gd name="connsiteY1" fmla="*/ 218550 h 7220147"/>
              <a:gd name="connsiteX2" fmla="*/ 6049060 w 11500120"/>
              <a:gd name="connsiteY2" fmla="*/ 259354 h 7220147"/>
              <a:gd name="connsiteX3" fmla="*/ 9550254 w 11500120"/>
              <a:gd name="connsiteY3" fmla="*/ 199500 h 7220147"/>
              <a:gd name="connsiteX4" fmla="*/ 11003734 w 11500120"/>
              <a:gd name="connsiteY4" fmla="*/ 6263874 h 7220147"/>
              <a:gd name="connsiteX5" fmla="*/ 276910 w 11500120"/>
              <a:gd name="connsiteY5" fmla="*/ 6896294 h 7220147"/>
              <a:gd name="connsiteX6" fmla="*/ 3132736 w 11500120"/>
              <a:gd name="connsiteY6" fmla="*/ 3139674 h 7220147"/>
              <a:gd name="connsiteX7" fmla="*/ 5470058 w 11500120"/>
              <a:gd name="connsiteY7" fmla="*/ 3139674 h 7220147"/>
              <a:gd name="connsiteX8" fmla="*/ 6049060 w 11500120"/>
              <a:gd name="connsiteY8" fmla="*/ 3682672 h 7220147"/>
              <a:gd name="connsiteX9" fmla="*/ 6628062 w 11500120"/>
              <a:gd name="connsiteY9" fmla="*/ 3139674 h 7220147"/>
              <a:gd name="connsiteX10" fmla="*/ 6049060 w 11500120"/>
              <a:gd name="connsiteY10" fmla="*/ 2596676 h 7220147"/>
              <a:gd name="connsiteX11" fmla="*/ 5470058 w 11500120"/>
              <a:gd name="connsiteY11" fmla="*/ 3139674 h 7220147"/>
              <a:gd name="connsiteX0" fmla="*/ 3117946 w 11485330"/>
              <a:gd name="connsiteY0" fmla="*/ 3942271 h 8022744"/>
              <a:gd name="connsiteX1" fmla="*/ 1077264 w 11485330"/>
              <a:gd name="connsiteY1" fmla="*/ 106747 h 8022744"/>
              <a:gd name="connsiteX2" fmla="*/ 6034270 w 11485330"/>
              <a:gd name="connsiteY2" fmla="*/ 1061951 h 8022744"/>
              <a:gd name="connsiteX3" fmla="*/ 9535464 w 11485330"/>
              <a:gd name="connsiteY3" fmla="*/ 1002097 h 8022744"/>
              <a:gd name="connsiteX4" fmla="*/ 10988944 w 11485330"/>
              <a:gd name="connsiteY4" fmla="*/ 7066471 h 8022744"/>
              <a:gd name="connsiteX5" fmla="*/ 262120 w 11485330"/>
              <a:gd name="connsiteY5" fmla="*/ 7698891 h 8022744"/>
              <a:gd name="connsiteX6" fmla="*/ 3117946 w 11485330"/>
              <a:gd name="connsiteY6" fmla="*/ 3942271 h 8022744"/>
              <a:gd name="connsiteX7" fmla="*/ 5455268 w 11485330"/>
              <a:gd name="connsiteY7" fmla="*/ 3942271 h 8022744"/>
              <a:gd name="connsiteX8" fmla="*/ 6034270 w 11485330"/>
              <a:gd name="connsiteY8" fmla="*/ 4485269 h 8022744"/>
              <a:gd name="connsiteX9" fmla="*/ 6613272 w 11485330"/>
              <a:gd name="connsiteY9" fmla="*/ 3942271 h 8022744"/>
              <a:gd name="connsiteX10" fmla="*/ 6034270 w 11485330"/>
              <a:gd name="connsiteY10" fmla="*/ 3399273 h 8022744"/>
              <a:gd name="connsiteX11" fmla="*/ 5455268 w 11485330"/>
              <a:gd name="connsiteY11" fmla="*/ 3942271 h 8022744"/>
              <a:gd name="connsiteX0" fmla="*/ 3117946 w 11485330"/>
              <a:gd name="connsiteY0" fmla="*/ 5106236 h 9186709"/>
              <a:gd name="connsiteX1" fmla="*/ 1077264 w 11485330"/>
              <a:gd name="connsiteY1" fmla="*/ 1270712 h 9186709"/>
              <a:gd name="connsiteX2" fmla="*/ 6643870 w 11485330"/>
              <a:gd name="connsiteY2" fmla="*/ 16116 h 9186709"/>
              <a:gd name="connsiteX3" fmla="*/ 9535464 w 11485330"/>
              <a:gd name="connsiteY3" fmla="*/ 2166062 h 9186709"/>
              <a:gd name="connsiteX4" fmla="*/ 10988944 w 11485330"/>
              <a:gd name="connsiteY4" fmla="*/ 8230436 h 9186709"/>
              <a:gd name="connsiteX5" fmla="*/ 262120 w 11485330"/>
              <a:gd name="connsiteY5" fmla="*/ 8862856 h 9186709"/>
              <a:gd name="connsiteX6" fmla="*/ 3117946 w 11485330"/>
              <a:gd name="connsiteY6" fmla="*/ 5106236 h 9186709"/>
              <a:gd name="connsiteX7" fmla="*/ 5455268 w 11485330"/>
              <a:gd name="connsiteY7" fmla="*/ 5106236 h 9186709"/>
              <a:gd name="connsiteX8" fmla="*/ 6034270 w 11485330"/>
              <a:gd name="connsiteY8" fmla="*/ 5649234 h 9186709"/>
              <a:gd name="connsiteX9" fmla="*/ 6613272 w 11485330"/>
              <a:gd name="connsiteY9" fmla="*/ 5106236 h 9186709"/>
              <a:gd name="connsiteX10" fmla="*/ 6034270 w 11485330"/>
              <a:gd name="connsiteY10" fmla="*/ 4563238 h 9186709"/>
              <a:gd name="connsiteX11" fmla="*/ 5455268 w 11485330"/>
              <a:gd name="connsiteY11" fmla="*/ 5106236 h 9186709"/>
              <a:gd name="connsiteX0" fmla="*/ 3117946 w 13191594"/>
              <a:gd name="connsiteY0" fmla="*/ 5737390 h 9958375"/>
              <a:gd name="connsiteX1" fmla="*/ 1077264 w 13191594"/>
              <a:gd name="connsiteY1" fmla="*/ 1901866 h 9958375"/>
              <a:gd name="connsiteX2" fmla="*/ 6643870 w 13191594"/>
              <a:gd name="connsiteY2" fmla="*/ 647270 h 9958375"/>
              <a:gd name="connsiteX3" fmla="*/ 13002564 w 13191594"/>
              <a:gd name="connsiteY3" fmla="*/ 168316 h 9958375"/>
              <a:gd name="connsiteX4" fmla="*/ 10988944 w 13191594"/>
              <a:gd name="connsiteY4" fmla="*/ 8861590 h 9958375"/>
              <a:gd name="connsiteX5" fmla="*/ 262120 w 13191594"/>
              <a:gd name="connsiteY5" fmla="*/ 9494010 h 9958375"/>
              <a:gd name="connsiteX6" fmla="*/ 3117946 w 13191594"/>
              <a:gd name="connsiteY6" fmla="*/ 5737390 h 9958375"/>
              <a:gd name="connsiteX7" fmla="*/ 5455268 w 13191594"/>
              <a:gd name="connsiteY7" fmla="*/ 5737390 h 9958375"/>
              <a:gd name="connsiteX8" fmla="*/ 6034270 w 13191594"/>
              <a:gd name="connsiteY8" fmla="*/ 6280388 h 9958375"/>
              <a:gd name="connsiteX9" fmla="*/ 6613272 w 13191594"/>
              <a:gd name="connsiteY9" fmla="*/ 5737390 h 9958375"/>
              <a:gd name="connsiteX10" fmla="*/ 6034270 w 13191594"/>
              <a:gd name="connsiteY10" fmla="*/ 5194392 h 9958375"/>
              <a:gd name="connsiteX11" fmla="*/ 5455268 w 13191594"/>
              <a:gd name="connsiteY11" fmla="*/ 5737390 h 9958375"/>
              <a:gd name="connsiteX0" fmla="*/ 427271 w 14044219"/>
              <a:gd name="connsiteY0" fmla="*/ 5737390 h 9958375"/>
              <a:gd name="connsiteX1" fmla="*/ 1929889 w 14044219"/>
              <a:gd name="connsiteY1" fmla="*/ 1901866 h 9958375"/>
              <a:gd name="connsiteX2" fmla="*/ 7496495 w 14044219"/>
              <a:gd name="connsiteY2" fmla="*/ 647270 h 9958375"/>
              <a:gd name="connsiteX3" fmla="*/ 13855189 w 14044219"/>
              <a:gd name="connsiteY3" fmla="*/ 168316 h 9958375"/>
              <a:gd name="connsiteX4" fmla="*/ 11841569 w 14044219"/>
              <a:gd name="connsiteY4" fmla="*/ 8861590 h 9958375"/>
              <a:gd name="connsiteX5" fmla="*/ 1114745 w 14044219"/>
              <a:gd name="connsiteY5" fmla="*/ 9494010 h 9958375"/>
              <a:gd name="connsiteX6" fmla="*/ 427271 w 14044219"/>
              <a:gd name="connsiteY6" fmla="*/ 5737390 h 9958375"/>
              <a:gd name="connsiteX7" fmla="*/ 6307893 w 14044219"/>
              <a:gd name="connsiteY7" fmla="*/ 5737390 h 9958375"/>
              <a:gd name="connsiteX8" fmla="*/ 6886895 w 14044219"/>
              <a:gd name="connsiteY8" fmla="*/ 6280388 h 9958375"/>
              <a:gd name="connsiteX9" fmla="*/ 7465897 w 14044219"/>
              <a:gd name="connsiteY9" fmla="*/ 5737390 h 9958375"/>
              <a:gd name="connsiteX10" fmla="*/ 6886895 w 14044219"/>
              <a:gd name="connsiteY10" fmla="*/ 5194392 h 9958375"/>
              <a:gd name="connsiteX11" fmla="*/ 6307893 w 14044219"/>
              <a:gd name="connsiteY11" fmla="*/ 5737390 h 9958375"/>
              <a:gd name="connsiteX0" fmla="*/ 340694 w 13957642"/>
              <a:gd name="connsiteY0" fmla="*/ 6293101 h 10514086"/>
              <a:gd name="connsiteX1" fmla="*/ 243112 w 13957642"/>
              <a:gd name="connsiteY1" fmla="*/ 95377 h 10514086"/>
              <a:gd name="connsiteX2" fmla="*/ 7409918 w 13957642"/>
              <a:gd name="connsiteY2" fmla="*/ 1202981 h 10514086"/>
              <a:gd name="connsiteX3" fmla="*/ 13768612 w 13957642"/>
              <a:gd name="connsiteY3" fmla="*/ 724027 h 10514086"/>
              <a:gd name="connsiteX4" fmla="*/ 11754992 w 13957642"/>
              <a:gd name="connsiteY4" fmla="*/ 9417301 h 10514086"/>
              <a:gd name="connsiteX5" fmla="*/ 1028168 w 13957642"/>
              <a:gd name="connsiteY5" fmla="*/ 10049721 h 10514086"/>
              <a:gd name="connsiteX6" fmla="*/ 340694 w 13957642"/>
              <a:gd name="connsiteY6" fmla="*/ 6293101 h 10514086"/>
              <a:gd name="connsiteX7" fmla="*/ 6221316 w 13957642"/>
              <a:gd name="connsiteY7" fmla="*/ 6293101 h 10514086"/>
              <a:gd name="connsiteX8" fmla="*/ 6800318 w 13957642"/>
              <a:gd name="connsiteY8" fmla="*/ 6836099 h 10514086"/>
              <a:gd name="connsiteX9" fmla="*/ 7379320 w 13957642"/>
              <a:gd name="connsiteY9" fmla="*/ 6293101 h 10514086"/>
              <a:gd name="connsiteX10" fmla="*/ 6800318 w 13957642"/>
              <a:gd name="connsiteY10" fmla="*/ 5750103 h 10514086"/>
              <a:gd name="connsiteX11" fmla="*/ 6221316 w 13957642"/>
              <a:gd name="connsiteY11" fmla="*/ 6293101 h 10514086"/>
              <a:gd name="connsiteX0" fmla="*/ 340694 w 13957642"/>
              <a:gd name="connsiteY0" fmla="*/ 6631404 h 10852389"/>
              <a:gd name="connsiteX1" fmla="*/ 243112 w 13957642"/>
              <a:gd name="connsiteY1" fmla="*/ 433680 h 10852389"/>
              <a:gd name="connsiteX2" fmla="*/ 7829018 w 13957642"/>
              <a:gd name="connsiteY2" fmla="*/ 55384 h 10852389"/>
              <a:gd name="connsiteX3" fmla="*/ 13768612 w 13957642"/>
              <a:gd name="connsiteY3" fmla="*/ 1062330 h 10852389"/>
              <a:gd name="connsiteX4" fmla="*/ 11754992 w 13957642"/>
              <a:gd name="connsiteY4" fmla="*/ 9755604 h 10852389"/>
              <a:gd name="connsiteX5" fmla="*/ 1028168 w 13957642"/>
              <a:gd name="connsiteY5" fmla="*/ 10388024 h 10852389"/>
              <a:gd name="connsiteX6" fmla="*/ 340694 w 13957642"/>
              <a:gd name="connsiteY6" fmla="*/ 6631404 h 10852389"/>
              <a:gd name="connsiteX7" fmla="*/ 6221316 w 13957642"/>
              <a:gd name="connsiteY7" fmla="*/ 6631404 h 10852389"/>
              <a:gd name="connsiteX8" fmla="*/ 6800318 w 13957642"/>
              <a:gd name="connsiteY8" fmla="*/ 7174402 h 10852389"/>
              <a:gd name="connsiteX9" fmla="*/ 7379320 w 13957642"/>
              <a:gd name="connsiteY9" fmla="*/ 6631404 h 10852389"/>
              <a:gd name="connsiteX10" fmla="*/ 6800318 w 13957642"/>
              <a:gd name="connsiteY10" fmla="*/ 6088406 h 10852389"/>
              <a:gd name="connsiteX11" fmla="*/ 6221316 w 13957642"/>
              <a:gd name="connsiteY11" fmla="*/ 6631404 h 10852389"/>
              <a:gd name="connsiteX0" fmla="*/ 451530 w 14650399"/>
              <a:gd name="connsiteY0" fmla="*/ 6631404 h 11764928"/>
              <a:gd name="connsiteX1" fmla="*/ 353948 w 14650399"/>
              <a:gd name="connsiteY1" fmla="*/ 433680 h 11764928"/>
              <a:gd name="connsiteX2" fmla="*/ 7939854 w 14650399"/>
              <a:gd name="connsiteY2" fmla="*/ 55384 h 11764928"/>
              <a:gd name="connsiteX3" fmla="*/ 13879448 w 14650399"/>
              <a:gd name="connsiteY3" fmla="*/ 1062330 h 11764928"/>
              <a:gd name="connsiteX4" fmla="*/ 13427928 w 14650399"/>
              <a:gd name="connsiteY4" fmla="*/ 11089104 h 11764928"/>
              <a:gd name="connsiteX5" fmla="*/ 1139004 w 14650399"/>
              <a:gd name="connsiteY5" fmla="*/ 10388024 h 11764928"/>
              <a:gd name="connsiteX6" fmla="*/ 451530 w 14650399"/>
              <a:gd name="connsiteY6" fmla="*/ 6631404 h 11764928"/>
              <a:gd name="connsiteX7" fmla="*/ 6332152 w 14650399"/>
              <a:gd name="connsiteY7" fmla="*/ 6631404 h 11764928"/>
              <a:gd name="connsiteX8" fmla="*/ 6911154 w 14650399"/>
              <a:gd name="connsiteY8" fmla="*/ 7174402 h 11764928"/>
              <a:gd name="connsiteX9" fmla="*/ 7490156 w 14650399"/>
              <a:gd name="connsiteY9" fmla="*/ 6631404 h 11764928"/>
              <a:gd name="connsiteX10" fmla="*/ 6911154 w 14650399"/>
              <a:gd name="connsiteY10" fmla="*/ 6088406 h 11764928"/>
              <a:gd name="connsiteX11" fmla="*/ 6332152 w 14650399"/>
              <a:gd name="connsiteY11" fmla="*/ 6631404 h 11764928"/>
              <a:gd name="connsiteX0" fmla="*/ 1322292 w 15600907"/>
              <a:gd name="connsiteY0" fmla="*/ 6631404 h 12732166"/>
              <a:gd name="connsiteX1" fmla="*/ 1224710 w 15600907"/>
              <a:gd name="connsiteY1" fmla="*/ 433680 h 12732166"/>
              <a:gd name="connsiteX2" fmla="*/ 8810616 w 15600907"/>
              <a:gd name="connsiteY2" fmla="*/ 55384 h 12732166"/>
              <a:gd name="connsiteX3" fmla="*/ 14750210 w 15600907"/>
              <a:gd name="connsiteY3" fmla="*/ 1062330 h 12732166"/>
              <a:gd name="connsiteX4" fmla="*/ 14298690 w 15600907"/>
              <a:gd name="connsiteY4" fmla="*/ 11089104 h 12732166"/>
              <a:gd name="connsiteX5" fmla="*/ 866766 w 15600907"/>
              <a:gd name="connsiteY5" fmla="*/ 12293024 h 12732166"/>
              <a:gd name="connsiteX6" fmla="*/ 1322292 w 15600907"/>
              <a:gd name="connsiteY6" fmla="*/ 6631404 h 12732166"/>
              <a:gd name="connsiteX7" fmla="*/ 7202914 w 15600907"/>
              <a:gd name="connsiteY7" fmla="*/ 6631404 h 12732166"/>
              <a:gd name="connsiteX8" fmla="*/ 7781916 w 15600907"/>
              <a:gd name="connsiteY8" fmla="*/ 7174402 h 12732166"/>
              <a:gd name="connsiteX9" fmla="*/ 8360918 w 15600907"/>
              <a:gd name="connsiteY9" fmla="*/ 6631404 h 12732166"/>
              <a:gd name="connsiteX10" fmla="*/ 7781916 w 15600907"/>
              <a:gd name="connsiteY10" fmla="*/ 6088406 h 12732166"/>
              <a:gd name="connsiteX11" fmla="*/ 7202914 w 15600907"/>
              <a:gd name="connsiteY11" fmla="*/ 6631404 h 12732166"/>
              <a:gd name="connsiteX0" fmla="*/ 1358636 w 15962114"/>
              <a:gd name="connsiteY0" fmla="*/ 6631404 h 13036209"/>
              <a:gd name="connsiteX1" fmla="*/ 1261054 w 15962114"/>
              <a:gd name="connsiteY1" fmla="*/ 433680 h 13036209"/>
              <a:gd name="connsiteX2" fmla="*/ 8846960 w 15962114"/>
              <a:gd name="connsiteY2" fmla="*/ 55384 h 13036209"/>
              <a:gd name="connsiteX3" fmla="*/ 14786554 w 15962114"/>
              <a:gd name="connsiteY3" fmla="*/ 1062330 h 13036209"/>
              <a:gd name="connsiteX4" fmla="*/ 14830334 w 15962114"/>
              <a:gd name="connsiteY4" fmla="*/ 11736804 h 13036209"/>
              <a:gd name="connsiteX5" fmla="*/ 903110 w 15962114"/>
              <a:gd name="connsiteY5" fmla="*/ 12293024 h 13036209"/>
              <a:gd name="connsiteX6" fmla="*/ 1358636 w 15962114"/>
              <a:gd name="connsiteY6" fmla="*/ 6631404 h 13036209"/>
              <a:gd name="connsiteX7" fmla="*/ 7239258 w 15962114"/>
              <a:gd name="connsiteY7" fmla="*/ 6631404 h 13036209"/>
              <a:gd name="connsiteX8" fmla="*/ 7818260 w 15962114"/>
              <a:gd name="connsiteY8" fmla="*/ 7174402 h 13036209"/>
              <a:gd name="connsiteX9" fmla="*/ 8397262 w 15962114"/>
              <a:gd name="connsiteY9" fmla="*/ 6631404 h 13036209"/>
              <a:gd name="connsiteX10" fmla="*/ 7818260 w 15962114"/>
              <a:gd name="connsiteY10" fmla="*/ 6088406 h 13036209"/>
              <a:gd name="connsiteX11" fmla="*/ 7239258 w 15962114"/>
              <a:gd name="connsiteY11" fmla="*/ 6631404 h 13036209"/>
              <a:gd name="connsiteX0" fmla="*/ 410621 w 16576199"/>
              <a:gd name="connsiteY0" fmla="*/ 6783804 h 13026547"/>
              <a:gd name="connsiteX1" fmla="*/ 1875139 w 16576199"/>
              <a:gd name="connsiteY1" fmla="*/ 433680 h 13026547"/>
              <a:gd name="connsiteX2" fmla="*/ 9461045 w 16576199"/>
              <a:gd name="connsiteY2" fmla="*/ 55384 h 13026547"/>
              <a:gd name="connsiteX3" fmla="*/ 15400639 w 16576199"/>
              <a:gd name="connsiteY3" fmla="*/ 1062330 h 13026547"/>
              <a:gd name="connsiteX4" fmla="*/ 15444419 w 16576199"/>
              <a:gd name="connsiteY4" fmla="*/ 11736804 h 13026547"/>
              <a:gd name="connsiteX5" fmla="*/ 1517195 w 16576199"/>
              <a:gd name="connsiteY5" fmla="*/ 12293024 h 13026547"/>
              <a:gd name="connsiteX6" fmla="*/ 410621 w 16576199"/>
              <a:gd name="connsiteY6" fmla="*/ 6783804 h 13026547"/>
              <a:gd name="connsiteX7" fmla="*/ 7853343 w 16576199"/>
              <a:gd name="connsiteY7" fmla="*/ 6631404 h 13026547"/>
              <a:gd name="connsiteX8" fmla="*/ 8432345 w 16576199"/>
              <a:gd name="connsiteY8" fmla="*/ 7174402 h 13026547"/>
              <a:gd name="connsiteX9" fmla="*/ 9011347 w 16576199"/>
              <a:gd name="connsiteY9" fmla="*/ 6631404 h 13026547"/>
              <a:gd name="connsiteX10" fmla="*/ 8432345 w 16576199"/>
              <a:gd name="connsiteY10" fmla="*/ 6088406 h 13026547"/>
              <a:gd name="connsiteX11" fmla="*/ 7853343 w 16576199"/>
              <a:gd name="connsiteY11" fmla="*/ 6631404 h 13026547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52644 w 16496498"/>
              <a:gd name="connsiteY10" fmla="*/ 6045782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52644 w 16496498"/>
              <a:gd name="connsiteY8" fmla="*/ 713177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773642 w 16496498"/>
              <a:gd name="connsiteY7" fmla="*/ 6588780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773642 w 16496498"/>
              <a:gd name="connsiteY11" fmla="*/ 6588780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931646 w 16496498"/>
              <a:gd name="connsiteY9" fmla="*/ 6588780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46497 w 16496498"/>
              <a:gd name="connsiteY8" fmla="*/ 7055748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46497 w 16496498"/>
              <a:gd name="connsiteY10" fmla="*/ 6159828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78137 w 16496498"/>
              <a:gd name="connsiteY7" fmla="*/ 6605072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878137 w 16496498"/>
              <a:gd name="connsiteY11" fmla="*/ 6605072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71084 w 16496498"/>
              <a:gd name="connsiteY10" fmla="*/ 6224997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939605 w 16496498"/>
              <a:gd name="connsiteY7" fmla="*/ 6626795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939605 w 16496498"/>
              <a:gd name="connsiteY11" fmla="*/ 6626795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796417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  <a:gd name="connsiteX0" fmla="*/ 330920 w 16496498"/>
              <a:gd name="connsiteY0" fmla="*/ 6741180 h 12983923"/>
              <a:gd name="connsiteX1" fmla="*/ 423838 w 16496498"/>
              <a:gd name="connsiteY1" fmla="*/ 619656 h 12983923"/>
              <a:gd name="connsiteX2" fmla="*/ 9381344 w 16496498"/>
              <a:gd name="connsiteY2" fmla="*/ 12760 h 12983923"/>
              <a:gd name="connsiteX3" fmla="*/ 15320938 w 16496498"/>
              <a:gd name="connsiteY3" fmla="*/ 1019706 h 12983923"/>
              <a:gd name="connsiteX4" fmla="*/ 15364718 w 16496498"/>
              <a:gd name="connsiteY4" fmla="*/ 11694180 h 12983923"/>
              <a:gd name="connsiteX5" fmla="*/ 1437494 w 16496498"/>
              <a:gd name="connsiteY5" fmla="*/ 12250400 h 12983923"/>
              <a:gd name="connsiteX6" fmla="*/ 330920 w 16496498"/>
              <a:gd name="connsiteY6" fmla="*/ 6741180 h 12983923"/>
              <a:gd name="connsiteX7" fmla="*/ 7842281 w 16496498"/>
              <a:gd name="connsiteY7" fmla="*/ 6617744 h 12983923"/>
              <a:gd name="connsiteX8" fmla="*/ 8352643 w 16496498"/>
              <a:gd name="connsiteY8" fmla="*/ 7017733 h 12983923"/>
              <a:gd name="connsiteX9" fmla="*/ 8868129 w 16496498"/>
              <a:gd name="connsiteY9" fmla="*/ 6626795 h 12983923"/>
              <a:gd name="connsiteX10" fmla="*/ 8360839 w 16496498"/>
              <a:gd name="connsiteY10" fmla="*/ 6143536 h 12983923"/>
              <a:gd name="connsiteX11" fmla="*/ 7842281 w 16496498"/>
              <a:gd name="connsiteY11" fmla="*/ 6617744 h 12983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96498" h="12983923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tr-TR" sz="2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763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4005 L 0.20391 0.21597 L -0.18737 0.20764 L -0.18281 -0.17199 L 0.19063 -0.17199 L 0.19701 0.17593 L -0.13359 0.15995 L -0.13177 -0.10764 L 0.12865 -0.11181 L 0.12865 0.11204 L 0.01289 -0.0456 L -0.0763 0.06597 L 0.01107 0.13634 L 0.17018 0.03218 L 0.00781 -0.14745 L -0.1526 0.03403 L 0.01107 0.19792 L 0.20391 0.04792 L 0.00781 -0.1831 L -0.20143 0.03819 L 0.01107 0.23634 L 0.00938 0.05023 " pathEditMode="relative" rAng="0" ptsTypes="AAAAAAAAAAAAAAAAAAAA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3BD7C86-E643-4AEE-9E2D-AD385511C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580" y="240095"/>
            <a:ext cx="6732838" cy="63778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A3DE5F1-42D5-4E8E-8625-5E5B49448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399" y="5781631"/>
            <a:ext cx="4305901" cy="628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83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353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58726" y="26946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799649" y="1319409"/>
            <a:ext cx="43027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=""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9644" y="1145943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28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9C42BDB0-5988-41E0-B0B5-434EFBC21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8934450" cy="6201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7B6D721-6D61-4A92-A3B7-3CB3E7BBFD19}"/>
              </a:ext>
            </a:extLst>
          </p:cNvPr>
          <p:cNvSpPr/>
          <p:nvPr/>
        </p:nvSpPr>
        <p:spPr>
          <a:xfrm>
            <a:off x="1320761" y="134283"/>
            <a:ext cx="1688142" cy="683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sh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875A497-A65F-45A4-8593-A6E8626E6A0F}"/>
              </a:ext>
            </a:extLst>
          </p:cNvPr>
          <p:cNvSpPr/>
          <p:nvPr/>
        </p:nvSpPr>
        <p:spPr>
          <a:xfrm>
            <a:off x="5664163" y="134283"/>
            <a:ext cx="1688142" cy="683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5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E4D2550D-6DE7-4AD3-9912-263B38F1E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2" t="4424" r="50256" b="79859"/>
          <a:stretch/>
        </p:blipFill>
        <p:spPr bwMode="auto">
          <a:xfrm>
            <a:off x="7873965" y="1896113"/>
            <a:ext cx="1905000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BCA3A08F-1AAF-4FF4-AEC7-8FE60EB5A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00" t="4495" r="3798" b="79788"/>
          <a:stretch/>
        </p:blipFill>
        <p:spPr bwMode="auto">
          <a:xfrm>
            <a:off x="9950125" y="1915163"/>
            <a:ext cx="1905000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C90B5C14-7474-4F1A-AE7C-3179138E4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8" t="22892" r="50000" b="61392"/>
          <a:stretch/>
        </p:blipFill>
        <p:spPr bwMode="auto">
          <a:xfrm>
            <a:off x="10058399" y="5286945"/>
            <a:ext cx="1905001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CAE1F5A0-3A54-4BDA-B719-ACCEA1B2D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9" t="41423" r="3497" b="42365"/>
          <a:stretch/>
        </p:blipFill>
        <p:spPr bwMode="auto">
          <a:xfrm>
            <a:off x="7873965" y="2878186"/>
            <a:ext cx="1876097" cy="903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54C2DF00-2E2D-4309-832E-00FD28667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7" t="22550" r="5829" b="61734"/>
          <a:stretch/>
        </p:blipFill>
        <p:spPr bwMode="auto">
          <a:xfrm>
            <a:off x="10045699" y="2905777"/>
            <a:ext cx="1809425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3007FE8A-1E02-4D9C-A6E6-D86742894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42365" r="52044" b="41919"/>
          <a:stretch/>
        </p:blipFill>
        <p:spPr bwMode="auto">
          <a:xfrm>
            <a:off x="7873965" y="4048805"/>
            <a:ext cx="1905002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4EAA8307-E1DD-46E8-8B7C-62585E952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" t="59296" r="52933" b="24493"/>
          <a:stretch/>
        </p:blipFill>
        <p:spPr bwMode="auto">
          <a:xfrm>
            <a:off x="9979027" y="4021160"/>
            <a:ext cx="1876097" cy="90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F024B54A-6B7E-4655-BFE5-5E11C5B8F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07" t="59344" r="6161" b="23428"/>
          <a:stretch/>
        </p:blipFill>
        <p:spPr bwMode="auto">
          <a:xfrm>
            <a:off x="8021829" y="5191722"/>
            <a:ext cx="1763451" cy="96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6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 on the Bus - CoComelon Nursery Rhymes &amp; Kids Songs">
            <a:hlinkClick r:id="" action="ppaction://media"/>
            <a:extLst>
              <a:ext uri="{FF2B5EF4-FFF2-40B4-BE49-F238E27FC236}">
                <a16:creationId xmlns="" xmlns:a16="http://schemas.microsoft.com/office/drawing/2014/main" id="{090C018A-C5F8-441B-8484-96C051B6706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66" y="122767"/>
            <a:ext cx="12069233" cy="6788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57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9C42BDB0-5988-41E0-B0B5-434EFBC21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8934450" cy="62013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7B6D721-6D61-4A92-A3B7-3CB3E7BBFD19}"/>
              </a:ext>
            </a:extLst>
          </p:cNvPr>
          <p:cNvSpPr/>
          <p:nvPr/>
        </p:nvSpPr>
        <p:spPr>
          <a:xfrm>
            <a:off x="1320761" y="134283"/>
            <a:ext cx="1688142" cy="683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sh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875A497-A65F-45A4-8593-A6E8626E6A0F}"/>
              </a:ext>
            </a:extLst>
          </p:cNvPr>
          <p:cNvSpPr/>
          <p:nvPr/>
        </p:nvSpPr>
        <p:spPr>
          <a:xfrm>
            <a:off x="5664163" y="134283"/>
            <a:ext cx="1688142" cy="683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</a:t>
            </a:r>
          </a:p>
        </p:txBody>
      </p:sp>
      <p:pic>
        <p:nvPicPr>
          <p:cNvPr id="5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E4D2550D-6DE7-4AD3-9912-263B38F1EE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2" t="4424" r="50256" b="79859"/>
          <a:stretch/>
        </p:blipFill>
        <p:spPr bwMode="auto">
          <a:xfrm>
            <a:off x="7877122" y="1905638"/>
            <a:ext cx="1905000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BCA3A08F-1AAF-4FF4-AEC7-8FE60EB5A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00" t="4495" r="3798" b="79788"/>
          <a:stretch/>
        </p:blipFill>
        <p:spPr bwMode="auto">
          <a:xfrm>
            <a:off x="10004262" y="1905638"/>
            <a:ext cx="1905000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C90B5C14-7474-4F1A-AE7C-3179138E4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8" t="22892" r="50000" b="61392"/>
          <a:stretch/>
        </p:blipFill>
        <p:spPr bwMode="auto">
          <a:xfrm>
            <a:off x="10004262" y="5239333"/>
            <a:ext cx="1905001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CAE1F5A0-3A54-4BDA-B719-ACCEA1B2D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9" t="41423" r="3497" b="42365"/>
          <a:stretch/>
        </p:blipFill>
        <p:spPr bwMode="auto">
          <a:xfrm>
            <a:off x="7891574" y="2968618"/>
            <a:ext cx="1876097" cy="903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54C2DF00-2E2D-4309-832E-00FD28667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77" t="22550" r="5829" b="61734"/>
          <a:stretch/>
        </p:blipFill>
        <p:spPr bwMode="auto">
          <a:xfrm>
            <a:off x="10052050" y="2982413"/>
            <a:ext cx="1809425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3007FE8A-1E02-4D9C-A6E6-D86742894C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42365" r="52044" b="41919"/>
          <a:stretch/>
        </p:blipFill>
        <p:spPr bwMode="auto">
          <a:xfrm>
            <a:off x="7877121" y="4034982"/>
            <a:ext cx="1905002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4EAA8307-E1DD-46E8-8B7C-62585E952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3" t="59296" r="52933" b="24493"/>
          <a:stretch/>
        </p:blipFill>
        <p:spPr bwMode="auto">
          <a:xfrm>
            <a:off x="10018714" y="4021187"/>
            <a:ext cx="1876097" cy="90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F024B54A-6B7E-4655-BFE5-5E11C5B8FD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07" t="59344" r="6161" b="23428"/>
          <a:stretch/>
        </p:blipFill>
        <p:spPr bwMode="auto">
          <a:xfrm>
            <a:off x="7947897" y="5197200"/>
            <a:ext cx="1763451" cy="960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087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-0.72188 -0.248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1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19427 -0.240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14" y="-1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54896 -0.182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48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72825 -0.327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19" y="-1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37162 -0.041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81" y="-2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18998 -0.149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7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53802 -0.1317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0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36302 -0.1400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-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38"/>
          <p:cNvGrpSpPr/>
          <p:nvPr/>
        </p:nvGrpSpPr>
        <p:grpSpPr>
          <a:xfrm rot="-797561" flipH="1">
            <a:off x="581492" y="4764938"/>
            <a:ext cx="1517661" cy="1858548"/>
            <a:chOff x="8076616" y="3067516"/>
            <a:chExt cx="1138372" cy="1394066"/>
          </a:xfrm>
        </p:grpSpPr>
        <p:sp>
          <p:nvSpPr>
            <p:cNvPr id="1127" name="Google Shape;1127;p38"/>
            <p:cNvSpPr/>
            <p:nvPr/>
          </p:nvSpPr>
          <p:spPr>
            <a:xfrm flipH="1">
              <a:off x="8076616" y="3067516"/>
              <a:ext cx="1138372" cy="1394066"/>
            </a:xfrm>
            <a:custGeom>
              <a:avLst/>
              <a:gdLst/>
              <a:ahLst/>
              <a:cxnLst/>
              <a:rect l="l" t="t" r="r" b="b"/>
              <a:pathLst>
                <a:path w="136332" h="166954" extrusionOk="0">
                  <a:moveTo>
                    <a:pt x="47034" y="1"/>
                  </a:moveTo>
                  <a:lnTo>
                    <a:pt x="40596" y="901"/>
                  </a:lnTo>
                  <a:cubicBezTo>
                    <a:pt x="32324" y="2069"/>
                    <a:pt x="26219" y="5071"/>
                    <a:pt x="22416" y="9908"/>
                  </a:cubicBezTo>
                  <a:cubicBezTo>
                    <a:pt x="22183" y="10175"/>
                    <a:pt x="21983" y="10475"/>
                    <a:pt x="21749" y="10775"/>
                  </a:cubicBezTo>
                  <a:cubicBezTo>
                    <a:pt x="18414" y="8540"/>
                    <a:pt x="14511" y="7006"/>
                    <a:pt x="10408" y="7006"/>
                  </a:cubicBezTo>
                  <a:cubicBezTo>
                    <a:pt x="9174" y="7006"/>
                    <a:pt x="7939" y="7139"/>
                    <a:pt x="6739" y="7406"/>
                  </a:cubicBezTo>
                  <a:cubicBezTo>
                    <a:pt x="2702" y="8307"/>
                    <a:pt x="0" y="12176"/>
                    <a:pt x="534" y="16279"/>
                  </a:cubicBezTo>
                  <a:cubicBezTo>
                    <a:pt x="968" y="20532"/>
                    <a:pt x="4565" y="23606"/>
                    <a:pt x="8646" y="23606"/>
                  </a:cubicBezTo>
                  <a:cubicBezTo>
                    <a:pt x="9270" y="23606"/>
                    <a:pt x="9905" y="23534"/>
                    <a:pt x="10541" y="23384"/>
                  </a:cubicBezTo>
                  <a:cubicBezTo>
                    <a:pt x="11008" y="23384"/>
                    <a:pt x="11909" y="23784"/>
                    <a:pt x="13010" y="24618"/>
                  </a:cubicBezTo>
                  <a:cubicBezTo>
                    <a:pt x="11275" y="26920"/>
                    <a:pt x="10074" y="29589"/>
                    <a:pt x="9507" y="32391"/>
                  </a:cubicBezTo>
                  <a:cubicBezTo>
                    <a:pt x="6839" y="33291"/>
                    <a:pt x="4370" y="35059"/>
                    <a:pt x="3970" y="38695"/>
                  </a:cubicBezTo>
                  <a:cubicBezTo>
                    <a:pt x="3703" y="40930"/>
                    <a:pt x="3536" y="42198"/>
                    <a:pt x="12376" y="59243"/>
                  </a:cubicBezTo>
                  <a:lnTo>
                    <a:pt x="37494" y="105776"/>
                  </a:lnTo>
                  <a:lnTo>
                    <a:pt x="39362" y="109179"/>
                  </a:lnTo>
                  <a:lnTo>
                    <a:pt x="36293" y="136165"/>
                  </a:lnTo>
                  <a:cubicBezTo>
                    <a:pt x="34192" y="137266"/>
                    <a:pt x="31290" y="138800"/>
                    <a:pt x="28387" y="140601"/>
                  </a:cubicBezTo>
                  <a:cubicBezTo>
                    <a:pt x="18914" y="146339"/>
                    <a:pt x="14644" y="150942"/>
                    <a:pt x="14077" y="155879"/>
                  </a:cubicBezTo>
                  <a:lnTo>
                    <a:pt x="13543" y="160549"/>
                  </a:lnTo>
                  <a:lnTo>
                    <a:pt x="72919" y="166954"/>
                  </a:lnTo>
                  <a:lnTo>
                    <a:pt x="73420" y="162650"/>
                  </a:lnTo>
                  <a:cubicBezTo>
                    <a:pt x="73920" y="158014"/>
                    <a:pt x="70985" y="153044"/>
                    <a:pt x="62945" y="144938"/>
                  </a:cubicBezTo>
                  <a:cubicBezTo>
                    <a:pt x="60444" y="142436"/>
                    <a:pt x="57975" y="140168"/>
                    <a:pt x="56174" y="138533"/>
                  </a:cubicBezTo>
                  <a:lnTo>
                    <a:pt x="59243" y="111447"/>
                  </a:lnTo>
                  <a:lnTo>
                    <a:pt x="61878" y="108545"/>
                  </a:lnTo>
                  <a:lnTo>
                    <a:pt x="94635" y="71519"/>
                  </a:lnTo>
                  <a:cubicBezTo>
                    <a:pt x="109145" y="54540"/>
                    <a:pt x="109345" y="53005"/>
                    <a:pt x="109579" y="50737"/>
                  </a:cubicBezTo>
                  <a:cubicBezTo>
                    <a:pt x="109779" y="49069"/>
                    <a:pt x="109579" y="45000"/>
                    <a:pt x="103941" y="42765"/>
                  </a:cubicBezTo>
                  <a:cubicBezTo>
                    <a:pt x="102240" y="42131"/>
                    <a:pt x="100506" y="41597"/>
                    <a:pt x="98738" y="41163"/>
                  </a:cubicBezTo>
                  <a:cubicBezTo>
                    <a:pt x="97037" y="40763"/>
                    <a:pt x="95035" y="40330"/>
                    <a:pt x="92733" y="39863"/>
                  </a:cubicBezTo>
                  <a:cubicBezTo>
                    <a:pt x="94601" y="36894"/>
                    <a:pt x="95802" y="35059"/>
                    <a:pt x="96570" y="33958"/>
                  </a:cubicBezTo>
                  <a:cubicBezTo>
                    <a:pt x="101373" y="33258"/>
                    <a:pt x="113615" y="32057"/>
                    <a:pt x="128125" y="31090"/>
                  </a:cubicBezTo>
                  <a:cubicBezTo>
                    <a:pt x="132795" y="30756"/>
                    <a:pt x="136331" y="26720"/>
                    <a:pt x="136031" y="22050"/>
                  </a:cubicBezTo>
                  <a:cubicBezTo>
                    <a:pt x="135697" y="17580"/>
                    <a:pt x="131995" y="14111"/>
                    <a:pt x="127525" y="14111"/>
                  </a:cubicBezTo>
                  <a:lnTo>
                    <a:pt x="126958" y="14111"/>
                  </a:lnTo>
                  <a:cubicBezTo>
                    <a:pt x="91166" y="16546"/>
                    <a:pt x="88831" y="18047"/>
                    <a:pt x="86963" y="19281"/>
                  </a:cubicBezTo>
                  <a:cubicBezTo>
                    <a:pt x="85528" y="20215"/>
                    <a:pt x="84494" y="20916"/>
                    <a:pt x="74554" y="36794"/>
                  </a:cubicBezTo>
                  <a:cubicBezTo>
                    <a:pt x="65747" y="35493"/>
                    <a:pt x="56241" y="34292"/>
                    <a:pt x="47368" y="33358"/>
                  </a:cubicBezTo>
                  <a:cubicBezTo>
                    <a:pt x="46934" y="30489"/>
                    <a:pt x="45867" y="27787"/>
                    <a:pt x="44232" y="25419"/>
                  </a:cubicBezTo>
                  <a:cubicBezTo>
                    <a:pt x="48402" y="19048"/>
                    <a:pt x="48735" y="11075"/>
                    <a:pt x="48001" y="6439"/>
                  </a:cubicBezTo>
                  <a:lnTo>
                    <a:pt x="470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 flipH="1">
              <a:off x="8351669" y="3373773"/>
              <a:ext cx="778913" cy="1034373"/>
            </a:xfrm>
            <a:custGeom>
              <a:avLst/>
              <a:gdLst/>
              <a:ahLst/>
              <a:cxnLst/>
              <a:rect l="l" t="t" r="r" b="b"/>
              <a:pathLst>
                <a:path w="93283" h="123877" extrusionOk="0">
                  <a:moveTo>
                    <a:pt x="8785" y="1"/>
                  </a:moveTo>
                  <a:cubicBezTo>
                    <a:pt x="3685" y="1"/>
                    <a:pt x="517" y="433"/>
                    <a:pt x="401" y="1456"/>
                  </a:cubicBezTo>
                  <a:cubicBezTo>
                    <a:pt x="1" y="5059"/>
                    <a:pt x="36060" y="69838"/>
                    <a:pt x="36060" y="69838"/>
                  </a:cubicBezTo>
                  <a:lnTo>
                    <a:pt x="32357" y="102462"/>
                  </a:lnTo>
                  <a:cubicBezTo>
                    <a:pt x="32357" y="102462"/>
                    <a:pt x="11242" y="112469"/>
                    <a:pt x="10542" y="118640"/>
                  </a:cubicBezTo>
                  <a:lnTo>
                    <a:pt x="56708" y="123877"/>
                  </a:lnTo>
                  <a:cubicBezTo>
                    <a:pt x="57308" y="118673"/>
                    <a:pt x="39095" y="103229"/>
                    <a:pt x="39095" y="103229"/>
                  </a:cubicBezTo>
                  <a:lnTo>
                    <a:pt x="42798" y="70605"/>
                  </a:lnTo>
                  <a:cubicBezTo>
                    <a:pt x="42798" y="70605"/>
                    <a:pt x="92467" y="15966"/>
                    <a:pt x="92900" y="11963"/>
                  </a:cubicBezTo>
                  <a:cubicBezTo>
                    <a:pt x="93282" y="8691"/>
                    <a:pt x="31638" y="1"/>
                    <a:pt x="8785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 flipH="1">
              <a:off x="8738915" y="3818276"/>
              <a:ext cx="96376" cy="73263"/>
            </a:xfrm>
            <a:custGeom>
              <a:avLst/>
              <a:gdLst/>
              <a:ahLst/>
              <a:cxnLst/>
              <a:rect l="l" t="t" r="r" b="b"/>
              <a:pathLst>
                <a:path w="11542" h="8774" extrusionOk="0">
                  <a:moveTo>
                    <a:pt x="0" y="0"/>
                  </a:moveTo>
                  <a:lnTo>
                    <a:pt x="0" y="0"/>
                  </a:lnTo>
                  <a:cubicBezTo>
                    <a:pt x="2135" y="3937"/>
                    <a:pt x="3870" y="7072"/>
                    <a:pt x="4804" y="8773"/>
                  </a:cubicBezTo>
                  <a:cubicBezTo>
                    <a:pt x="6105" y="7339"/>
                    <a:pt x="8506" y="4670"/>
                    <a:pt x="11542" y="133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 flipH="1">
              <a:off x="8675695" y="3735541"/>
              <a:ext cx="204725" cy="93871"/>
            </a:xfrm>
            <a:custGeom>
              <a:avLst/>
              <a:gdLst/>
              <a:ahLst/>
              <a:cxnLst/>
              <a:rect l="l" t="t" r="r" b="b"/>
              <a:pathLst>
                <a:path w="24518" h="11242" extrusionOk="0">
                  <a:moveTo>
                    <a:pt x="0" y="0"/>
                  </a:moveTo>
                  <a:lnTo>
                    <a:pt x="0" y="0"/>
                  </a:lnTo>
                  <a:cubicBezTo>
                    <a:pt x="1702" y="3136"/>
                    <a:pt x="3336" y="6171"/>
                    <a:pt x="4804" y="8840"/>
                  </a:cubicBezTo>
                  <a:lnTo>
                    <a:pt x="5404" y="9907"/>
                  </a:lnTo>
                  <a:lnTo>
                    <a:pt x="16946" y="11242"/>
                  </a:lnTo>
                  <a:lnTo>
                    <a:pt x="17780" y="10308"/>
                  </a:lnTo>
                  <a:cubicBezTo>
                    <a:pt x="19815" y="8039"/>
                    <a:pt x="22116" y="5471"/>
                    <a:pt x="24518" y="28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 flipH="1">
              <a:off x="8613027" y="3652805"/>
              <a:ext cx="311689" cy="106129"/>
            </a:xfrm>
            <a:custGeom>
              <a:avLst/>
              <a:gdLst/>
              <a:ahLst/>
              <a:cxnLst/>
              <a:rect l="l" t="t" r="r" b="b"/>
              <a:pathLst>
                <a:path w="37328" h="12710" extrusionOk="0">
                  <a:moveTo>
                    <a:pt x="1" y="0"/>
                  </a:moveTo>
                  <a:cubicBezTo>
                    <a:pt x="1669" y="3136"/>
                    <a:pt x="3370" y="6338"/>
                    <a:pt x="5038" y="9407"/>
                  </a:cubicBezTo>
                  <a:lnTo>
                    <a:pt x="5304" y="9907"/>
                  </a:lnTo>
                  <a:lnTo>
                    <a:pt x="29822" y="12709"/>
                  </a:lnTo>
                  <a:lnTo>
                    <a:pt x="30189" y="12276"/>
                  </a:lnTo>
                  <a:cubicBezTo>
                    <a:pt x="32557" y="9640"/>
                    <a:pt x="34959" y="6938"/>
                    <a:pt x="37327" y="423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 flipH="1">
              <a:off x="8551201" y="3570069"/>
              <a:ext cx="417249" cy="118102"/>
            </a:xfrm>
            <a:custGeom>
              <a:avLst/>
              <a:gdLst/>
              <a:ahLst/>
              <a:cxnLst/>
              <a:rect l="l" t="t" r="r" b="b"/>
              <a:pathLst>
                <a:path w="49970" h="14144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2902"/>
                    <a:pt x="3203" y="6104"/>
                    <a:pt x="4937" y="9373"/>
                  </a:cubicBezTo>
                  <a:lnTo>
                    <a:pt x="4971" y="9407"/>
                  </a:lnTo>
                  <a:lnTo>
                    <a:pt x="5238" y="9907"/>
                  </a:lnTo>
                  <a:lnTo>
                    <a:pt x="42564" y="14144"/>
                  </a:lnTo>
                  <a:lnTo>
                    <a:pt x="42965" y="13743"/>
                  </a:lnTo>
                  <a:lnTo>
                    <a:pt x="42998" y="13710"/>
                  </a:lnTo>
                  <a:cubicBezTo>
                    <a:pt x="45433" y="10908"/>
                    <a:pt x="47801" y="8206"/>
                    <a:pt x="49970" y="567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 flipH="1">
              <a:off x="8491881" y="3487609"/>
              <a:ext cx="518076" cy="129801"/>
            </a:xfrm>
            <a:custGeom>
              <a:avLst/>
              <a:gdLst/>
              <a:ahLst/>
              <a:cxnLst/>
              <a:rect l="l" t="t" r="r" b="b"/>
              <a:pathLst>
                <a:path w="62045" h="15545" extrusionOk="0">
                  <a:moveTo>
                    <a:pt x="0" y="0"/>
                  </a:moveTo>
                  <a:lnTo>
                    <a:pt x="0" y="0"/>
                  </a:lnTo>
                  <a:cubicBezTo>
                    <a:pt x="1168" y="2435"/>
                    <a:pt x="2802" y="5671"/>
                    <a:pt x="4737" y="9374"/>
                  </a:cubicBezTo>
                  <a:lnTo>
                    <a:pt x="4971" y="9874"/>
                  </a:lnTo>
                  <a:lnTo>
                    <a:pt x="54940" y="15545"/>
                  </a:lnTo>
                  <a:lnTo>
                    <a:pt x="55307" y="15145"/>
                  </a:lnTo>
                  <a:cubicBezTo>
                    <a:pt x="58042" y="11976"/>
                    <a:pt x="60377" y="9174"/>
                    <a:pt x="62045" y="70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 flipH="1">
              <a:off x="8467601" y="3442454"/>
              <a:ext cx="557120" cy="103924"/>
            </a:xfrm>
            <a:custGeom>
              <a:avLst/>
              <a:gdLst/>
              <a:ahLst/>
              <a:cxnLst/>
              <a:rect l="l" t="t" r="r" b="b"/>
              <a:pathLst>
                <a:path w="66721" h="12446" extrusionOk="0">
                  <a:moveTo>
                    <a:pt x="6052" y="0"/>
                  </a:moveTo>
                  <a:cubicBezTo>
                    <a:pt x="2407" y="0"/>
                    <a:pt x="146" y="309"/>
                    <a:pt x="67" y="1038"/>
                  </a:cubicBezTo>
                  <a:cubicBezTo>
                    <a:pt x="0" y="1404"/>
                    <a:pt x="567" y="2805"/>
                    <a:pt x="1568" y="4907"/>
                  </a:cubicBezTo>
                  <a:lnTo>
                    <a:pt x="1768" y="5407"/>
                  </a:lnTo>
                  <a:lnTo>
                    <a:pt x="63813" y="12446"/>
                  </a:lnTo>
                  <a:lnTo>
                    <a:pt x="64146" y="12045"/>
                  </a:lnTo>
                  <a:cubicBezTo>
                    <a:pt x="65581" y="10211"/>
                    <a:pt x="66415" y="9010"/>
                    <a:pt x="66448" y="8576"/>
                  </a:cubicBezTo>
                  <a:cubicBezTo>
                    <a:pt x="66721" y="6230"/>
                    <a:pt x="22426" y="0"/>
                    <a:pt x="6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 flipH="1">
              <a:off x="8652015" y="4235855"/>
              <a:ext cx="233416" cy="172419"/>
            </a:xfrm>
            <a:custGeom>
              <a:avLst/>
              <a:gdLst/>
              <a:ahLst/>
              <a:cxnLst/>
              <a:rect l="l" t="t" r="r" b="b"/>
              <a:pathLst>
                <a:path w="27954" h="20649" extrusionOk="0">
                  <a:moveTo>
                    <a:pt x="9740" y="1"/>
                  </a:moveTo>
                  <a:lnTo>
                    <a:pt x="0" y="17547"/>
                  </a:lnTo>
                  <a:lnTo>
                    <a:pt x="27353" y="20649"/>
                  </a:lnTo>
                  <a:cubicBezTo>
                    <a:pt x="27953" y="15445"/>
                    <a:pt x="9740" y="1"/>
                    <a:pt x="9740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 flipH="1">
              <a:off x="8866803" y="3253156"/>
              <a:ext cx="249932" cy="211172"/>
            </a:xfrm>
            <a:custGeom>
              <a:avLst/>
              <a:gdLst/>
              <a:ahLst/>
              <a:cxnLst/>
              <a:rect l="l" t="t" r="r" b="b"/>
              <a:pathLst>
                <a:path w="29932" h="25290" extrusionOk="0">
                  <a:moveTo>
                    <a:pt x="16498" y="1"/>
                  </a:moveTo>
                  <a:cubicBezTo>
                    <a:pt x="6186" y="1"/>
                    <a:pt x="1" y="12103"/>
                    <a:pt x="6682" y="20502"/>
                  </a:cubicBezTo>
                  <a:cubicBezTo>
                    <a:pt x="9139" y="23573"/>
                    <a:pt x="12813" y="25290"/>
                    <a:pt x="16605" y="25290"/>
                  </a:cubicBezTo>
                  <a:cubicBezTo>
                    <a:pt x="17755" y="25290"/>
                    <a:pt x="18917" y="25132"/>
                    <a:pt x="20058" y="24805"/>
                  </a:cubicBezTo>
                  <a:cubicBezTo>
                    <a:pt x="24995" y="23371"/>
                    <a:pt x="28564" y="19168"/>
                    <a:pt x="29131" y="14064"/>
                  </a:cubicBezTo>
                  <a:cubicBezTo>
                    <a:pt x="29932" y="7126"/>
                    <a:pt x="24928" y="888"/>
                    <a:pt x="18023" y="88"/>
                  </a:cubicBezTo>
                  <a:cubicBezTo>
                    <a:pt x="17506" y="29"/>
                    <a:pt x="16997" y="1"/>
                    <a:pt x="164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 flipH="1">
              <a:off x="8855369" y="3253323"/>
              <a:ext cx="183282" cy="210979"/>
            </a:xfrm>
            <a:custGeom>
              <a:avLst/>
              <a:gdLst/>
              <a:ahLst/>
              <a:cxnLst/>
              <a:rect l="l" t="t" r="r" b="b"/>
              <a:pathLst>
                <a:path w="21950" h="25267" extrusionOk="0">
                  <a:moveTo>
                    <a:pt x="7206" y="1"/>
                  </a:moveTo>
                  <a:cubicBezTo>
                    <a:pt x="11709" y="3137"/>
                    <a:pt x="13677" y="8874"/>
                    <a:pt x="12043" y="14144"/>
                  </a:cubicBezTo>
                  <a:cubicBezTo>
                    <a:pt x="10408" y="19415"/>
                    <a:pt x="5538" y="22984"/>
                    <a:pt x="1" y="23017"/>
                  </a:cubicBezTo>
                  <a:cubicBezTo>
                    <a:pt x="2222" y="24549"/>
                    <a:pt x="4723" y="25267"/>
                    <a:pt x="7184" y="25267"/>
                  </a:cubicBezTo>
                  <a:cubicBezTo>
                    <a:pt x="12225" y="25267"/>
                    <a:pt x="17097" y="22258"/>
                    <a:pt x="19048" y="17080"/>
                  </a:cubicBezTo>
                  <a:cubicBezTo>
                    <a:pt x="21950" y="9374"/>
                    <a:pt x="16846" y="1002"/>
                    <a:pt x="8673" y="68"/>
                  </a:cubicBezTo>
                  <a:cubicBezTo>
                    <a:pt x="8173" y="1"/>
                    <a:pt x="7673" y="1"/>
                    <a:pt x="7206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 flipH="1">
              <a:off x="8987585" y="3169919"/>
              <a:ext cx="174148" cy="127580"/>
            </a:xfrm>
            <a:custGeom>
              <a:avLst/>
              <a:gdLst/>
              <a:ahLst/>
              <a:cxnLst/>
              <a:rect l="l" t="t" r="r" b="b"/>
              <a:pathLst>
                <a:path w="20856" h="15279" extrusionOk="0">
                  <a:moveTo>
                    <a:pt x="4000" y="0"/>
                  </a:moveTo>
                  <a:cubicBezTo>
                    <a:pt x="3282" y="0"/>
                    <a:pt x="2568" y="79"/>
                    <a:pt x="1863" y="248"/>
                  </a:cubicBezTo>
                  <a:cubicBezTo>
                    <a:pt x="1" y="682"/>
                    <a:pt x="535" y="3398"/>
                    <a:pt x="2257" y="3398"/>
                  </a:cubicBezTo>
                  <a:cubicBezTo>
                    <a:pt x="2386" y="3398"/>
                    <a:pt x="2522" y="3382"/>
                    <a:pt x="2663" y="3350"/>
                  </a:cubicBezTo>
                  <a:cubicBezTo>
                    <a:pt x="3150" y="3234"/>
                    <a:pt x="3644" y="3180"/>
                    <a:pt x="4142" y="3180"/>
                  </a:cubicBezTo>
                  <a:cubicBezTo>
                    <a:pt x="9678" y="3180"/>
                    <a:pt x="15671" y="9925"/>
                    <a:pt x="17507" y="14424"/>
                  </a:cubicBezTo>
                  <a:cubicBezTo>
                    <a:pt x="17761" y="15028"/>
                    <a:pt x="18217" y="15279"/>
                    <a:pt x="18696" y="15279"/>
                  </a:cubicBezTo>
                  <a:cubicBezTo>
                    <a:pt x="19724" y="15279"/>
                    <a:pt x="20856" y="14121"/>
                    <a:pt x="20309" y="12823"/>
                  </a:cubicBezTo>
                  <a:cubicBezTo>
                    <a:pt x="17955" y="7149"/>
                    <a:pt x="10822" y="0"/>
                    <a:pt x="4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 flipH="1">
              <a:off x="8842838" y="3118500"/>
              <a:ext cx="214203" cy="173805"/>
            </a:xfrm>
            <a:custGeom>
              <a:avLst/>
              <a:gdLst/>
              <a:ahLst/>
              <a:cxnLst/>
              <a:rect l="l" t="t" r="r" b="b"/>
              <a:pathLst>
                <a:path w="25653" h="20815" extrusionOk="0">
                  <a:moveTo>
                    <a:pt x="22550" y="0"/>
                  </a:moveTo>
                  <a:lnTo>
                    <a:pt x="22550" y="0"/>
                  </a:lnTo>
                  <a:cubicBezTo>
                    <a:pt x="1" y="3136"/>
                    <a:pt x="6939" y="20815"/>
                    <a:pt x="6939" y="20815"/>
                  </a:cubicBezTo>
                  <a:lnTo>
                    <a:pt x="6939" y="20815"/>
                  </a:lnTo>
                  <a:cubicBezTo>
                    <a:pt x="25653" y="20048"/>
                    <a:pt x="22550" y="0"/>
                    <a:pt x="22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 flipH="1">
              <a:off x="8842830" y="3118500"/>
              <a:ext cx="156262" cy="173805"/>
            </a:xfrm>
            <a:custGeom>
              <a:avLst/>
              <a:gdLst/>
              <a:ahLst/>
              <a:cxnLst/>
              <a:rect l="l" t="t" r="r" b="b"/>
              <a:pathLst>
                <a:path w="18714" h="20815" extrusionOk="0">
                  <a:moveTo>
                    <a:pt x="15611" y="0"/>
                  </a:moveTo>
                  <a:lnTo>
                    <a:pt x="15611" y="0"/>
                  </a:lnTo>
                  <a:cubicBezTo>
                    <a:pt x="15611" y="1"/>
                    <a:pt x="7806" y="15211"/>
                    <a:pt x="0" y="20815"/>
                  </a:cubicBezTo>
                  <a:cubicBezTo>
                    <a:pt x="18713" y="20048"/>
                    <a:pt x="15612" y="1"/>
                    <a:pt x="15611" y="0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 flipH="1">
              <a:off x="8468729" y="3484268"/>
              <a:ext cx="336480" cy="407221"/>
            </a:xfrm>
            <a:custGeom>
              <a:avLst/>
              <a:gdLst/>
              <a:ahLst/>
              <a:cxnLst/>
              <a:rect l="l" t="t" r="r" b="b"/>
              <a:pathLst>
                <a:path w="40297" h="48769" extrusionOk="0">
                  <a:moveTo>
                    <a:pt x="26553" y="0"/>
                  </a:moveTo>
                  <a:cubicBezTo>
                    <a:pt x="18581" y="13677"/>
                    <a:pt x="6639" y="34725"/>
                    <a:pt x="1" y="46500"/>
                  </a:cubicBezTo>
                  <a:lnTo>
                    <a:pt x="1235" y="48768"/>
                  </a:lnTo>
                  <a:cubicBezTo>
                    <a:pt x="2536" y="47334"/>
                    <a:pt x="4938" y="44665"/>
                    <a:pt x="7940" y="41330"/>
                  </a:cubicBezTo>
                  <a:cubicBezTo>
                    <a:pt x="10208" y="38828"/>
                    <a:pt x="12810" y="35926"/>
                    <a:pt x="15545" y="32890"/>
                  </a:cubicBezTo>
                  <a:cubicBezTo>
                    <a:pt x="18014" y="30122"/>
                    <a:pt x="20549" y="27253"/>
                    <a:pt x="23051" y="24418"/>
                  </a:cubicBezTo>
                  <a:cubicBezTo>
                    <a:pt x="25653" y="21515"/>
                    <a:pt x="28154" y="18580"/>
                    <a:pt x="30456" y="15945"/>
                  </a:cubicBezTo>
                  <a:cubicBezTo>
                    <a:pt x="33325" y="12609"/>
                    <a:pt x="35826" y="9640"/>
                    <a:pt x="37561" y="7439"/>
                  </a:cubicBezTo>
                  <a:cubicBezTo>
                    <a:pt x="39162" y="5437"/>
                    <a:pt x="40163" y="4036"/>
                    <a:pt x="40196" y="3603"/>
                  </a:cubicBezTo>
                  <a:cubicBezTo>
                    <a:pt x="40296" y="2735"/>
                    <a:pt x="34592" y="1401"/>
                    <a:pt x="26553" y="0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 flipH="1">
              <a:off x="8128731" y="3229088"/>
              <a:ext cx="658089" cy="577828"/>
            </a:xfrm>
            <a:custGeom>
              <a:avLst/>
              <a:gdLst/>
              <a:ahLst/>
              <a:cxnLst/>
              <a:rect l="l" t="t" r="r" b="b"/>
              <a:pathLst>
                <a:path w="78813" h="69201" extrusionOk="0">
                  <a:moveTo>
                    <a:pt x="76188" y="1"/>
                  </a:moveTo>
                  <a:cubicBezTo>
                    <a:pt x="76177" y="1"/>
                    <a:pt x="76166" y="1"/>
                    <a:pt x="76155" y="1"/>
                  </a:cubicBezTo>
                  <a:cubicBezTo>
                    <a:pt x="63412" y="868"/>
                    <a:pt x="41697" y="2569"/>
                    <a:pt x="39329" y="4104"/>
                  </a:cubicBezTo>
                  <a:cubicBezTo>
                    <a:pt x="36994" y="5672"/>
                    <a:pt x="14010" y="43766"/>
                    <a:pt x="568" y="66315"/>
                  </a:cubicBezTo>
                  <a:cubicBezTo>
                    <a:pt x="0" y="67216"/>
                    <a:pt x="301" y="68383"/>
                    <a:pt x="1201" y="68917"/>
                  </a:cubicBezTo>
                  <a:cubicBezTo>
                    <a:pt x="1435" y="69050"/>
                    <a:pt x="1702" y="69150"/>
                    <a:pt x="1969" y="69184"/>
                  </a:cubicBezTo>
                  <a:cubicBezTo>
                    <a:pt x="2049" y="69195"/>
                    <a:pt x="2130" y="69200"/>
                    <a:pt x="2210" y="69200"/>
                  </a:cubicBezTo>
                  <a:cubicBezTo>
                    <a:pt x="2859" y="69200"/>
                    <a:pt x="3480" y="68847"/>
                    <a:pt x="3837" y="68283"/>
                  </a:cubicBezTo>
                  <a:cubicBezTo>
                    <a:pt x="17013" y="46201"/>
                    <a:pt x="38628" y="10542"/>
                    <a:pt x="41463" y="7306"/>
                  </a:cubicBezTo>
                  <a:cubicBezTo>
                    <a:pt x="44032" y="6405"/>
                    <a:pt x="61044" y="4838"/>
                    <a:pt x="76422" y="3804"/>
                  </a:cubicBezTo>
                  <a:cubicBezTo>
                    <a:pt x="78812" y="3538"/>
                    <a:pt x="78559" y="1"/>
                    <a:pt x="761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 flipH="1">
              <a:off x="9020176" y="3312851"/>
              <a:ext cx="40356" cy="84519"/>
            </a:xfrm>
            <a:custGeom>
              <a:avLst/>
              <a:gdLst/>
              <a:ahLst/>
              <a:cxnLst/>
              <a:rect l="l" t="t" r="r" b="b"/>
              <a:pathLst>
                <a:path w="4833" h="10122" extrusionOk="0">
                  <a:moveTo>
                    <a:pt x="1193" y="1"/>
                  </a:moveTo>
                  <a:cubicBezTo>
                    <a:pt x="513" y="1"/>
                    <a:pt x="0" y="615"/>
                    <a:pt x="85" y="1779"/>
                  </a:cubicBezTo>
                  <a:cubicBezTo>
                    <a:pt x="85" y="1779"/>
                    <a:pt x="452" y="8784"/>
                    <a:pt x="3321" y="10052"/>
                  </a:cubicBezTo>
                  <a:cubicBezTo>
                    <a:pt x="3429" y="10099"/>
                    <a:pt x="3527" y="10122"/>
                    <a:pt x="3616" y="10122"/>
                  </a:cubicBezTo>
                  <a:cubicBezTo>
                    <a:pt x="4833" y="10122"/>
                    <a:pt x="4223" y="5846"/>
                    <a:pt x="3788" y="3514"/>
                  </a:cubicBezTo>
                  <a:cubicBezTo>
                    <a:pt x="3328" y="1119"/>
                    <a:pt x="2109" y="1"/>
                    <a:pt x="1193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 flipH="1">
              <a:off x="9002436" y="3403512"/>
              <a:ext cx="29409" cy="23956"/>
            </a:xfrm>
            <a:custGeom>
              <a:avLst/>
              <a:gdLst/>
              <a:ahLst/>
              <a:cxnLst/>
              <a:rect l="l" t="t" r="r" b="b"/>
              <a:pathLst>
                <a:path w="3522" h="2869" extrusionOk="0">
                  <a:moveTo>
                    <a:pt x="1758" y="0"/>
                  </a:moveTo>
                  <a:cubicBezTo>
                    <a:pt x="1202" y="0"/>
                    <a:pt x="674" y="324"/>
                    <a:pt x="453" y="864"/>
                  </a:cubicBezTo>
                  <a:cubicBezTo>
                    <a:pt x="0" y="1854"/>
                    <a:pt x="772" y="2868"/>
                    <a:pt x="1749" y="2868"/>
                  </a:cubicBezTo>
                  <a:cubicBezTo>
                    <a:pt x="1924" y="2868"/>
                    <a:pt x="2106" y="2836"/>
                    <a:pt x="2288" y="2765"/>
                  </a:cubicBezTo>
                  <a:cubicBezTo>
                    <a:pt x="3489" y="2298"/>
                    <a:pt x="3522" y="630"/>
                    <a:pt x="2354" y="130"/>
                  </a:cubicBezTo>
                  <a:cubicBezTo>
                    <a:pt x="2161" y="42"/>
                    <a:pt x="1958" y="0"/>
                    <a:pt x="1758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 flipH="1">
              <a:off x="8855935" y="3521882"/>
              <a:ext cx="116140" cy="157606"/>
            </a:xfrm>
            <a:custGeom>
              <a:avLst/>
              <a:gdLst/>
              <a:ahLst/>
              <a:cxnLst/>
              <a:rect l="l" t="t" r="r" b="b"/>
              <a:pathLst>
                <a:path w="13909" h="18875" extrusionOk="0">
                  <a:moveTo>
                    <a:pt x="2832" y="0"/>
                  </a:moveTo>
                  <a:cubicBezTo>
                    <a:pt x="2620" y="0"/>
                    <a:pt x="2421" y="53"/>
                    <a:pt x="2236" y="166"/>
                  </a:cubicBezTo>
                  <a:cubicBezTo>
                    <a:pt x="1" y="1500"/>
                    <a:pt x="9374" y="17212"/>
                    <a:pt x="9374" y="17212"/>
                  </a:cubicBezTo>
                  <a:cubicBezTo>
                    <a:pt x="10206" y="18377"/>
                    <a:pt x="11012" y="18875"/>
                    <a:pt x="11671" y="18875"/>
                  </a:cubicBezTo>
                  <a:cubicBezTo>
                    <a:pt x="13179" y="18875"/>
                    <a:pt x="13909" y="16266"/>
                    <a:pt x="12376" y="13109"/>
                  </a:cubicBezTo>
                  <a:cubicBezTo>
                    <a:pt x="10364" y="8867"/>
                    <a:pt x="5565" y="0"/>
                    <a:pt x="283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 flipH="1">
              <a:off x="8837792" y="3691713"/>
              <a:ext cx="34469" cy="29108"/>
            </a:xfrm>
            <a:custGeom>
              <a:avLst/>
              <a:gdLst/>
              <a:ahLst/>
              <a:cxnLst/>
              <a:rect l="l" t="t" r="r" b="b"/>
              <a:pathLst>
                <a:path w="4128" h="3486" extrusionOk="0">
                  <a:moveTo>
                    <a:pt x="2288" y="0"/>
                  </a:moveTo>
                  <a:cubicBezTo>
                    <a:pt x="843" y="0"/>
                    <a:pt x="0" y="1666"/>
                    <a:pt x="925" y="2813"/>
                  </a:cubicBezTo>
                  <a:cubicBezTo>
                    <a:pt x="1288" y="3276"/>
                    <a:pt x="1787" y="3486"/>
                    <a:pt x="2279" y="3486"/>
                  </a:cubicBezTo>
                  <a:cubicBezTo>
                    <a:pt x="3100" y="3486"/>
                    <a:pt x="3902" y="2905"/>
                    <a:pt x="4027" y="1946"/>
                  </a:cubicBezTo>
                  <a:cubicBezTo>
                    <a:pt x="4127" y="979"/>
                    <a:pt x="3427" y="111"/>
                    <a:pt x="2493" y="11"/>
                  </a:cubicBezTo>
                  <a:cubicBezTo>
                    <a:pt x="2423" y="4"/>
                    <a:pt x="2355" y="0"/>
                    <a:pt x="2288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7" name="Google Shape;1147;p38"/>
          <p:cNvGrpSpPr/>
          <p:nvPr/>
        </p:nvGrpSpPr>
        <p:grpSpPr>
          <a:xfrm>
            <a:off x="10794497" y="5552065"/>
            <a:ext cx="966236" cy="1193464"/>
            <a:chOff x="7539122" y="291111"/>
            <a:chExt cx="724677" cy="895098"/>
          </a:xfrm>
        </p:grpSpPr>
        <p:grpSp>
          <p:nvGrpSpPr>
            <p:cNvPr id="1148" name="Google Shape;1148;p38"/>
            <p:cNvGrpSpPr/>
            <p:nvPr/>
          </p:nvGrpSpPr>
          <p:grpSpPr>
            <a:xfrm>
              <a:off x="7539122" y="807156"/>
              <a:ext cx="422676" cy="379053"/>
              <a:chOff x="4713117" y="984916"/>
              <a:chExt cx="504929" cy="452763"/>
            </a:xfrm>
          </p:grpSpPr>
          <p:sp>
            <p:nvSpPr>
              <p:cNvPr id="1149" name="Google Shape;1149;p38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4" name="Google Shape;1154;p38"/>
            <p:cNvGrpSpPr/>
            <p:nvPr/>
          </p:nvGrpSpPr>
          <p:grpSpPr>
            <a:xfrm rot="2035528">
              <a:off x="7771333" y="376806"/>
              <a:ext cx="422678" cy="379048"/>
              <a:chOff x="4713117" y="984916"/>
              <a:chExt cx="504929" cy="452763"/>
            </a:xfrm>
          </p:grpSpPr>
          <p:sp>
            <p:nvSpPr>
              <p:cNvPr id="1155" name="Google Shape;1155;p38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60" name="Google Shape;1160;p38"/>
          <p:cNvGrpSpPr/>
          <p:nvPr/>
        </p:nvGrpSpPr>
        <p:grpSpPr>
          <a:xfrm rot="925753">
            <a:off x="790825" y="680530"/>
            <a:ext cx="563547" cy="505425"/>
            <a:chOff x="4713117" y="984916"/>
            <a:chExt cx="504929" cy="452763"/>
          </a:xfrm>
        </p:grpSpPr>
        <p:sp>
          <p:nvSpPr>
            <p:cNvPr id="1161" name="Google Shape;1161;p38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38"/>
          <p:cNvGrpSpPr/>
          <p:nvPr/>
        </p:nvGrpSpPr>
        <p:grpSpPr>
          <a:xfrm>
            <a:off x="10546168" y="770782"/>
            <a:ext cx="1462859" cy="1262513"/>
            <a:chOff x="6191391" y="2232398"/>
            <a:chExt cx="1097144" cy="946885"/>
          </a:xfrm>
        </p:grpSpPr>
        <p:sp>
          <p:nvSpPr>
            <p:cNvPr id="1167" name="Google Shape;1167;p38"/>
            <p:cNvSpPr/>
            <p:nvPr/>
          </p:nvSpPr>
          <p:spPr>
            <a:xfrm>
              <a:off x="6191391" y="2232398"/>
              <a:ext cx="1097144" cy="946885"/>
            </a:xfrm>
            <a:custGeom>
              <a:avLst/>
              <a:gdLst/>
              <a:ahLst/>
              <a:cxnLst/>
              <a:rect l="l" t="t" r="r" b="b"/>
              <a:pathLst>
                <a:path w="27615" h="23833" extrusionOk="0">
                  <a:moveTo>
                    <a:pt x="21362" y="1"/>
                  </a:moveTo>
                  <a:lnTo>
                    <a:pt x="19890" y="2606"/>
                  </a:lnTo>
                  <a:lnTo>
                    <a:pt x="19437" y="2515"/>
                  </a:lnTo>
                  <a:cubicBezTo>
                    <a:pt x="16311" y="1904"/>
                    <a:pt x="13887" y="1451"/>
                    <a:pt x="12233" y="1134"/>
                  </a:cubicBezTo>
                  <a:cubicBezTo>
                    <a:pt x="9333" y="590"/>
                    <a:pt x="9243" y="567"/>
                    <a:pt x="9152" y="567"/>
                  </a:cubicBezTo>
                  <a:lnTo>
                    <a:pt x="8631" y="499"/>
                  </a:lnTo>
                  <a:cubicBezTo>
                    <a:pt x="8631" y="499"/>
                    <a:pt x="5460" y="1519"/>
                    <a:pt x="4893" y="1723"/>
                  </a:cubicBezTo>
                  <a:cubicBezTo>
                    <a:pt x="2016" y="2787"/>
                    <a:pt x="1631" y="3286"/>
                    <a:pt x="1450" y="3535"/>
                  </a:cubicBezTo>
                  <a:cubicBezTo>
                    <a:pt x="1314" y="3716"/>
                    <a:pt x="906" y="4260"/>
                    <a:pt x="453" y="6638"/>
                  </a:cubicBezTo>
                  <a:cubicBezTo>
                    <a:pt x="0" y="9017"/>
                    <a:pt x="204" y="9629"/>
                    <a:pt x="295" y="9855"/>
                  </a:cubicBezTo>
                  <a:cubicBezTo>
                    <a:pt x="521" y="10489"/>
                    <a:pt x="2198" y="13185"/>
                    <a:pt x="3761" y="15586"/>
                  </a:cubicBezTo>
                  <a:lnTo>
                    <a:pt x="657" y="16424"/>
                  </a:lnTo>
                  <a:lnTo>
                    <a:pt x="4825" y="18916"/>
                  </a:lnTo>
                  <a:lnTo>
                    <a:pt x="5641" y="23130"/>
                  </a:lnTo>
                  <a:lnTo>
                    <a:pt x="7567" y="21159"/>
                  </a:lnTo>
                  <a:cubicBezTo>
                    <a:pt x="8110" y="21907"/>
                    <a:pt x="8563" y="22473"/>
                    <a:pt x="8926" y="22858"/>
                  </a:cubicBezTo>
                  <a:cubicBezTo>
                    <a:pt x="9062" y="23017"/>
                    <a:pt x="9198" y="23153"/>
                    <a:pt x="9311" y="23243"/>
                  </a:cubicBezTo>
                  <a:cubicBezTo>
                    <a:pt x="9379" y="23311"/>
                    <a:pt x="9424" y="23356"/>
                    <a:pt x="9492" y="23402"/>
                  </a:cubicBezTo>
                  <a:cubicBezTo>
                    <a:pt x="9628" y="23515"/>
                    <a:pt x="9764" y="23606"/>
                    <a:pt x="9922" y="23696"/>
                  </a:cubicBezTo>
                  <a:lnTo>
                    <a:pt x="9945" y="23696"/>
                  </a:lnTo>
                  <a:lnTo>
                    <a:pt x="9990" y="23719"/>
                  </a:lnTo>
                  <a:lnTo>
                    <a:pt x="10058" y="23719"/>
                  </a:lnTo>
                  <a:cubicBezTo>
                    <a:pt x="10240" y="23787"/>
                    <a:pt x="10421" y="23832"/>
                    <a:pt x="10602" y="23832"/>
                  </a:cubicBezTo>
                  <a:lnTo>
                    <a:pt x="10693" y="23832"/>
                  </a:lnTo>
                  <a:cubicBezTo>
                    <a:pt x="11259" y="23832"/>
                    <a:pt x="13026" y="23832"/>
                    <a:pt x="23628" y="16538"/>
                  </a:cubicBezTo>
                  <a:cubicBezTo>
                    <a:pt x="24013" y="16266"/>
                    <a:pt x="24375" y="16017"/>
                    <a:pt x="24692" y="15790"/>
                  </a:cubicBezTo>
                  <a:lnTo>
                    <a:pt x="24851" y="15677"/>
                  </a:lnTo>
                  <a:lnTo>
                    <a:pt x="25010" y="15564"/>
                  </a:lnTo>
                  <a:lnTo>
                    <a:pt x="25032" y="15564"/>
                  </a:lnTo>
                  <a:lnTo>
                    <a:pt x="25146" y="15473"/>
                  </a:lnTo>
                  <a:lnTo>
                    <a:pt x="25191" y="15450"/>
                  </a:lnTo>
                  <a:lnTo>
                    <a:pt x="25304" y="15360"/>
                  </a:lnTo>
                  <a:lnTo>
                    <a:pt x="25349" y="15360"/>
                  </a:lnTo>
                  <a:lnTo>
                    <a:pt x="25440" y="15292"/>
                  </a:lnTo>
                  <a:lnTo>
                    <a:pt x="25553" y="15224"/>
                  </a:lnTo>
                  <a:lnTo>
                    <a:pt x="25644" y="15156"/>
                  </a:lnTo>
                  <a:lnTo>
                    <a:pt x="25667" y="15133"/>
                  </a:lnTo>
                  <a:lnTo>
                    <a:pt x="25735" y="15088"/>
                  </a:lnTo>
                  <a:lnTo>
                    <a:pt x="25757" y="15065"/>
                  </a:lnTo>
                  <a:lnTo>
                    <a:pt x="25803" y="15020"/>
                  </a:lnTo>
                  <a:lnTo>
                    <a:pt x="25848" y="14997"/>
                  </a:lnTo>
                  <a:lnTo>
                    <a:pt x="25893" y="14975"/>
                  </a:lnTo>
                  <a:lnTo>
                    <a:pt x="25916" y="14952"/>
                  </a:lnTo>
                  <a:lnTo>
                    <a:pt x="25938" y="14929"/>
                  </a:lnTo>
                  <a:lnTo>
                    <a:pt x="26006" y="14884"/>
                  </a:lnTo>
                  <a:cubicBezTo>
                    <a:pt x="26256" y="14680"/>
                    <a:pt x="26754" y="14250"/>
                    <a:pt x="27230" y="11962"/>
                  </a:cubicBezTo>
                  <a:cubicBezTo>
                    <a:pt x="27343" y="11350"/>
                    <a:pt x="27615" y="9855"/>
                    <a:pt x="27434" y="8972"/>
                  </a:cubicBezTo>
                  <a:cubicBezTo>
                    <a:pt x="27366" y="8564"/>
                    <a:pt x="27252" y="8043"/>
                    <a:pt x="25032" y="5868"/>
                  </a:cubicBezTo>
                  <a:lnTo>
                    <a:pt x="25078" y="5845"/>
                  </a:lnTo>
                  <a:lnTo>
                    <a:pt x="26731" y="4146"/>
                  </a:lnTo>
                  <a:lnTo>
                    <a:pt x="23288" y="2878"/>
                  </a:lnTo>
                  <a:lnTo>
                    <a:pt x="213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6541054" y="2328664"/>
              <a:ext cx="414026" cy="794719"/>
            </a:xfrm>
            <a:custGeom>
              <a:avLst/>
              <a:gdLst/>
              <a:ahLst/>
              <a:cxnLst/>
              <a:rect l="l" t="t" r="r" b="b"/>
              <a:pathLst>
                <a:path w="10421" h="20003" extrusionOk="0">
                  <a:moveTo>
                    <a:pt x="3217" y="0"/>
                  </a:moveTo>
                  <a:lnTo>
                    <a:pt x="0" y="4825"/>
                  </a:lnTo>
                  <a:lnTo>
                    <a:pt x="1654" y="19935"/>
                  </a:lnTo>
                  <a:cubicBezTo>
                    <a:pt x="1699" y="19980"/>
                    <a:pt x="1767" y="20003"/>
                    <a:pt x="1835" y="20003"/>
                  </a:cubicBezTo>
                  <a:lnTo>
                    <a:pt x="1926" y="20003"/>
                  </a:lnTo>
                  <a:lnTo>
                    <a:pt x="8427" y="11055"/>
                  </a:lnTo>
                  <a:lnTo>
                    <a:pt x="10421" y="1382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6342126" y="2308839"/>
              <a:ext cx="369966" cy="815458"/>
            </a:xfrm>
            <a:custGeom>
              <a:avLst/>
              <a:gdLst/>
              <a:ahLst/>
              <a:cxnLst/>
              <a:rect l="l" t="t" r="r" b="b"/>
              <a:pathLst>
                <a:path w="9312" h="20525" extrusionOk="0">
                  <a:moveTo>
                    <a:pt x="5460" y="1"/>
                  </a:moveTo>
                  <a:lnTo>
                    <a:pt x="1586" y="2447"/>
                  </a:lnTo>
                  <a:lnTo>
                    <a:pt x="1" y="9017"/>
                  </a:lnTo>
                  <a:lnTo>
                    <a:pt x="6819" y="20525"/>
                  </a:lnTo>
                  <a:lnTo>
                    <a:pt x="6276" y="8700"/>
                  </a:lnTo>
                  <a:lnTo>
                    <a:pt x="7295" y="4124"/>
                  </a:lnTo>
                  <a:lnTo>
                    <a:pt x="9311" y="726"/>
                  </a:lnTo>
                  <a:cubicBezTo>
                    <a:pt x="7091" y="295"/>
                    <a:pt x="5596" y="23"/>
                    <a:pt x="5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6617535" y="2363746"/>
              <a:ext cx="476164" cy="757850"/>
            </a:xfrm>
            <a:custGeom>
              <a:avLst/>
              <a:gdLst/>
              <a:ahLst/>
              <a:cxnLst/>
              <a:rect l="l" t="t" r="r" b="b"/>
              <a:pathLst>
                <a:path w="11985" h="19075" extrusionOk="0">
                  <a:moveTo>
                    <a:pt x="5845" y="1"/>
                  </a:moveTo>
                  <a:lnTo>
                    <a:pt x="6230" y="3942"/>
                  </a:lnTo>
                  <a:lnTo>
                    <a:pt x="5392" y="8835"/>
                  </a:lnTo>
                  <a:lnTo>
                    <a:pt x="1" y="19075"/>
                  </a:lnTo>
                  <a:lnTo>
                    <a:pt x="11055" y="11033"/>
                  </a:lnTo>
                  <a:lnTo>
                    <a:pt x="11984" y="4350"/>
                  </a:lnTo>
                  <a:lnTo>
                    <a:pt x="10557" y="907"/>
                  </a:lnTo>
                  <a:lnTo>
                    <a:pt x="58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6613045" y="2399741"/>
              <a:ext cx="623761" cy="724596"/>
            </a:xfrm>
            <a:custGeom>
              <a:avLst/>
              <a:gdLst/>
              <a:ahLst/>
              <a:cxnLst/>
              <a:rect l="l" t="t" r="r" b="b"/>
              <a:pathLst>
                <a:path w="15700" h="18238" extrusionOk="0">
                  <a:moveTo>
                    <a:pt x="10693" y="1"/>
                  </a:moveTo>
                  <a:lnTo>
                    <a:pt x="11146" y="3965"/>
                  </a:lnTo>
                  <a:lnTo>
                    <a:pt x="10330" y="8609"/>
                  </a:lnTo>
                  <a:lnTo>
                    <a:pt x="0" y="18237"/>
                  </a:lnTo>
                  <a:cubicBezTo>
                    <a:pt x="12" y="18237"/>
                    <a:pt x="23" y="18237"/>
                    <a:pt x="35" y="18237"/>
                  </a:cubicBezTo>
                  <a:cubicBezTo>
                    <a:pt x="2234" y="18237"/>
                    <a:pt x="14048" y="9898"/>
                    <a:pt x="14566" y="9492"/>
                  </a:cubicBezTo>
                  <a:cubicBezTo>
                    <a:pt x="15065" y="9062"/>
                    <a:pt x="15699" y="5845"/>
                    <a:pt x="15495" y="4962"/>
                  </a:cubicBezTo>
                  <a:cubicBezTo>
                    <a:pt x="15314" y="4078"/>
                    <a:pt x="10693" y="1"/>
                    <a:pt x="10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6244033" y="2308561"/>
              <a:ext cx="369926" cy="814823"/>
            </a:xfrm>
            <a:custGeom>
              <a:avLst/>
              <a:gdLst/>
              <a:ahLst/>
              <a:cxnLst/>
              <a:rect l="l" t="t" r="r" b="b"/>
              <a:pathLst>
                <a:path w="9311" h="20509" extrusionOk="0">
                  <a:moveTo>
                    <a:pt x="7948" y="7"/>
                  </a:moveTo>
                  <a:cubicBezTo>
                    <a:pt x="7950" y="7"/>
                    <a:pt x="7951" y="8"/>
                    <a:pt x="7952" y="8"/>
                  </a:cubicBezTo>
                  <a:cubicBezTo>
                    <a:pt x="7951" y="8"/>
                    <a:pt x="7950" y="7"/>
                    <a:pt x="7948" y="7"/>
                  </a:cubicBezTo>
                  <a:close/>
                  <a:moveTo>
                    <a:pt x="7821" y="1"/>
                  </a:moveTo>
                  <a:cubicBezTo>
                    <a:pt x="6450" y="1"/>
                    <a:pt x="1593" y="1817"/>
                    <a:pt x="1156" y="2386"/>
                  </a:cubicBezTo>
                  <a:cubicBezTo>
                    <a:pt x="725" y="2998"/>
                    <a:pt x="0" y="6804"/>
                    <a:pt x="227" y="7370"/>
                  </a:cubicBezTo>
                  <a:cubicBezTo>
                    <a:pt x="567" y="8299"/>
                    <a:pt x="8201" y="20464"/>
                    <a:pt x="9311" y="20509"/>
                  </a:cubicBezTo>
                  <a:lnTo>
                    <a:pt x="4622" y="8118"/>
                  </a:lnTo>
                  <a:lnTo>
                    <a:pt x="5505" y="3406"/>
                  </a:lnTo>
                  <a:cubicBezTo>
                    <a:pt x="5505" y="3406"/>
                    <a:pt x="7674" y="7"/>
                    <a:pt x="7947" y="7"/>
                  </a:cubicBezTo>
                  <a:cubicBezTo>
                    <a:pt x="7947" y="7"/>
                    <a:pt x="7948" y="7"/>
                    <a:pt x="7948" y="7"/>
                  </a:cubicBezTo>
                  <a:lnTo>
                    <a:pt x="7948" y="7"/>
                  </a:lnTo>
                  <a:cubicBezTo>
                    <a:pt x="7910" y="3"/>
                    <a:pt x="7867" y="1"/>
                    <a:pt x="7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6244033" y="2404231"/>
              <a:ext cx="991859" cy="372667"/>
            </a:xfrm>
            <a:custGeom>
              <a:avLst/>
              <a:gdLst/>
              <a:ahLst/>
              <a:cxnLst/>
              <a:rect l="l" t="t" r="r" b="b"/>
              <a:pathLst>
                <a:path w="24965" h="9380" extrusionOk="0">
                  <a:moveTo>
                    <a:pt x="1156" y="1"/>
                  </a:moveTo>
                  <a:cubicBezTo>
                    <a:pt x="703" y="590"/>
                    <a:pt x="0" y="4396"/>
                    <a:pt x="204" y="4962"/>
                  </a:cubicBezTo>
                  <a:lnTo>
                    <a:pt x="23854" y="9379"/>
                  </a:lnTo>
                  <a:cubicBezTo>
                    <a:pt x="24353" y="8949"/>
                    <a:pt x="24965" y="5732"/>
                    <a:pt x="24783" y="4826"/>
                  </a:cubicBezTo>
                  <a:lnTo>
                    <a:pt x="1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6381141" y="2367361"/>
              <a:ext cx="300319" cy="103338"/>
            </a:xfrm>
            <a:custGeom>
              <a:avLst/>
              <a:gdLst/>
              <a:ahLst/>
              <a:cxnLst/>
              <a:rect l="l" t="t" r="r" b="b"/>
              <a:pathLst>
                <a:path w="7559" h="2601" extrusionOk="0">
                  <a:moveTo>
                    <a:pt x="5883" y="0"/>
                  </a:moveTo>
                  <a:cubicBezTo>
                    <a:pt x="5882" y="0"/>
                    <a:pt x="1465" y="204"/>
                    <a:pt x="401" y="1812"/>
                  </a:cubicBezTo>
                  <a:cubicBezTo>
                    <a:pt x="0" y="2405"/>
                    <a:pt x="454" y="2601"/>
                    <a:pt x="1221" y="2601"/>
                  </a:cubicBezTo>
                  <a:cubicBezTo>
                    <a:pt x="2539" y="2601"/>
                    <a:pt x="4782" y="2024"/>
                    <a:pt x="5226" y="1880"/>
                  </a:cubicBezTo>
                  <a:cubicBezTo>
                    <a:pt x="5951" y="1631"/>
                    <a:pt x="7559" y="113"/>
                    <a:pt x="5883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6299059" y="2462276"/>
              <a:ext cx="70998" cy="59476"/>
            </a:xfrm>
            <a:custGeom>
              <a:avLst/>
              <a:gdLst/>
              <a:ahLst/>
              <a:cxnLst/>
              <a:rect l="l" t="t" r="r" b="b"/>
              <a:pathLst>
                <a:path w="1787" h="1497" extrusionOk="0">
                  <a:moveTo>
                    <a:pt x="971" y="1"/>
                  </a:moveTo>
                  <a:cubicBezTo>
                    <a:pt x="387" y="1"/>
                    <a:pt x="0" y="662"/>
                    <a:pt x="337" y="1168"/>
                  </a:cubicBezTo>
                  <a:cubicBezTo>
                    <a:pt x="496" y="1392"/>
                    <a:pt x="735" y="1496"/>
                    <a:pt x="969" y="1496"/>
                  </a:cubicBezTo>
                  <a:cubicBezTo>
                    <a:pt x="1304" y="1496"/>
                    <a:pt x="1630" y="1282"/>
                    <a:pt x="1696" y="896"/>
                  </a:cubicBezTo>
                  <a:cubicBezTo>
                    <a:pt x="1787" y="488"/>
                    <a:pt x="1515" y="103"/>
                    <a:pt x="1107" y="12"/>
                  </a:cubicBezTo>
                  <a:cubicBezTo>
                    <a:pt x="1061" y="4"/>
                    <a:pt x="1015" y="1"/>
                    <a:pt x="971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6831759" y="2522149"/>
              <a:ext cx="223243" cy="222329"/>
            </a:xfrm>
            <a:custGeom>
              <a:avLst/>
              <a:gdLst/>
              <a:ahLst/>
              <a:cxnLst/>
              <a:rect l="l" t="t" r="r" b="b"/>
              <a:pathLst>
                <a:path w="5619" h="5596" extrusionOk="0">
                  <a:moveTo>
                    <a:pt x="816" y="1"/>
                  </a:moveTo>
                  <a:lnTo>
                    <a:pt x="0" y="4712"/>
                  </a:lnTo>
                  <a:lnTo>
                    <a:pt x="4735" y="5596"/>
                  </a:lnTo>
                  <a:lnTo>
                    <a:pt x="4825" y="5528"/>
                  </a:lnTo>
                  <a:lnTo>
                    <a:pt x="5618" y="975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6427625" y="2440266"/>
              <a:ext cx="204371" cy="225031"/>
            </a:xfrm>
            <a:custGeom>
              <a:avLst/>
              <a:gdLst/>
              <a:ahLst/>
              <a:cxnLst/>
              <a:rect l="l" t="t" r="r" b="b"/>
              <a:pathLst>
                <a:path w="5144" h="5664" extrusionOk="0">
                  <a:moveTo>
                    <a:pt x="952" y="0"/>
                  </a:moveTo>
                  <a:lnTo>
                    <a:pt x="884" y="91"/>
                  </a:lnTo>
                  <a:lnTo>
                    <a:pt x="1" y="4825"/>
                  </a:lnTo>
                  <a:lnTo>
                    <a:pt x="23" y="4893"/>
                  </a:lnTo>
                  <a:lnTo>
                    <a:pt x="4146" y="5663"/>
                  </a:lnTo>
                  <a:lnTo>
                    <a:pt x="4146" y="5369"/>
                  </a:lnTo>
                  <a:lnTo>
                    <a:pt x="5143" y="838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6476255" y="2399741"/>
              <a:ext cx="759638" cy="723642"/>
            </a:xfrm>
            <a:custGeom>
              <a:avLst/>
              <a:gdLst/>
              <a:ahLst/>
              <a:cxnLst/>
              <a:rect l="l" t="t" r="r" b="b"/>
              <a:pathLst>
                <a:path w="19120" h="18214" extrusionOk="0">
                  <a:moveTo>
                    <a:pt x="14113" y="1"/>
                  </a:moveTo>
                  <a:cubicBezTo>
                    <a:pt x="14068" y="250"/>
                    <a:pt x="11485" y="13344"/>
                    <a:pt x="0" y="14046"/>
                  </a:cubicBezTo>
                  <a:cubicBezTo>
                    <a:pt x="1427" y="16085"/>
                    <a:pt x="2696" y="17761"/>
                    <a:pt x="3262" y="18146"/>
                  </a:cubicBezTo>
                  <a:cubicBezTo>
                    <a:pt x="3285" y="18169"/>
                    <a:pt x="3307" y="18191"/>
                    <a:pt x="3353" y="18191"/>
                  </a:cubicBezTo>
                  <a:lnTo>
                    <a:pt x="3375" y="18191"/>
                  </a:lnTo>
                  <a:cubicBezTo>
                    <a:pt x="3398" y="18214"/>
                    <a:pt x="3421" y="18214"/>
                    <a:pt x="3443" y="18214"/>
                  </a:cubicBezTo>
                  <a:lnTo>
                    <a:pt x="3534" y="18214"/>
                  </a:lnTo>
                  <a:cubicBezTo>
                    <a:pt x="5822" y="18101"/>
                    <a:pt x="17488" y="9900"/>
                    <a:pt x="17964" y="9492"/>
                  </a:cubicBezTo>
                  <a:cubicBezTo>
                    <a:pt x="18463" y="9062"/>
                    <a:pt x="19120" y="5845"/>
                    <a:pt x="18938" y="4962"/>
                  </a:cubicBezTo>
                  <a:cubicBezTo>
                    <a:pt x="18757" y="4056"/>
                    <a:pt x="14113" y="1"/>
                    <a:pt x="14113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6939745" y="2302562"/>
              <a:ext cx="231348" cy="231348"/>
            </a:xfrm>
            <a:custGeom>
              <a:avLst/>
              <a:gdLst/>
              <a:ahLst/>
              <a:cxnLst/>
              <a:rect l="l" t="t" r="r" b="b"/>
              <a:pathLst>
                <a:path w="5823" h="5823" extrusionOk="0">
                  <a:moveTo>
                    <a:pt x="2651" y="0"/>
                  </a:moveTo>
                  <a:lnTo>
                    <a:pt x="2289" y="2379"/>
                  </a:lnTo>
                  <a:lnTo>
                    <a:pt x="1" y="3172"/>
                  </a:lnTo>
                  <a:lnTo>
                    <a:pt x="2379" y="3557"/>
                  </a:lnTo>
                  <a:lnTo>
                    <a:pt x="3172" y="5822"/>
                  </a:lnTo>
                  <a:lnTo>
                    <a:pt x="3557" y="3443"/>
                  </a:lnTo>
                  <a:lnTo>
                    <a:pt x="5822" y="2651"/>
                  </a:lnTo>
                  <a:lnTo>
                    <a:pt x="3444" y="2288"/>
                  </a:lnTo>
                  <a:lnTo>
                    <a:pt x="26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6343914" y="2807450"/>
              <a:ext cx="229560" cy="230434"/>
            </a:xfrm>
            <a:custGeom>
              <a:avLst/>
              <a:gdLst/>
              <a:ahLst/>
              <a:cxnLst/>
              <a:rect l="l" t="t" r="r" b="b"/>
              <a:pathLst>
                <a:path w="5778" h="5800" extrusionOk="0">
                  <a:moveTo>
                    <a:pt x="3354" y="1"/>
                  </a:moveTo>
                  <a:lnTo>
                    <a:pt x="2402" y="2243"/>
                  </a:lnTo>
                  <a:lnTo>
                    <a:pt x="1" y="2447"/>
                  </a:lnTo>
                  <a:lnTo>
                    <a:pt x="2221" y="3399"/>
                  </a:lnTo>
                  <a:lnTo>
                    <a:pt x="2425" y="5800"/>
                  </a:lnTo>
                  <a:lnTo>
                    <a:pt x="3376" y="3580"/>
                  </a:lnTo>
                  <a:lnTo>
                    <a:pt x="5778" y="3353"/>
                  </a:lnTo>
                  <a:lnTo>
                    <a:pt x="3558" y="2425"/>
                  </a:lnTo>
                  <a:lnTo>
                    <a:pt x="3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 descr="S and SH Minimal Pairs by Let's Talk Speech | Teachers Pay Teachers">
            <a:extLst>
              <a:ext uri="{FF2B5EF4-FFF2-40B4-BE49-F238E27FC236}">
                <a16:creationId xmlns="" xmlns:a16="http://schemas.microsoft.com/office/drawing/2014/main" id="{9DC50947-B162-4D0F-9B23-2B8DB8E71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136"/>
          <a:stretch/>
        </p:blipFill>
        <p:spPr bwMode="auto">
          <a:xfrm>
            <a:off x="2748518" y="173282"/>
            <a:ext cx="6372551" cy="639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=""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3674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3661" y="260671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=""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=""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=""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=""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=""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=""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=""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=""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=""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=""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=""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696922" y="1260738"/>
            <a:ext cx="51026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kumimoji="0" lang="en-AU" sz="54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kumimoji="0" lang="zh-CN" altLang="en-US" sz="199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  <p:pic>
        <p:nvPicPr>
          <p:cNvPr id="21" name="图片 74">
            <a:extLst>
              <a:ext uri="{FF2B5EF4-FFF2-40B4-BE49-F238E27FC236}">
                <a16:creationId xmlns=""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287913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35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32"/>
          <p:cNvSpPr/>
          <p:nvPr/>
        </p:nvSpPr>
        <p:spPr>
          <a:xfrm>
            <a:off x="127900" y="3641418"/>
            <a:ext cx="273067" cy="250967"/>
          </a:xfrm>
          <a:custGeom>
            <a:avLst/>
            <a:gdLst/>
            <a:ahLst/>
            <a:cxnLst/>
            <a:rect l="l" t="t" r="r" b="b"/>
            <a:pathLst>
              <a:path w="8192" h="7529" extrusionOk="0">
                <a:moveTo>
                  <a:pt x="3157" y="1"/>
                </a:moveTo>
                <a:cubicBezTo>
                  <a:pt x="2705" y="1"/>
                  <a:pt x="2223" y="394"/>
                  <a:pt x="2408" y="947"/>
                </a:cubicBezTo>
                <a:lnTo>
                  <a:pt x="3178" y="3281"/>
                </a:lnTo>
                <a:lnTo>
                  <a:pt x="822" y="4073"/>
                </a:lnTo>
                <a:cubicBezTo>
                  <a:pt x="1" y="4320"/>
                  <a:pt x="333" y="5496"/>
                  <a:pt x="1059" y="5496"/>
                </a:cubicBezTo>
                <a:cubicBezTo>
                  <a:pt x="1135" y="5496"/>
                  <a:pt x="1214" y="5483"/>
                  <a:pt x="1298" y="5455"/>
                </a:cubicBezTo>
                <a:lnTo>
                  <a:pt x="3631" y="4685"/>
                </a:lnTo>
                <a:lnTo>
                  <a:pt x="4424" y="7041"/>
                </a:lnTo>
                <a:cubicBezTo>
                  <a:pt x="4527" y="7384"/>
                  <a:pt x="4788" y="7529"/>
                  <a:pt x="5058" y="7529"/>
                </a:cubicBezTo>
                <a:cubicBezTo>
                  <a:pt x="5501" y="7529"/>
                  <a:pt x="5966" y="7137"/>
                  <a:pt x="5783" y="6588"/>
                </a:cubicBezTo>
                <a:lnTo>
                  <a:pt x="4741" y="4232"/>
                </a:lnTo>
                <a:lnTo>
                  <a:pt x="7391" y="3462"/>
                </a:lnTo>
                <a:cubicBezTo>
                  <a:pt x="8192" y="3216"/>
                  <a:pt x="7877" y="2040"/>
                  <a:pt x="7153" y="2040"/>
                </a:cubicBezTo>
                <a:cubicBezTo>
                  <a:pt x="7078" y="2040"/>
                  <a:pt x="6999" y="2052"/>
                  <a:pt x="6916" y="2080"/>
                </a:cubicBezTo>
                <a:lnTo>
                  <a:pt x="4582" y="2850"/>
                </a:lnTo>
                <a:lnTo>
                  <a:pt x="3789" y="472"/>
                </a:lnTo>
                <a:cubicBezTo>
                  <a:pt x="3688" y="141"/>
                  <a:pt x="3428" y="1"/>
                  <a:pt x="31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72" name="Google Shape;672;p32"/>
          <p:cNvGrpSpPr/>
          <p:nvPr/>
        </p:nvGrpSpPr>
        <p:grpSpPr>
          <a:xfrm>
            <a:off x="1219835" y="5045716"/>
            <a:ext cx="1462859" cy="1262513"/>
            <a:chOff x="6191391" y="2232398"/>
            <a:chExt cx="1097144" cy="946885"/>
          </a:xfrm>
        </p:grpSpPr>
        <p:sp>
          <p:nvSpPr>
            <p:cNvPr id="673" name="Google Shape;673;p32"/>
            <p:cNvSpPr/>
            <p:nvPr/>
          </p:nvSpPr>
          <p:spPr>
            <a:xfrm>
              <a:off x="6191391" y="2232398"/>
              <a:ext cx="1097144" cy="946885"/>
            </a:xfrm>
            <a:custGeom>
              <a:avLst/>
              <a:gdLst/>
              <a:ahLst/>
              <a:cxnLst/>
              <a:rect l="l" t="t" r="r" b="b"/>
              <a:pathLst>
                <a:path w="27615" h="23833" extrusionOk="0">
                  <a:moveTo>
                    <a:pt x="21362" y="1"/>
                  </a:moveTo>
                  <a:lnTo>
                    <a:pt x="19890" y="2606"/>
                  </a:lnTo>
                  <a:lnTo>
                    <a:pt x="19437" y="2515"/>
                  </a:lnTo>
                  <a:cubicBezTo>
                    <a:pt x="16311" y="1904"/>
                    <a:pt x="13887" y="1451"/>
                    <a:pt x="12233" y="1134"/>
                  </a:cubicBezTo>
                  <a:cubicBezTo>
                    <a:pt x="9333" y="590"/>
                    <a:pt x="9243" y="567"/>
                    <a:pt x="9152" y="567"/>
                  </a:cubicBezTo>
                  <a:lnTo>
                    <a:pt x="8631" y="499"/>
                  </a:lnTo>
                  <a:cubicBezTo>
                    <a:pt x="8631" y="499"/>
                    <a:pt x="5460" y="1519"/>
                    <a:pt x="4893" y="1723"/>
                  </a:cubicBezTo>
                  <a:cubicBezTo>
                    <a:pt x="2016" y="2787"/>
                    <a:pt x="1631" y="3286"/>
                    <a:pt x="1450" y="3535"/>
                  </a:cubicBezTo>
                  <a:cubicBezTo>
                    <a:pt x="1314" y="3716"/>
                    <a:pt x="906" y="4260"/>
                    <a:pt x="453" y="6638"/>
                  </a:cubicBezTo>
                  <a:cubicBezTo>
                    <a:pt x="0" y="9017"/>
                    <a:pt x="204" y="9629"/>
                    <a:pt x="295" y="9855"/>
                  </a:cubicBezTo>
                  <a:cubicBezTo>
                    <a:pt x="521" y="10489"/>
                    <a:pt x="2198" y="13185"/>
                    <a:pt x="3761" y="15586"/>
                  </a:cubicBezTo>
                  <a:lnTo>
                    <a:pt x="657" y="16424"/>
                  </a:lnTo>
                  <a:lnTo>
                    <a:pt x="4825" y="18916"/>
                  </a:lnTo>
                  <a:lnTo>
                    <a:pt x="5641" y="23130"/>
                  </a:lnTo>
                  <a:lnTo>
                    <a:pt x="7567" y="21159"/>
                  </a:lnTo>
                  <a:cubicBezTo>
                    <a:pt x="8110" y="21907"/>
                    <a:pt x="8563" y="22473"/>
                    <a:pt x="8926" y="22858"/>
                  </a:cubicBezTo>
                  <a:cubicBezTo>
                    <a:pt x="9062" y="23017"/>
                    <a:pt x="9198" y="23153"/>
                    <a:pt x="9311" y="23243"/>
                  </a:cubicBezTo>
                  <a:cubicBezTo>
                    <a:pt x="9379" y="23311"/>
                    <a:pt x="9424" y="23356"/>
                    <a:pt x="9492" y="23402"/>
                  </a:cubicBezTo>
                  <a:cubicBezTo>
                    <a:pt x="9628" y="23515"/>
                    <a:pt x="9764" y="23606"/>
                    <a:pt x="9922" y="23696"/>
                  </a:cubicBezTo>
                  <a:lnTo>
                    <a:pt x="9945" y="23696"/>
                  </a:lnTo>
                  <a:lnTo>
                    <a:pt x="9990" y="23719"/>
                  </a:lnTo>
                  <a:lnTo>
                    <a:pt x="10058" y="23719"/>
                  </a:lnTo>
                  <a:cubicBezTo>
                    <a:pt x="10240" y="23787"/>
                    <a:pt x="10421" y="23832"/>
                    <a:pt x="10602" y="23832"/>
                  </a:cubicBezTo>
                  <a:lnTo>
                    <a:pt x="10693" y="23832"/>
                  </a:lnTo>
                  <a:cubicBezTo>
                    <a:pt x="11259" y="23832"/>
                    <a:pt x="13026" y="23832"/>
                    <a:pt x="23628" y="16538"/>
                  </a:cubicBezTo>
                  <a:cubicBezTo>
                    <a:pt x="24013" y="16266"/>
                    <a:pt x="24375" y="16017"/>
                    <a:pt x="24692" y="15790"/>
                  </a:cubicBezTo>
                  <a:lnTo>
                    <a:pt x="24851" y="15677"/>
                  </a:lnTo>
                  <a:lnTo>
                    <a:pt x="25010" y="15564"/>
                  </a:lnTo>
                  <a:lnTo>
                    <a:pt x="25032" y="15564"/>
                  </a:lnTo>
                  <a:lnTo>
                    <a:pt x="25146" y="15473"/>
                  </a:lnTo>
                  <a:lnTo>
                    <a:pt x="25191" y="15450"/>
                  </a:lnTo>
                  <a:lnTo>
                    <a:pt x="25304" y="15360"/>
                  </a:lnTo>
                  <a:lnTo>
                    <a:pt x="25349" y="15360"/>
                  </a:lnTo>
                  <a:lnTo>
                    <a:pt x="25440" y="15292"/>
                  </a:lnTo>
                  <a:lnTo>
                    <a:pt x="25553" y="15224"/>
                  </a:lnTo>
                  <a:lnTo>
                    <a:pt x="25644" y="15156"/>
                  </a:lnTo>
                  <a:lnTo>
                    <a:pt x="25667" y="15133"/>
                  </a:lnTo>
                  <a:lnTo>
                    <a:pt x="25735" y="15088"/>
                  </a:lnTo>
                  <a:lnTo>
                    <a:pt x="25757" y="15065"/>
                  </a:lnTo>
                  <a:lnTo>
                    <a:pt x="25803" y="15020"/>
                  </a:lnTo>
                  <a:lnTo>
                    <a:pt x="25848" y="14997"/>
                  </a:lnTo>
                  <a:lnTo>
                    <a:pt x="25893" y="14975"/>
                  </a:lnTo>
                  <a:lnTo>
                    <a:pt x="25916" y="14952"/>
                  </a:lnTo>
                  <a:lnTo>
                    <a:pt x="25938" y="14929"/>
                  </a:lnTo>
                  <a:lnTo>
                    <a:pt x="26006" y="14884"/>
                  </a:lnTo>
                  <a:cubicBezTo>
                    <a:pt x="26256" y="14680"/>
                    <a:pt x="26754" y="14250"/>
                    <a:pt x="27230" y="11962"/>
                  </a:cubicBezTo>
                  <a:cubicBezTo>
                    <a:pt x="27343" y="11350"/>
                    <a:pt x="27615" y="9855"/>
                    <a:pt x="27434" y="8972"/>
                  </a:cubicBezTo>
                  <a:cubicBezTo>
                    <a:pt x="27366" y="8564"/>
                    <a:pt x="27252" y="8043"/>
                    <a:pt x="25032" y="5868"/>
                  </a:cubicBezTo>
                  <a:lnTo>
                    <a:pt x="25078" y="5845"/>
                  </a:lnTo>
                  <a:lnTo>
                    <a:pt x="26731" y="4146"/>
                  </a:lnTo>
                  <a:lnTo>
                    <a:pt x="23288" y="2878"/>
                  </a:lnTo>
                  <a:lnTo>
                    <a:pt x="213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6541054" y="2328664"/>
              <a:ext cx="414026" cy="794719"/>
            </a:xfrm>
            <a:custGeom>
              <a:avLst/>
              <a:gdLst/>
              <a:ahLst/>
              <a:cxnLst/>
              <a:rect l="l" t="t" r="r" b="b"/>
              <a:pathLst>
                <a:path w="10421" h="20003" extrusionOk="0">
                  <a:moveTo>
                    <a:pt x="3217" y="0"/>
                  </a:moveTo>
                  <a:lnTo>
                    <a:pt x="0" y="4825"/>
                  </a:lnTo>
                  <a:lnTo>
                    <a:pt x="1654" y="19935"/>
                  </a:lnTo>
                  <a:cubicBezTo>
                    <a:pt x="1699" y="19980"/>
                    <a:pt x="1767" y="20003"/>
                    <a:pt x="1835" y="20003"/>
                  </a:cubicBezTo>
                  <a:lnTo>
                    <a:pt x="1926" y="20003"/>
                  </a:lnTo>
                  <a:lnTo>
                    <a:pt x="8427" y="11055"/>
                  </a:lnTo>
                  <a:lnTo>
                    <a:pt x="10421" y="1382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6342126" y="2308839"/>
              <a:ext cx="369966" cy="815458"/>
            </a:xfrm>
            <a:custGeom>
              <a:avLst/>
              <a:gdLst/>
              <a:ahLst/>
              <a:cxnLst/>
              <a:rect l="l" t="t" r="r" b="b"/>
              <a:pathLst>
                <a:path w="9312" h="20525" extrusionOk="0">
                  <a:moveTo>
                    <a:pt x="5460" y="1"/>
                  </a:moveTo>
                  <a:lnTo>
                    <a:pt x="1586" y="2447"/>
                  </a:lnTo>
                  <a:lnTo>
                    <a:pt x="1" y="9017"/>
                  </a:lnTo>
                  <a:lnTo>
                    <a:pt x="6819" y="20525"/>
                  </a:lnTo>
                  <a:lnTo>
                    <a:pt x="6276" y="8700"/>
                  </a:lnTo>
                  <a:lnTo>
                    <a:pt x="7295" y="4124"/>
                  </a:lnTo>
                  <a:lnTo>
                    <a:pt x="9311" y="726"/>
                  </a:lnTo>
                  <a:cubicBezTo>
                    <a:pt x="7091" y="295"/>
                    <a:pt x="5596" y="23"/>
                    <a:pt x="5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6617535" y="2363746"/>
              <a:ext cx="476164" cy="757850"/>
            </a:xfrm>
            <a:custGeom>
              <a:avLst/>
              <a:gdLst/>
              <a:ahLst/>
              <a:cxnLst/>
              <a:rect l="l" t="t" r="r" b="b"/>
              <a:pathLst>
                <a:path w="11985" h="19075" extrusionOk="0">
                  <a:moveTo>
                    <a:pt x="5845" y="1"/>
                  </a:moveTo>
                  <a:lnTo>
                    <a:pt x="6230" y="3942"/>
                  </a:lnTo>
                  <a:lnTo>
                    <a:pt x="5392" y="8835"/>
                  </a:lnTo>
                  <a:lnTo>
                    <a:pt x="1" y="19075"/>
                  </a:lnTo>
                  <a:lnTo>
                    <a:pt x="11055" y="11033"/>
                  </a:lnTo>
                  <a:lnTo>
                    <a:pt x="11984" y="4350"/>
                  </a:lnTo>
                  <a:lnTo>
                    <a:pt x="10557" y="907"/>
                  </a:lnTo>
                  <a:lnTo>
                    <a:pt x="58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6613045" y="2399741"/>
              <a:ext cx="623761" cy="724596"/>
            </a:xfrm>
            <a:custGeom>
              <a:avLst/>
              <a:gdLst/>
              <a:ahLst/>
              <a:cxnLst/>
              <a:rect l="l" t="t" r="r" b="b"/>
              <a:pathLst>
                <a:path w="15700" h="18238" extrusionOk="0">
                  <a:moveTo>
                    <a:pt x="10693" y="1"/>
                  </a:moveTo>
                  <a:lnTo>
                    <a:pt x="11146" y="3965"/>
                  </a:lnTo>
                  <a:lnTo>
                    <a:pt x="10330" y="8609"/>
                  </a:lnTo>
                  <a:lnTo>
                    <a:pt x="0" y="18237"/>
                  </a:lnTo>
                  <a:cubicBezTo>
                    <a:pt x="12" y="18237"/>
                    <a:pt x="23" y="18237"/>
                    <a:pt x="35" y="18237"/>
                  </a:cubicBezTo>
                  <a:cubicBezTo>
                    <a:pt x="2234" y="18237"/>
                    <a:pt x="14048" y="9898"/>
                    <a:pt x="14566" y="9492"/>
                  </a:cubicBezTo>
                  <a:cubicBezTo>
                    <a:pt x="15065" y="9062"/>
                    <a:pt x="15699" y="5845"/>
                    <a:pt x="15495" y="4962"/>
                  </a:cubicBezTo>
                  <a:cubicBezTo>
                    <a:pt x="15314" y="4078"/>
                    <a:pt x="10693" y="1"/>
                    <a:pt x="10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6244033" y="2308561"/>
              <a:ext cx="369926" cy="814823"/>
            </a:xfrm>
            <a:custGeom>
              <a:avLst/>
              <a:gdLst/>
              <a:ahLst/>
              <a:cxnLst/>
              <a:rect l="l" t="t" r="r" b="b"/>
              <a:pathLst>
                <a:path w="9311" h="20509" extrusionOk="0">
                  <a:moveTo>
                    <a:pt x="7948" y="7"/>
                  </a:moveTo>
                  <a:cubicBezTo>
                    <a:pt x="7950" y="7"/>
                    <a:pt x="7951" y="8"/>
                    <a:pt x="7952" y="8"/>
                  </a:cubicBezTo>
                  <a:cubicBezTo>
                    <a:pt x="7951" y="8"/>
                    <a:pt x="7950" y="7"/>
                    <a:pt x="7948" y="7"/>
                  </a:cubicBezTo>
                  <a:close/>
                  <a:moveTo>
                    <a:pt x="7821" y="1"/>
                  </a:moveTo>
                  <a:cubicBezTo>
                    <a:pt x="6450" y="1"/>
                    <a:pt x="1593" y="1817"/>
                    <a:pt x="1156" y="2386"/>
                  </a:cubicBezTo>
                  <a:cubicBezTo>
                    <a:pt x="725" y="2998"/>
                    <a:pt x="0" y="6804"/>
                    <a:pt x="227" y="7370"/>
                  </a:cubicBezTo>
                  <a:cubicBezTo>
                    <a:pt x="567" y="8299"/>
                    <a:pt x="8201" y="20464"/>
                    <a:pt x="9311" y="20509"/>
                  </a:cubicBezTo>
                  <a:lnTo>
                    <a:pt x="4622" y="8118"/>
                  </a:lnTo>
                  <a:lnTo>
                    <a:pt x="5505" y="3406"/>
                  </a:lnTo>
                  <a:cubicBezTo>
                    <a:pt x="5505" y="3406"/>
                    <a:pt x="7674" y="7"/>
                    <a:pt x="7947" y="7"/>
                  </a:cubicBezTo>
                  <a:cubicBezTo>
                    <a:pt x="7947" y="7"/>
                    <a:pt x="7948" y="7"/>
                    <a:pt x="7948" y="7"/>
                  </a:cubicBezTo>
                  <a:lnTo>
                    <a:pt x="7948" y="7"/>
                  </a:lnTo>
                  <a:cubicBezTo>
                    <a:pt x="7910" y="3"/>
                    <a:pt x="7867" y="1"/>
                    <a:pt x="7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6244033" y="2404231"/>
              <a:ext cx="991859" cy="372667"/>
            </a:xfrm>
            <a:custGeom>
              <a:avLst/>
              <a:gdLst/>
              <a:ahLst/>
              <a:cxnLst/>
              <a:rect l="l" t="t" r="r" b="b"/>
              <a:pathLst>
                <a:path w="24965" h="9380" extrusionOk="0">
                  <a:moveTo>
                    <a:pt x="1156" y="1"/>
                  </a:moveTo>
                  <a:cubicBezTo>
                    <a:pt x="703" y="590"/>
                    <a:pt x="0" y="4396"/>
                    <a:pt x="204" y="4962"/>
                  </a:cubicBezTo>
                  <a:lnTo>
                    <a:pt x="23854" y="9379"/>
                  </a:lnTo>
                  <a:cubicBezTo>
                    <a:pt x="24353" y="8949"/>
                    <a:pt x="24965" y="5732"/>
                    <a:pt x="24783" y="4826"/>
                  </a:cubicBezTo>
                  <a:lnTo>
                    <a:pt x="1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6381141" y="2367361"/>
              <a:ext cx="300319" cy="103338"/>
            </a:xfrm>
            <a:custGeom>
              <a:avLst/>
              <a:gdLst/>
              <a:ahLst/>
              <a:cxnLst/>
              <a:rect l="l" t="t" r="r" b="b"/>
              <a:pathLst>
                <a:path w="7559" h="2601" extrusionOk="0">
                  <a:moveTo>
                    <a:pt x="5883" y="0"/>
                  </a:moveTo>
                  <a:cubicBezTo>
                    <a:pt x="5882" y="0"/>
                    <a:pt x="1465" y="204"/>
                    <a:pt x="401" y="1812"/>
                  </a:cubicBezTo>
                  <a:cubicBezTo>
                    <a:pt x="0" y="2405"/>
                    <a:pt x="454" y="2601"/>
                    <a:pt x="1221" y="2601"/>
                  </a:cubicBezTo>
                  <a:cubicBezTo>
                    <a:pt x="2539" y="2601"/>
                    <a:pt x="4782" y="2024"/>
                    <a:pt x="5226" y="1880"/>
                  </a:cubicBezTo>
                  <a:cubicBezTo>
                    <a:pt x="5951" y="1631"/>
                    <a:pt x="7559" y="113"/>
                    <a:pt x="5883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6299059" y="2462276"/>
              <a:ext cx="70998" cy="59476"/>
            </a:xfrm>
            <a:custGeom>
              <a:avLst/>
              <a:gdLst/>
              <a:ahLst/>
              <a:cxnLst/>
              <a:rect l="l" t="t" r="r" b="b"/>
              <a:pathLst>
                <a:path w="1787" h="1497" extrusionOk="0">
                  <a:moveTo>
                    <a:pt x="971" y="1"/>
                  </a:moveTo>
                  <a:cubicBezTo>
                    <a:pt x="387" y="1"/>
                    <a:pt x="0" y="662"/>
                    <a:pt x="337" y="1168"/>
                  </a:cubicBezTo>
                  <a:cubicBezTo>
                    <a:pt x="496" y="1392"/>
                    <a:pt x="735" y="1496"/>
                    <a:pt x="969" y="1496"/>
                  </a:cubicBezTo>
                  <a:cubicBezTo>
                    <a:pt x="1304" y="1496"/>
                    <a:pt x="1630" y="1282"/>
                    <a:pt x="1696" y="896"/>
                  </a:cubicBezTo>
                  <a:cubicBezTo>
                    <a:pt x="1787" y="488"/>
                    <a:pt x="1515" y="103"/>
                    <a:pt x="1107" y="12"/>
                  </a:cubicBezTo>
                  <a:cubicBezTo>
                    <a:pt x="1061" y="4"/>
                    <a:pt x="1015" y="1"/>
                    <a:pt x="971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6831759" y="2522149"/>
              <a:ext cx="223243" cy="222329"/>
            </a:xfrm>
            <a:custGeom>
              <a:avLst/>
              <a:gdLst/>
              <a:ahLst/>
              <a:cxnLst/>
              <a:rect l="l" t="t" r="r" b="b"/>
              <a:pathLst>
                <a:path w="5619" h="5596" extrusionOk="0">
                  <a:moveTo>
                    <a:pt x="816" y="1"/>
                  </a:moveTo>
                  <a:lnTo>
                    <a:pt x="0" y="4712"/>
                  </a:lnTo>
                  <a:lnTo>
                    <a:pt x="4735" y="5596"/>
                  </a:lnTo>
                  <a:lnTo>
                    <a:pt x="4825" y="5528"/>
                  </a:lnTo>
                  <a:lnTo>
                    <a:pt x="5618" y="975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6427625" y="2440266"/>
              <a:ext cx="204371" cy="225031"/>
            </a:xfrm>
            <a:custGeom>
              <a:avLst/>
              <a:gdLst/>
              <a:ahLst/>
              <a:cxnLst/>
              <a:rect l="l" t="t" r="r" b="b"/>
              <a:pathLst>
                <a:path w="5144" h="5664" extrusionOk="0">
                  <a:moveTo>
                    <a:pt x="952" y="0"/>
                  </a:moveTo>
                  <a:lnTo>
                    <a:pt x="884" y="91"/>
                  </a:lnTo>
                  <a:lnTo>
                    <a:pt x="1" y="4825"/>
                  </a:lnTo>
                  <a:lnTo>
                    <a:pt x="23" y="4893"/>
                  </a:lnTo>
                  <a:lnTo>
                    <a:pt x="4146" y="5663"/>
                  </a:lnTo>
                  <a:lnTo>
                    <a:pt x="4146" y="5369"/>
                  </a:lnTo>
                  <a:lnTo>
                    <a:pt x="5143" y="838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6476255" y="2399741"/>
              <a:ext cx="759638" cy="723642"/>
            </a:xfrm>
            <a:custGeom>
              <a:avLst/>
              <a:gdLst/>
              <a:ahLst/>
              <a:cxnLst/>
              <a:rect l="l" t="t" r="r" b="b"/>
              <a:pathLst>
                <a:path w="19120" h="18214" extrusionOk="0">
                  <a:moveTo>
                    <a:pt x="14113" y="1"/>
                  </a:moveTo>
                  <a:cubicBezTo>
                    <a:pt x="14068" y="250"/>
                    <a:pt x="11485" y="13344"/>
                    <a:pt x="0" y="14046"/>
                  </a:cubicBezTo>
                  <a:cubicBezTo>
                    <a:pt x="1427" y="16085"/>
                    <a:pt x="2696" y="17761"/>
                    <a:pt x="3262" y="18146"/>
                  </a:cubicBezTo>
                  <a:cubicBezTo>
                    <a:pt x="3285" y="18169"/>
                    <a:pt x="3307" y="18191"/>
                    <a:pt x="3353" y="18191"/>
                  </a:cubicBezTo>
                  <a:lnTo>
                    <a:pt x="3375" y="18191"/>
                  </a:lnTo>
                  <a:cubicBezTo>
                    <a:pt x="3398" y="18214"/>
                    <a:pt x="3421" y="18214"/>
                    <a:pt x="3443" y="18214"/>
                  </a:cubicBezTo>
                  <a:lnTo>
                    <a:pt x="3534" y="18214"/>
                  </a:lnTo>
                  <a:cubicBezTo>
                    <a:pt x="5822" y="18101"/>
                    <a:pt x="17488" y="9900"/>
                    <a:pt x="17964" y="9492"/>
                  </a:cubicBezTo>
                  <a:cubicBezTo>
                    <a:pt x="18463" y="9062"/>
                    <a:pt x="19120" y="5845"/>
                    <a:pt x="18938" y="4962"/>
                  </a:cubicBezTo>
                  <a:cubicBezTo>
                    <a:pt x="18757" y="4056"/>
                    <a:pt x="14113" y="1"/>
                    <a:pt x="14113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6939745" y="2302562"/>
              <a:ext cx="231348" cy="231348"/>
            </a:xfrm>
            <a:custGeom>
              <a:avLst/>
              <a:gdLst/>
              <a:ahLst/>
              <a:cxnLst/>
              <a:rect l="l" t="t" r="r" b="b"/>
              <a:pathLst>
                <a:path w="5823" h="5823" extrusionOk="0">
                  <a:moveTo>
                    <a:pt x="2651" y="0"/>
                  </a:moveTo>
                  <a:lnTo>
                    <a:pt x="2289" y="2379"/>
                  </a:lnTo>
                  <a:lnTo>
                    <a:pt x="1" y="3172"/>
                  </a:lnTo>
                  <a:lnTo>
                    <a:pt x="2379" y="3557"/>
                  </a:lnTo>
                  <a:lnTo>
                    <a:pt x="3172" y="5822"/>
                  </a:lnTo>
                  <a:lnTo>
                    <a:pt x="3557" y="3443"/>
                  </a:lnTo>
                  <a:lnTo>
                    <a:pt x="5822" y="2651"/>
                  </a:lnTo>
                  <a:lnTo>
                    <a:pt x="3444" y="2288"/>
                  </a:lnTo>
                  <a:lnTo>
                    <a:pt x="26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6343914" y="2807450"/>
              <a:ext cx="229560" cy="230434"/>
            </a:xfrm>
            <a:custGeom>
              <a:avLst/>
              <a:gdLst/>
              <a:ahLst/>
              <a:cxnLst/>
              <a:rect l="l" t="t" r="r" b="b"/>
              <a:pathLst>
                <a:path w="5778" h="5800" extrusionOk="0">
                  <a:moveTo>
                    <a:pt x="3354" y="1"/>
                  </a:moveTo>
                  <a:lnTo>
                    <a:pt x="2402" y="2243"/>
                  </a:lnTo>
                  <a:lnTo>
                    <a:pt x="1" y="2447"/>
                  </a:lnTo>
                  <a:lnTo>
                    <a:pt x="2221" y="3399"/>
                  </a:lnTo>
                  <a:lnTo>
                    <a:pt x="2425" y="5800"/>
                  </a:lnTo>
                  <a:lnTo>
                    <a:pt x="3376" y="3580"/>
                  </a:lnTo>
                  <a:lnTo>
                    <a:pt x="5778" y="3353"/>
                  </a:lnTo>
                  <a:lnTo>
                    <a:pt x="3558" y="2425"/>
                  </a:lnTo>
                  <a:lnTo>
                    <a:pt x="3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87" name="Google Shape;687;p32"/>
          <p:cNvGrpSpPr/>
          <p:nvPr/>
        </p:nvGrpSpPr>
        <p:grpSpPr>
          <a:xfrm>
            <a:off x="9444379" y="458533"/>
            <a:ext cx="1252444" cy="1302953"/>
            <a:chOff x="7374722" y="316549"/>
            <a:chExt cx="939333" cy="977215"/>
          </a:xfrm>
        </p:grpSpPr>
        <p:grpSp>
          <p:nvGrpSpPr>
            <p:cNvPr id="688" name="Google Shape;688;p32"/>
            <p:cNvGrpSpPr/>
            <p:nvPr/>
          </p:nvGrpSpPr>
          <p:grpSpPr>
            <a:xfrm>
              <a:off x="7374722" y="832593"/>
              <a:ext cx="422676" cy="379053"/>
              <a:chOff x="4713117" y="984916"/>
              <a:chExt cx="504929" cy="452763"/>
            </a:xfrm>
          </p:grpSpPr>
          <p:sp>
            <p:nvSpPr>
              <p:cNvPr id="689" name="Google Shape;689;p32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32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32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32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32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694" name="Google Shape;694;p32"/>
            <p:cNvGrpSpPr/>
            <p:nvPr/>
          </p:nvGrpSpPr>
          <p:grpSpPr>
            <a:xfrm rot="2035528">
              <a:off x="7606933" y="402244"/>
              <a:ext cx="422678" cy="379048"/>
              <a:chOff x="4713117" y="984916"/>
              <a:chExt cx="504929" cy="452763"/>
            </a:xfrm>
          </p:grpSpPr>
          <p:sp>
            <p:nvSpPr>
              <p:cNvPr id="695" name="Google Shape;695;p32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32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32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32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32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00" name="Google Shape;700;p32"/>
            <p:cNvGrpSpPr/>
            <p:nvPr/>
          </p:nvGrpSpPr>
          <p:grpSpPr>
            <a:xfrm rot="3892610">
              <a:off x="7841396" y="832443"/>
              <a:ext cx="422671" cy="379045"/>
              <a:chOff x="4713117" y="984916"/>
              <a:chExt cx="504929" cy="452763"/>
            </a:xfrm>
          </p:grpSpPr>
          <p:sp>
            <p:nvSpPr>
              <p:cNvPr id="701" name="Google Shape;701;p32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2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32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2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32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6" name="Google Shape;706;p32"/>
          <p:cNvGrpSpPr/>
          <p:nvPr/>
        </p:nvGrpSpPr>
        <p:grpSpPr>
          <a:xfrm>
            <a:off x="1495179" y="458533"/>
            <a:ext cx="1252444" cy="1302953"/>
            <a:chOff x="1412822" y="371249"/>
            <a:chExt cx="939333" cy="977215"/>
          </a:xfrm>
        </p:grpSpPr>
        <p:grpSp>
          <p:nvGrpSpPr>
            <p:cNvPr id="707" name="Google Shape;707;p32"/>
            <p:cNvGrpSpPr/>
            <p:nvPr/>
          </p:nvGrpSpPr>
          <p:grpSpPr>
            <a:xfrm>
              <a:off x="1412822" y="887293"/>
              <a:ext cx="422676" cy="379053"/>
              <a:chOff x="4713117" y="984916"/>
              <a:chExt cx="504929" cy="452763"/>
            </a:xfrm>
          </p:grpSpPr>
          <p:sp>
            <p:nvSpPr>
              <p:cNvPr id="708" name="Google Shape;708;p32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32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32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32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32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13" name="Google Shape;713;p32"/>
            <p:cNvGrpSpPr/>
            <p:nvPr/>
          </p:nvGrpSpPr>
          <p:grpSpPr>
            <a:xfrm rot="2035528">
              <a:off x="1645033" y="456944"/>
              <a:ext cx="422678" cy="379048"/>
              <a:chOff x="4713117" y="984916"/>
              <a:chExt cx="504929" cy="452763"/>
            </a:xfrm>
          </p:grpSpPr>
          <p:sp>
            <p:nvSpPr>
              <p:cNvPr id="714" name="Google Shape;714;p32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32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32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32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32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719" name="Google Shape;719;p32"/>
            <p:cNvGrpSpPr/>
            <p:nvPr/>
          </p:nvGrpSpPr>
          <p:grpSpPr>
            <a:xfrm rot="3892610">
              <a:off x="1879496" y="887143"/>
              <a:ext cx="422671" cy="379045"/>
              <a:chOff x="4713117" y="984916"/>
              <a:chExt cx="504929" cy="452763"/>
            </a:xfrm>
          </p:grpSpPr>
          <p:sp>
            <p:nvSpPr>
              <p:cNvPr id="720" name="Google Shape;720;p32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32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32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32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32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94EA20-B746-4EC7-BE14-637FE79C6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989" y="529995"/>
            <a:ext cx="11596020" cy="5798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4CB0BBB6-67EE-4C4A-B410-AD4F240086B3}"/>
              </a:ext>
            </a:extLst>
          </p:cNvPr>
          <p:cNvSpPr/>
          <p:nvPr/>
        </p:nvSpPr>
        <p:spPr>
          <a:xfrm>
            <a:off x="7395196" y="1127541"/>
            <a:ext cx="986558" cy="42503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7025DF36-A3B5-4914-B44B-6BBF40B964F4}"/>
              </a:ext>
            </a:extLst>
          </p:cNvPr>
          <p:cNvCxnSpPr/>
          <p:nvPr/>
        </p:nvCxnSpPr>
        <p:spPr>
          <a:xfrm>
            <a:off x="1505585" y="1962150"/>
            <a:ext cx="104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="" xmlns:a16="http://schemas.microsoft.com/office/drawing/2014/main" id="{3EF005EA-E999-4161-B9B6-9D69A90BE6CF}"/>
              </a:ext>
            </a:extLst>
          </p:cNvPr>
          <p:cNvSpPr/>
          <p:nvPr/>
        </p:nvSpPr>
        <p:spPr>
          <a:xfrm rot="16200000">
            <a:off x="9083892" y="3580317"/>
            <a:ext cx="986558" cy="42503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1E0C5B6D-35EC-4817-BEFD-9DDCFE54758E}"/>
              </a:ext>
            </a:extLst>
          </p:cNvPr>
          <p:cNvCxnSpPr/>
          <p:nvPr/>
        </p:nvCxnSpPr>
        <p:spPr>
          <a:xfrm>
            <a:off x="1467655" y="2760862"/>
            <a:ext cx="104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8" name="Oval 97">
            <a:extLst>
              <a:ext uri="{FF2B5EF4-FFF2-40B4-BE49-F238E27FC236}">
                <a16:creationId xmlns="" xmlns:a16="http://schemas.microsoft.com/office/drawing/2014/main" id="{5D823CA5-FA0B-457D-AA05-53DFED088760}"/>
              </a:ext>
            </a:extLst>
          </p:cNvPr>
          <p:cNvSpPr/>
          <p:nvPr/>
        </p:nvSpPr>
        <p:spPr>
          <a:xfrm>
            <a:off x="10785339" y="910781"/>
            <a:ext cx="986558" cy="27306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D3D643B7-966E-42D7-9F04-F47BA8BBBCED}"/>
              </a:ext>
            </a:extLst>
          </p:cNvPr>
          <p:cNvCxnSpPr>
            <a:cxnSpLocks/>
          </p:cNvCxnSpPr>
          <p:nvPr/>
        </p:nvCxnSpPr>
        <p:spPr>
          <a:xfrm>
            <a:off x="1486648" y="3595471"/>
            <a:ext cx="572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1" name="Oval 100">
            <a:extLst>
              <a:ext uri="{FF2B5EF4-FFF2-40B4-BE49-F238E27FC236}">
                <a16:creationId xmlns="" xmlns:a16="http://schemas.microsoft.com/office/drawing/2014/main" id="{AEC382A7-0BF4-4314-8243-223582D0AE53}"/>
              </a:ext>
            </a:extLst>
          </p:cNvPr>
          <p:cNvSpPr/>
          <p:nvPr/>
        </p:nvSpPr>
        <p:spPr>
          <a:xfrm>
            <a:off x="9892077" y="961864"/>
            <a:ext cx="1080088" cy="53463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62411777-3F52-440B-8A1F-17257C2EFF24}"/>
              </a:ext>
            </a:extLst>
          </p:cNvPr>
          <p:cNvCxnSpPr/>
          <p:nvPr/>
        </p:nvCxnSpPr>
        <p:spPr>
          <a:xfrm>
            <a:off x="1506811" y="4425877"/>
            <a:ext cx="104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3" name="Picture 102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652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6" grpId="0" animBg="1"/>
      <p:bldP spid="98" grpId="0" animBg="1"/>
      <p:bldP spid="10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60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1" name="Google Shape;731;p33"/>
          <p:cNvGrpSpPr/>
          <p:nvPr/>
        </p:nvGrpSpPr>
        <p:grpSpPr>
          <a:xfrm>
            <a:off x="714396" y="4805325"/>
            <a:ext cx="563568" cy="505404"/>
            <a:chOff x="4713117" y="984916"/>
            <a:chExt cx="504929" cy="452763"/>
          </a:xfrm>
        </p:grpSpPr>
        <p:sp>
          <p:nvSpPr>
            <p:cNvPr id="732" name="Google Shape;732;p33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3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3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7" name="Google Shape;737;p33"/>
          <p:cNvGrpSpPr/>
          <p:nvPr/>
        </p:nvGrpSpPr>
        <p:grpSpPr>
          <a:xfrm rot="2035528">
            <a:off x="10912295" y="722626"/>
            <a:ext cx="563571" cy="505397"/>
            <a:chOff x="4713117" y="984916"/>
            <a:chExt cx="504929" cy="452763"/>
          </a:xfrm>
        </p:grpSpPr>
        <p:sp>
          <p:nvSpPr>
            <p:cNvPr id="738" name="Google Shape;738;p33"/>
            <p:cNvSpPr/>
            <p:nvPr/>
          </p:nvSpPr>
          <p:spPr>
            <a:xfrm>
              <a:off x="4713117" y="984916"/>
              <a:ext cx="504929" cy="452763"/>
            </a:xfrm>
            <a:custGeom>
              <a:avLst/>
              <a:gdLst/>
              <a:ahLst/>
              <a:cxnLst/>
              <a:rect l="l" t="t" r="r" b="b"/>
              <a:pathLst>
                <a:path w="12709" h="11396" extrusionOk="0">
                  <a:moveTo>
                    <a:pt x="8971" y="1"/>
                  </a:moveTo>
                  <a:cubicBezTo>
                    <a:pt x="7317" y="1"/>
                    <a:pt x="6207" y="1337"/>
                    <a:pt x="5527" y="2561"/>
                  </a:cubicBezTo>
                  <a:cubicBezTo>
                    <a:pt x="4916" y="2175"/>
                    <a:pt x="4214" y="1972"/>
                    <a:pt x="3489" y="1949"/>
                  </a:cubicBezTo>
                  <a:cubicBezTo>
                    <a:pt x="2696" y="1949"/>
                    <a:pt x="1223" y="2266"/>
                    <a:pt x="385" y="4418"/>
                  </a:cubicBezTo>
                  <a:cubicBezTo>
                    <a:pt x="0" y="5324"/>
                    <a:pt x="45" y="6321"/>
                    <a:pt x="453" y="7204"/>
                  </a:cubicBezTo>
                  <a:cubicBezTo>
                    <a:pt x="1155" y="8654"/>
                    <a:pt x="2945" y="9855"/>
                    <a:pt x="5799" y="10716"/>
                  </a:cubicBezTo>
                  <a:lnTo>
                    <a:pt x="6252" y="10852"/>
                  </a:lnTo>
                  <a:cubicBezTo>
                    <a:pt x="6592" y="10942"/>
                    <a:pt x="6909" y="11033"/>
                    <a:pt x="7226" y="11123"/>
                  </a:cubicBezTo>
                  <a:lnTo>
                    <a:pt x="7544" y="11191"/>
                  </a:lnTo>
                  <a:lnTo>
                    <a:pt x="7770" y="11237"/>
                  </a:lnTo>
                  <a:lnTo>
                    <a:pt x="7974" y="11237"/>
                  </a:lnTo>
                  <a:lnTo>
                    <a:pt x="8790" y="11395"/>
                  </a:lnTo>
                  <a:lnTo>
                    <a:pt x="9311" y="10761"/>
                  </a:lnTo>
                  <a:cubicBezTo>
                    <a:pt x="11621" y="7975"/>
                    <a:pt x="12709" y="4894"/>
                    <a:pt x="12188" y="2696"/>
                  </a:cubicBezTo>
                  <a:cubicBezTo>
                    <a:pt x="11961" y="1609"/>
                    <a:pt x="11213" y="680"/>
                    <a:pt x="10194" y="250"/>
                  </a:cubicBezTo>
                  <a:cubicBezTo>
                    <a:pt x="10081" y="205"/>
                    <a:pt x="9990" y="159"/>
                    <a:pt x="9854" y="114"/>
                  </a:cubicBezTo>
                  <a:lnTo>
                    <a:pt x="9764" y="91"/>
                  </a:lnTo>
                  <a:lnTo>
                    <a:pt x="9537" y="46"/>
                  </a:lnTo>
                  <a:lnTo>
                    <a:pt x="9424" y="46"/>
                  </a:lnTo>
                  <a:cubicBezTo>
                    <a:pt x="9333" y="46"/>
                    <a:pt x="9243" y="23"/>
                    <a:pt x="91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3"/>
            <p:cNvSpPr/>
            <p:nvPr/>
          </p:nvSpPr>
          <p:spPr>
            <a:xfrm>
              <a:off x="4717606" y="1043717"/>
              <a:ext cx="460828" cy="336354"/>
            </a:xfrm>
            <a:custGeom>
              <a:avLst/>
              <a:gdLst/>
              <a:ahLst/>
              <a:cxnLst/>
              <a:rect l="l" t="t" r="r" b="b"/>
              <a:pathLst>
                <a:path w="11599" h="8466" extrusionOk="0">
                  <a:moveTo>
                    <a:pt x="8632" y="1"/>
                  </a:moveTo>
                  <a:cubicBezTo>
                    <a:pt x="6794" y="1"/>
                    <a:pt x="5777" y="3414"/>
                    <a:pt x="5777" y="3414"/>
                  </a:cubicBezTo>
                  <a:cubicBezTo>
                    <a:pt x="5777" y="3414"/>
                    <a:pt x="4457" y="1937"/>
                    <a:pt x="3162" y="1937"/>
                  </a:cubicBezTo>
                  <a:cubicBezTo>
                    <a:pt x="2493" y="1937"/>
                    <a:pt x="1830" y="2331"/>
                    <a:pt x="1359" y="3527"/>
                  </a:cubicBezTo>
                  <a:cubicBezTo>
                    <a:pt x="0" y="7016"/>
                    <a:pt x="7929" y="8466"/>
                    <a:pt x="7929" y="8466"/>
                  </a:cubicBezTo>
                  <a:cubicBezTo>
                    <a:pt x="10670" y="5135"/>
                    <a:pt x="11599" y="1149"/>
                    <a:pt x="9311" y="152"/>
                  </a:cubicBezTo>
                  <a:cubicBezTo>
                    <a:pt x="9074" y="47"/>
                    <a:pt x="8847" y="1"/>
                    <a:pt x="8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3"/>
            <p:cNvSpPr/>
            <p:nvPr/>
          </p:nvSpPr>
          <p:spPr>
            <a:xfrm>
              <a:off x="4942597" y="1044313"/>
              <a:ext cx="235837" cy="335758"/>
            </a:xfrm>
            <a:custGeom>
              <a:avLst/>
              <a:gdLst/>
              <a:ahLst/>
              <a:cxnLst/>
              <a:rect l="l" t="t" r="r" b="b"/>
              <a:pathLst>
                <a:path w="5936" h="8451" extrusionOk="0">
                  <a:moveTo>
                    <a:pt x="3059" y="1"/>
                  </a:moveTo>
                  <a:cubicBezTo>
                    <a:pt x="3965" y="1292"/>
                    <a:pt x="3421" y="5664"/>
                    <a:pt x="1" y="7862"/>
                  </a:cubicBezTo>
                  <a:cubicBezTo>
                    <a:pt x="748" y="8111"/>
                    <a:pt x="1496" y="8292"/>
                    <a:pt x="2266" y="8451"/>
                  </a:cubicBezTo>
                  <a:cubicBezTo>
                    <a:pt x="5007" y="5120"/>
                    <a:pt x="5936" y="1134"/>
                    <a:pt x="3648" y="137"/>
                  </a:cubicBezTo>
                  <a:cubicBezTo>
                    <a:pt x="3467" y="46"/>
                    <a:pt x="3263" y="1"/>
                    <a:pt x="3059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3"/>
            <p:cNvSpPr/>
            <p:nvPr/>
          </p:nvSpPr>
          <p:spPr>
            <a:xfrm>
              <a:off x="4777003" y="1218449"/>
              <a:ext cx="127255" cy="75606"/>
            </a:xfrm>
            <a:custGeom>
              <a:avLst/>
              <a:gdLst/>
              <a:ahLst/>
              <a:cxnLst/>
              <a:rect l="l" t="t" r="r" b="b"/>
              <a:pathLst>
                <a:path w="3203" h="1903" extrusionOk="0">
                  <a:moveTo>
                    <a:pt x="764" y="1"/>
                  </a:moveTo>
                  <a:cubicBezTo>
                    <a:pt x="645" y="1"/>
                    <a:pt x="545" y="25"/>
                    <a:pt x="476" y="81"/>
                  </a:cubicBezTo>
                  <a:cubicBezTo>
                    <a:pt x="0" y="466"/>
                    <a:pt x="2266" y="1780"/>
                    <a:pt x="2515" y="1870"/>
                  </a:cubicBezTo>
                  <a:cubicBezTo>
                    <a:pt x="2574" y="1892"/>
                    <a:pt x="2629" y="1902"/>
                    <a:pt x="2679" y="1902"/>
                  </a:cubicBezTo>
                  <a:cubicBezTo>
                    <a:pt x="3144" y="1902"/>
                    <a:pt x="3202" y="1033"/>
                    <a:pt x="2855" y="828"/>
                  </a:cubicBezTo>
                  <a:cubicBezTo>
                    <a:pt x="2855" y="828"/>
                    <a:pt x="1465" y="1"/>
                    <a:pt x="764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3"/>
            <p:cNvSpPr/>
            <p:nvPr/>
          </p:nvSpPr>
          <p:spPr>
            <a:xfrm>
              <a:off x="4904814" y="1274747"/>
              <a:ext cx="45014" cy="37942"/>
            </a:xfrm>
            <a:custGeom>
              <a:avLst/>
              <a:gdLst/>
              <a:ahLst/>
              <a:cxnLst/>
              <a:rect l="l" t="t" r="r" b="b"/>
              <a:pathLst>
                <a:path w="1133" h="955" extrusionOk="0">
                  <a:moveTo>
                    <a:pt x="657" y="0"/>
                  </a:moveTo>
                  <a:cubicBezTo>
                    <a:pt x="227" y="0"/>
                    <a:pt x="0" y="498"/>
                    <a:pt x="317" y="816"/>
                  </a:cubicBezTo>
                  <a:cubicBezTo>
                    <a:pt x="413" y="911"/>
                    <a:pt x="532" y="954"/>
                    <a:pt x="650" y="954"/>
                  </a:cubicBezTo>
                  <a:cubicBezTo>
                    <a:pt x="895" y="954"/>
                    <a:pt x="1133" y="767"/>
                    <a:pt x="1133" y="476"/>
                  </a:cubicBezTo>
                  <a:cubicBezTo>
                    <a:pt x="1133" y="204"/>
                    <a:pt x="906" y="0"/>
                    <a:pt x="657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3" name="Google Shape;743;p33"/>
          <p:cNvGrpSpPr/>
          <p:nvPr/>
        </p:nvGrpSpPr>
        <p:grpSpPr>
          <a:xfrm flipH="1">
            <a:off x="10678497" y="4914482"/>
            <a:ext cx="1346476" cy="1884103"/>
            <a:chOff x="4888147" y="3306936"/>
            <a:chExt cx="1009857" cy="1413077"/>
          </a:xfrm>
        </p:grpSpPr>
        <p:sp>
          <p:nvSpPr>
            <p:cNvPr id="744" name="Google Shape;744;p33"/>
            <p:cNvSpPr/>
            <p:nvPr/>
          </p:nvSpPr>
          <p:spPr>
            <a:xfrm>
              <a:off x="5516613" y="3473341"/>
              <a:ext cx="27930" cy="48630"/>
            </a:xfrm>
            <a:custGeom>
              <a:avLst/>
              <a:gdLst/>
              <a:ahLst/>
              <a:cxnLst/>
              <a:rect l="l" t="t" r="r" b="b"/>
              <a:pathLst>
                <a:path w="703" h="1224" extrusionOk="0">
                  <a:moveTo>
                    <a:pt x="1" y="0"/>
                  </a:moveTo>
                  <a:cubicBezTo>
                    <a:pt x="29" y="40"/>
                    <a:pt x="56" y="80"/>
                    <a:pt x="84" y="120"/>
                  </a:cubicBezTo>
                  <a:lnTo>
                    <a:pt x="84" y="120"/>
                  </a:lnTo>
                  <a:cubicBezTo>
                    <a:pt x="79" y="110"/>
                    <a:pt x="73" y="101"/>
                    <a:pt x="68" y="91"/>
                  </a:cubicBezTo>
                  <a:lnTo>
                    <a:pt x="1" y="0"/>
                  </a:lnTo>
                  <a:close/>
                  <a:moveTo>
                    <a:pt x="84" y="120"/>
                  </a:moveTo>
                  <a:cubicBezTo>
                    <a:pt x="119" y="183"/>
                    <a:pt x="163" y="246"/>
                    <a:pt x="210" y="309"/>
                  </a:cubicBezTo>
                  <a:lnTo>
                    <a:pt x="210" y="309"/>
                  </a:lnTo>
                  <a:cubicBezTo>
                    <a:pt x="169" y="245"/>
                    <a:pt x="127" y="182"/>
                    <a:pt x="84" y="120"/>
                  </a:cubicBezTo>
                  <a:close/>
                  <a:moveTo>
                    <a:pt x="210" y="309"/>
                  </a:moveTo>
                  <a:cubicBezTo>
                    <a:pt x="276" y="412"/>
                    <a:pt x="340" y="516"/>
                    <a:pt x="402" y="622"/>
                  </a:cubicBezTo>
                  <a:lnTo>
                    <a:pt x="402" y="622"/>
                  </a:lnTo>
                  <a:cubicBezTo>
                    <a:pt x="374" y="568"/>
                    <a:pt x="346" y="518"/>
                    <a:pt x="318" y="476"/>
                  </a:cubicBezTo>
                  <a:cubicBezTo>
                    <a:pt x="295" y="431"/>
                    <a:pt x="272" y="385"/>
                    <a:pt x="250" y="363"/>
                  </a:cubicBezTo>
                  <a:cubicBezTo>
                    <a:pt x="236" y="345"/>
                    <a:pt x="223" y="327"/>
                    <a:pt x="210" y="309"/>
                  </a:cubicBezTo>
                  <a:close/>
                  <a:moveTo>
                    <a:pt x="402" y="622"/>
                  </a:moveTo>
                  <a:lnTo>
                    <a:pt x="402" y="622"/>
                  </a:lnTo>
                  <a:cubicBezTo>
                    <a:pt x="419" y="656"/>
                    <a:pt x="436" y="690"/>
                    <a:pt x="454" y="725"/>
                  </a:cubicBezTo>
                  <a:lnTo>
                    <a:pt x="513" y="825"/>
                  </a:lnTo>
                  <a:lnTo>
                    <a:pt x="513" y="825"/>
                  </a:lnTo>
                  <a:cubicBezTo>
                    <a:pt x="477" y="757"/>
                    <a:pt x="440" y="689"/>
                    <a:pt x="402" y="622"/>
                  </a:cubicBezTo>
                  <a:close/>
                  <a:moveTo>
                    <a:pt x="513" y="825"/>
                  </a:moveTo>
                  <a:lnTo>
                    <a:pt x="513" y="825"/>
                  </a:lnTo>
                  <a:cubicBezTo>
                    <a:pt x="582" y="955"/>
                    <a:pt x="646" y="1088"/>
                    <a:pt x="703" y="1223"/>
                  </a:cubicBezTo>
                  <a:cubicBezTo>
                    <a:pt x="657" y="1087"/>
                    <a:pt x="589" y="974"/>
                    <a:pt x="522" y="838"/>
                  </a:cubicBezTo>
                  <a:lnTo>
                    <a:pt x="513" y="825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3"/>
            <p:cNvSpPr/>
            <p:nvPr/>
          </p:nvSpPr>
          <p:spPr>
            <a:xfrm>
              <a:off x="5493213" y="3445411"/>
              <a:ext cx="2741" cy="3655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1" y="1"/>
                  </a:moveTo>
                  <a:lnTo>
                    <a:pt x="68" y="9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3"/>
            <p:cNvSpPr/>
            <p:nvPr/>
          </p:nvSpPr>
          <p:spPr>
            <a:xfrm>
              <a:off x="5506720" y="3460707"/>
              <a:ext cx="9019" cy="12674"/>
            </a:xfrm>
            <a:custGeom>
              <a:avLst/>
              <a:gdLst/>
              <a:ahLst/>
              <a:cxnLst/>
              <a:rect l="l" t="t" r="r" b="b"/>
              <a:pathLst>
                <a:path w="227" h="319" extrusionOk="0">
                  <a:moveTo>
                    <a:pt x="0" y="1"/>
                  </a:moveTo>
                  <a:lnTo>
                    <a:pt x="23" y="46"/>
                  </a:lnTo>
                  <a:lnTo>
                    <a:pt x="227" y="318"/>
                  </a:lnTo>
                  <a:cubicBezTo>
                    <a:pt x="159" y="205"/>
                    <a:pt x="68" y="114"/>
                    <a:pt x="0" y="1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3"/>
            <p:cNvSpPr/>
            <p:nvPr/>
          </p:nvSpPr>
          <p:spPr>
            <a:xfrm>
              <a:off x="5484194" y="3437306"/>
              <a:ext cx="9058" cy="8145"/>
            </a:xfrm>
            <a:custGeom>
              <a:avLst/>
              <a:gdLst/>
              <a:ahLst/>
              <a:cxnLst/>
              <a:rect l="l" t="t" r="r" b="b"/>
              <a:pathLst>
                <a:path w="228" h="205" extrusionOk="0">
                  <a:moveTo>
                    <a:pt x="1" y="1"/>
                  </a:moveTo>
                  <a:cubicBezTo>
                    <a:pt x="69" y="69"/>
                    <a:pt x="160" y="137"/>
                    <a:pt x="228" y="205"/>
                  </a:cubicBezTo>
                  <a:cubicBezTo>
                    <a:pt x="160" y="137"/>
                    <a:pt x="69" y="69"/>
                    <a:pt x="1" y="1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3"/>
            <p:cNvSpPr/>
            <p:nvPr/>
          </p:nvSpPr>
          <p:spPr>
            <a:xfrm>
              <a:off x="5495914" y="3449940"/>
              <a:ext cx="10846" cy="10807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0" y="0"/>
                  </a:moveTo>
                  <a:cubicBezTo>
                    <a:pt x="91" y="91"/>
                    <a:pt x="182" y="181"/>
                    <a:pt x="272" y="272"/>
                  </a:cubicBezTo>
                  <a:cubicBezTo>
                    <a:pt x="182" y="181"/>
                    <a:pt x="91" y="68"/>
                    <a:pt x="0" y="0"/>
                  </a:cubicBez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3"/>
            <p:cNvSpPr/>
            <p:nvPr/>
          </p:nvSpPr>
          <p:spPr>
            <a:xfrm>
              <a:off x="5516613" y="3473341"/>
              <a:ext cx="40" cy="4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3"/>
            <p:cNvSpPr/>
            <p:nvPr/>
          </p:nvSpPr>
          <p:spPr>
            <a:xfrm>
              <a:off x="5315902" y="4450717"/>
              <a:ext cx="40564" cy="18037"/>
            </a:xfrm>
            <a:custGeom>
              <a:avLst/>
              <a:gdLst/>
              <a:ahLst/>
              <a:cxnLst/>
              <a:rect l="l" t="t" r="r" b="b"/>
              <a:pathLst>
                <a:path w="1021" h="454" extrusionOk="0">
                  <a:moveTo>
                    <a:pt x="1020" y="1"/>
                  </a:moveTo>
                  <a:lnTo>
                    <a:pt x="1020" y="1"/>
                  </a:lnTo>
                  <a:lnTo>
                    <a:pt x="1" y="4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3"/>
            <p:cNvSpPr/>
            <p:nvPr/>
          </p:nvSpPr>
          <p:spPr>
            <a:xfrm>
              <a:off x="4888147" y="3306936"/>
              <a:ext cx="1009857" cy="1413077"/>
            </a:xfrm>
            <a:custGeom>
              <a:avLst/>
              <a:gdLst/>
              <a:ahLst/>
              <a:cxnLst/>
              <a:rect l="l" t="t" r="r" b="b"/>
              <a:pathLst>
                <a:path w="25418" h="35567" extrusionOk="0">
                  <a:moveTo>
                    <a:pt x="9175" y="0"/>
                  </a:moveTo>
                  <a:cubicBezTo>
                    <a:pt x="8699" y="23"/>
                    <a:pt x="8224" y="68"/>
                    <a:pt x="7748" y="159"/>
                  </a:cubicBezTo>
                  <a:lnTo>
                    <a:pt x="7703" y="159"/>
                  </a:lnTo>
                  <a:lnTo>
                    <a:pt x="7476" y="204"/>
                  </a:lnTo>
                  <a:lnTo>
                    <a:pt x="7453" y="204"/>
                  </a:lnTo>
                  <a:lnTo>
                    <a:pt x="7363" y="227"/>
                  </a:lnTo>
                  <a:cubicBezTo>
                    <a:pt x="7159" y="272"/>
                    <a:pt x="6978" y="317"/>
                    <a:pt x="6796" y="385"/>
                  </a:cubicBezTo>
                  <a:cubicBezTo>
                    <a:pt x="6774" y="385"/>
                    <a:pt x="6751" y="385"/>
                    <a:pt x="6728" y="408"/>
                  </a:cubicBezTo>
                  <a:lnTo>
                    <a:pt x="6683" y="408"/>
                  </a:lnTo>
                  <a:cubicBezTo>
                    <a:pt x="6547" y="453"/>
                    <a:pt x="6389" y="499"/>
                    <a:pt x="6253" y="544"/>
                  </a:cubicBezTo>
                  <a:lnTo>
                    <a:pt x="6230" y="544"/>
                  </a:lnTo>
                  <a:lnTo>
                    <a:pt x="6117" y="589"/>
                  </a:lnTo>
                  <a:cubicBezTo>
                    <a:pt x="5890" y="680"/>
                    <a:pt x="5732" y="748"/>
                    <a:pt x="5551" y="816"/>
                  </a:cubicBezTo>
                  <a:lnTo>
                    <a:pt x="5029" y="1065"/>
                  </a:lnTo>
                  <a:cubicBezTo>
                    <a:pt x="4644" y="1224"/>
                    <a:pt x="4259" y="1428"/>
                    <a:pt x="3919" y="1654"/>
                  </a:cubicBezTo>
                  <a:lnTo>
                    <a:pt x="3013" y="2175"/>
                  </a:lnTo>
                  <a:lnTo>
                    <a:pt x="3263" y="3194"/>
                  </a:lnTo>
                  <a:cubicBezTo>
                    <a:pt x="3557" y="4395"/>
                    <a:pt x="4033" y="7816"/>
                    <a:pt x="2719" y="9469"/>
                  </a:cubicBezTo>
                  <a:cubicBezTo>
                    <a:pt x="816" y="11848"/>
                    <a:pt x="0" y="13162"/>
                    <a:pt x="771" y="14906"/>
                  </a:cubicBezTo>
                  <a:lnTo>
                    <a:pt x="2402" y="18531"/>
                  </a:lnTo>
                  <a:lnTo>
                    <a:pt x="4327" y="22835"/>
                  </a:lnTo>
                  <a:lnTo>
                    <a:pt x="6253" y="27139"/>
                  </a:lnTo>
                  <a:cubicBezTo>
                    <a:pt x="6547" y="27909"/>
                    <a:pt x="6887" y="28657"/>
                    <a:pt x="7272" y="29404"/>
                  </a:cubicBezTo>
                  <a:cubicBezTo>
                    <a:pt x="7544" y="29812"/>
                    <a:pt x="7906" y="30175"/>
                    <a:pt x="8314" y="30469"/>
                  </a:cubicBezTo>
                  <a:cubicBezTo>
                    <a:pt x="8853" y="30824"/>
                    <a:pt x="9475" y="31003"/>
                    <a:pt x="10097" y="31003"/>
                  </a:cubicBezTo>
                  <a:cubicBezTo>
                    <a:pt x="10548" y="31003"/>
                    <a:pt x="10999" y="30909"/>
                    <a:pt x="11418" y="30718"/>
                  </a:cubicBezTo>
                  <a:lnTo>
                    <a:pt x="12437" y="30265"/>
                  </a:lnTo>
                  <a:lnTo>
                    <a:pt x="13728" y="29699"/>
                  </a:lnTo>
                  <a:lnTo>
                    <a:pt x="15677" y="34048"/>
                  </a:lnTo>
                  <a:cubicBezTo>
                    <a:pt x="16266" y="35362"/>
                    <a:pt x="17308" y="35566"/>
                    <a:pt x="17874" y="35566"/>
                  </a:cubicBezTo>
                  <a:cubicBezTo>
                    <a:pt x="18576" y="35566"/>
                    <a:pt x="19256" y="35272"/>
                    <a:pt x="19913" y="34977"/>
                  </a:cubicBezTo>
                  <a:lnTo>
                    <a:pt x="20049" y="34909"/>
                  </a:lnTo>
                  <a:lnTo>
                    <a:pt x="20207" y="34841"/>
                  </a:lnTo>
                  <a:cubicBezTo>
                    <a:pt x="21091" y="34456"/>
                    <a:pt x="22065" y="34003"/>
                    <a:pt x="22450" y="33006"/>
                  </a:cubicBezTo>
                  <a:cubicBezTo>
                    <a:pt x="22676" y="32349"/>
                    <a:pt x="22631" y="31647"/>
                    <a:pt x="22337" y="31058"/>
                  </a:cubicBezTo>
                  <a:lnTo>
                    <a:pt x="20388" y="26709"/>
                  </a:lnTo>
                  <a:lnTo>
                    <a:pt x="23447" y="25327"/>
                  </a:lnTo>
                  <a:cubicBezTo>
                    <a:pt x="24466" y="24874"/>
                    <a:pt x="25168" y="23945"/>
                    <a:pt x="25327" y="22835"/>
                  </a:cubicBezTo>
                  <a:cubicBezTo>
                    <a:pt x="25418" y="22337"/>
                    <a:pt x="25395" y="21838"/>
                    <a:pt x="25214" y="21362"/>
                  </a:cubicBezTo>
                  <a:cubicBezTo>
                    <a:pt x="24897" y="20796"/>
                    <a:pt x="24104" y="19120"/>
                    <a:pt x="24104" y="19120"/>
                  </a:cubicBezTo>
                  <a:lnTo>
                    <a:pt x="22178" y="14816"/>
                  </a:lnTo>
                  <a:lnTo>
                    <a:pt x="20253" y="10511"/>
                  </a:lnTo>
                  <a:lnTo>
                    <a:pt x="18327" y="6230"/>
                  </a:lnTo>
                  <a:lnTo>
                    <a:pt x="17783" y="5029"/>
                  </a:lnTo>
                  <a:cubicBezTo>
                    <a:pt x="17557" y="4531"/>
                    <a:pt x="17285" y="4055"/>
                    <a:pt x="16945" y="3602"/>
                  </a:cubicBezTo>
                  <a:lnTo>
                    <a:pt x="16945" y="3580"/>
                  </a:lnTo>
                  <a:lnTo>
                    <a:pt x="16900" y="3512"/>
                  </a:lnTo>
                  <a:cubicBezTo>
                    <a:pt x="16809" y="3398"/>
                    <a:pt x="16741" y="3285"/>
                    <a:pt x="16651" y="3194"/>
                  </a:cubicBezTo>
                  <a:cubicBezTo>
                    <a:pt x="16583" y="3104"/>
                    <a:pt x="16469" y="2968"/>
                    <a:pt x="16356" y="2832"/>
                  </a:cubicBezTo>
                  <a:cubicBezTo>
                    <a:pt x="16334" y="2809"/>
                    <a:pt x="16288" y="2787"/>
                    <a:pt x="16266" y="2764"/>
                  </a:cubicBezTo>
                  <a:lnTo>
                    <a:pt x="16266" y="2741"/>
                  </a:lnTo>
                  <a:cubicBezTo>
                    <a:pt x="16175" y="2651"/>
                    <a:pt x="16084" y="2560"/>
                    <a:pt x="15994" y="2492"/>
                  </a:cubicBezTo>
                  <a:lnTo>
                    <a:pt x="15994" y="2470"/>
                  </a:lnTo>
                  <a:lnTo>
                    <a:pt x="15903" y="2379"/>
                  </a:lnTo>
                  <a:cubicBezTo>
                    <a:pt x="15790" y="2266"/>
                    <a:pt x="15654" y="2175"/>
                    <a:pt x="15563" y="2062"/>
                  </a:cubicBezTo>
                  <a:cubicBezTo>
                    <a:pt x="15427" y="1971"/>
                    <a:pt x="15291" y="1858"/>
                    <a:pt x="15156" y="1767"/>
                  </a:cubicBezTo>
                  <a:cubicBezTo>
                    <a:pt x="14816" y="1495"/>
                    <a:pt x="14453" y="1269"/>
                    <a:pt x="14068" y="1065"/>
                  </a:cubicBezTo>
                  <a:cubicBezTo>
                    <a:pt x="13932" y="997"/>
                    <a:pt x="13774" y="906"/>
                    <a:pt x="13592" y="839"/>
                  </a:cubicBezTo>
                  <a:lnTo>
                    <a:pt x="13457" y="771"/>
                  </a:lnTo>
                  <a:lnTo>
                    <a:pt x="13434" y="771"/>
                  </a:lnTo>
                  <a:cubicBezTo>
                    <a:pt x="13321" y="703"/>
                    <a:pt x="13185" y="657"/>
                    <a:pt x="13071" y="612"/>
                  </a:cubicBezTo>
                  <a:lnTo>
                    <a:pt x="13049" y="612"/>
                  </a:lnTo>
                  <a:lnTo>
                    <a:pt x="12890" y="544"/>
                  </a:lnTo>
                  <a:cubicBezTo>
                    <a:pt x="12709" y="476"/>
                    <a:pt x="12550" y="431"/>
                    <a:pt x="12392" y="385"/>
                  </a:cubicBezTo>
                  <a:lnTo>
                    <a:pt x="12369" y="385"/>
                  </a:lnTo>
                  <a:cubicBezTo>
                    <a:pt x="11893" y="227"/>
                    <a:pt x="11395" y="136"/>
                    <a:pt x="10897" y="68"/>
                  </a:cubicBezTo>
                  <a:lnTo>
                    <a:pt x="10829" y="68"/>
                  </a:lnTo>
                  <a:cubicBezTo>
                    <a:pt x="10738" y="46"/>
                    <a:pt x="10670" y="46"/>
                    <a:pt x="10580" y="23"/>
                  </a:cubicBezTo>
                  <a:lnTo>
                    <a:pt x="10534" y="23"/>
                  </a:lnTo>
                  <a:cubicBezTo>
                    <a:pt x="10353" y="23"/>
                    <a:pt x="10149" y="0"/>
                    <a:pt x="99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5330521" y="4040153"/>
              <a:ext cx="410451" cy="616212"/>
            </a:xfrm>
            <a:custGeom>
              <a:avLst/>
              <a:gdLst/>
              <a:ahLst/>
              <a:cxnLst/>
              <a:rect l="l" t="t" r="r" b="b"/>
              <a:pathLst>
                <a:path w="10331" h="15510" extrusionOk="0">
                  <a:moveTo>
                    <a:pt x="2533" y="0"/>
                  </a:moveTo>
                  <a:cubicBezTo>
                    <a:pt x="2231" y="0"/>
                    <a:pt x="1924" y="61"/>
                    <a:pt x="1631" y="190"/>
                  </a:cubicBezTo>
                  <a:cubicBezTo>
                    <a:pt x="521" y="711"/>
                    <a:pt x="0" y="2025"/>
                    <a:pt x="499" y="3157"/>
                  </a:cubicBezTo>
                  <a:lnTo>
                    <a:pt x="5732" y="14824"/>
                  </a:lnTo>
                  <a:cubicBezTo>
                    <a:pt x="5968" y="15327"/>
                    <a:pt x="6279" y="15509"/>
                    <a:pt x="6653" y="15509"/>
                  </a:cubicBezTo>
                  <a:cubicBezTo>
                    <a:pt x="7105" y="15509"/>
                    <a:pt x="7650" y="15245"/>
                    <a:pt x="8269" y="14960"/>
                  </a:cubicBezTo>
                  <a:cubicBezTo>
                    <a:pt x="9379" y="14461"/>
                    <a:pt x="10330" y="14122"/>
                    <a:pt x="9832" y="12989"/>
                  </a:cubicBezTo>
                  <a:lnTo>
                    <a:pt x="4599" y="1323"/>
                  </a:lnTo>
                  <a:cubicBezTo>
                    <a:pt x="4229" y="500"/>
                    <a:pt x="3399" y="0"/>
                    <a:pt x="25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3"/>
            <p:cNvSpPr/>
            <p:nvPr/>
          </p:nvSpPr>
          <p:spPr>
            <a:xfrm>
              <a:off x="5335011" y="4040352"/>
              <a:ext cx="405961" cy="605882"/>
            </a:xfrm>
            <a:custGeom>
              <a:avLst/>
              <a:gdLst/>
              <a:ahLst/>
              <a:cxnLst/>
              <a:rect l="l" t="t" r="r" b="b"/>
              <a:pathLst>
                <a:path w="10218" h="15250" extrusionOk="0">
                  <a:moveTo>
                    <a:pt x="2457" y="1"/>
                  </a:moveTo>
                  <a:cubicBezTo>
                    <a:pt x="2143" y="1"/>
                    <a:pt x="1823" y="67"/>
                    <a:pt x="1518" y="208"/>
                  </a:cubicBezTo>
                  <a:lnTo>
                    <a:pt x="1337" y="298"/>
                  </a:lnTo>
                  <a:lnTo>
                    <a:pt x="1269" y="321"/>
                  </a:lnTo>
                  <a:lnTo>
                    <a:pt x="1178" y="389"/>
                  </a:lnTo>
                  <a:lnTo>
                    <a:pt x="1088" y="457"/>
                  </a:lnTo>
                  <a:lnTo>
                    <a:pt x="1020" y="502"/>
                  </a:lnTo>
                  <a:lnTo>
                    <a:pt x="929" y="570"/>
                  </a:lnTo>
                  <a:cubicBezTo>
                    <a:pt x="227" y="1227"/>
                    <a:pt x="1" y="2269"/>
                    <a:pt x="386" y="3152"/>
                  </a:cubicBezTo>
                  <a:lnTo>
                    <a:pt x="3580" y="10243"/>
                  </a:lnTo>
                  <a:lnTo>
                    <a:pt x="6411" y="8974"/>
                  </a:lnTo>
                  <a:lnTo>
                    <a:pt x="8450" y="13550"/>
                  </a:lnTo>
                  <a:cubicBezTo>
                    <a:pt x="8858" y="14456"/>
                    <a:pt x="8337" y="14864"/>
                    <a:pt x="7521" y="15249"/>
                  </a:cubicBezTo>
                  <a:cubicBezTo>
                    <a:pt x="7725" y="15159"/>
                    <a:pt x="7952" y="15068"/>
                    <a:pt x="8156" y="14955"/>
                  </a:cubicBezTo>
                  <a:cubicBezTo>
                    <a:pt x="9288" y="14456"/>
                    <a:pt x="10217" y="14117"/>
                    <a:pt x="9719" y="12984"/>
                  </a:cubicBezTo>
                  <a:lnTo>
                    <a:pt x="7680" y="8408"/>
                  </a:lnTo>
                  <a:lnTo>
                    <a:pt x="4486" y="1318"/>
                  </a:lnTo>
                  <a:cubicBezTo>
                    <a:pt x="4122" y="490"/>
                    <a:pt x="3310" y="1"/>
                    <a:pt x="2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3"/>
            <p:cNvSpPr/>
            <p:nvPr/>
          </p:nvSpPr>
          <p:spPr>
            <a:xfrm>
              <a:off x="5001120" y="3851475"/>
              <a:ext cx="9019" cy="4529"/>
            </a:xfrm>
            <a:custGeom>
              <a:avLst/>
              <a:gdLst/>
              <a:ahLst/>
              <a:cxnLst/>
              <a:rect l="l" t="t" r="r" b="b"/>
              <a:pathLst>
                <a:path w="227" h="114" extrusionOk="0">
                  <a:moveTo>
                    <a:pt x="0" y="114"/>
                  </a:moveTo>
                  <a:lnTo>
                    <a:pt x="227" y="0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4967786" y="3864984"/>
              <a:ext cx="14462" cy="4529"/>
            </a:xfrm>
            <a:custGeom>
              <a:avLst/>
              <a:gdLst/>
              <a:ahLst/>
              <a:cxnLst/>
              <a:rect l="l" t="t" r="r" b="b"/>
              <a:pathLst>
                <a:path w="364" h="114" extrusionOk="0">
                  <a:moveTo>
                    <a:pt x="1" y="114"/>
                  </a:moveTo>
                  <a:cubicBezTo>
                    <a:pt x="114" y="68"/>
                    <a:pt x="227" y="46"/>
                    <a:pt x="363" y="0"/>
                  </a:cubicBezTo>
                  <a:cubicBezTo>
                    <a:pt x="227" y="46"/>
                    <a:pt x="114" y="68"/>
                    <a:pt x="1" y="114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3"/>
            <p:cNvSpPr/>
            <p:nvPr/>
          </p:nvSpPr>
          <p:spPr>
            <a:xfrm>
              <a:off x="4986698" y="3858667"/>
              <a:ext cx="9932" cy="3655"/>
            </a:xfrm>
            <a:custGeom>
              <a:avLst/>
              <a:gdLst/>
              <a:ahLst/>
              <a:cxnLst/>
              <a:rect l="l" t="t" r="r" b="b"/>
              <a:pathLst>
                <a:path w="250" h="92" extrusionOk="0">
                  <a:moveTo>
                    <a:pt x="250" y="1"/>
                  </a:moveTo>
                  <a:lnTo>
                    <a:pt x="1" y="91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3"/>
            <p:cNvSpPr/>
            <p:nvPr/>
          </p:nvSpPr>
          <p:spPr>
            <a:xfrm>
              <a:off x="5669815" y="4254695"/>
              <a:ext cx="124236" cy="54907"/>
            </a:xfrm>
            <a:custGeom>
              <a:avLst/>
              <a:gdLst/>
              <a:ahLst/>
              <a:cxnLst/>
              <a:rect l="l" t="t" r="r" b="b"/>
              <a:pathLst>
                <a:path w="3127" h="1382" extrusionOk="0">
                  <a:moveTo>
                    <a:pt x="1" y="1382"/>
                  </a:moveTo>
                  <a:lnTo>
                    <a:pt x="3127" y="0"/>
                  </a:lnTo>
                  <a:lnTo>
                    <a:pt x="1" y="1382"/>
                  </a:lnTo>
                  <a:close/>
                </a:path>
              </a:pathLst>
            </a:custGeom>
            <a:solidFill>
              <a:srgbClr val="BBBD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5069495" y="3354652"/>
              <a:ext cx="387050" cy="203457"/>
            </a:xfrm>
            <a:custGeom>
              <a:avLst/>
              <a:gdLst/>
              <a:ahLst/>
              <a:cxnLst/>
              <a:rect l="l" t="t" r="r" b="b"/>
              <a:pathLst>
                <a:path w="9742" h="5121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7"/>
                  </a:lnTo>
                  <a:lnTo>
                    <a:pt x="3195" y="182"/>
                  </a:lnTo>
                  <a:lnTo>
                    <a:pt x="3104" y="205"/>
                  </a:lnTo>
                  <a:cubicBezTo>
                    <a:pt x="2923" y="250"/>
                    <a:pt x="2764" y="295"/>
                    <a:pt x="2606" y="341"/>
                  </a:cubicBezTo>
                  <a:lnTo>
                    <a:pt x="2515" y="363"/>
                  </a:lnTo>
                  <a:cubicBezTo>
                    <a:pt x="2379" y="409"/>
                    <a:pt x="2221" y="454"/>
                    <a:pt x="2108" y="522"/>
                  </a:cubicBezTo>
                  <a:lnTo>
                    <a:pt x="1972" y="545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8"/>
                  </a:lnTo>
                  <a:cubicBezTo>
                    <a:pt x="816" y="1066"/>
                    <a:pt x="658" y="1134"/>
                    <a:pt x="522" y="1201"/>
                  </a:cubicBezTo>
                  <a:lnTo>
                    <a:pt x="431" y="1247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87"/>
                  </a:lnTo>
                  <a:lnTo>
                    <a:pt x="69" y="1587"/>
                  </a:lnTo>
                  <a:cubicBezTo>
                    <a:pt x="884" y="2606"/>
                    <a:pt x="1428" y="3829"/>
                    <a:pt x="1609" y="5121"/>
                  </a:cubicBezTo>
                  <a:lnTo>
                    <a:pt x="2991" y="4509"/>
                  </a:lnTo>
                  <a:lnTo>
                    <a:pt x="6616" y="2878"/>
                  </a:lnTo>
                  <a:lnTo>
                    <a:pt x="9742" y="1473"/>
                  </a:lnTo>
                  <a:lnTo>
                    <a:pt x="9719" y="1473"/>
                  </a:lnTo>
                  <a:cubicBezTo>
                    <a:pt x="9447" y="1269"/>
                    <a:pt x="9153" y="1066"/>
                    <a:pt x="8858" y="907"/>
                  </a:cubicBezTo>
                  <a:cubicBezTo>
                    <a:pt x="8722" y="839"/>
                    <a:pt x="8586" y="771"/>
                    <a:pt x="8450" y="703"/>
                  </a:cubicBezTo>
                  <a:lnTo>
                    <a:pt x="8315" y="658"/>
                  </a:lnTo>
                  <a:lnTo>
                    <a:pt x="8020" y="522"/>
                  </a:lnTo>
                  <a:lnTo>
                    <a:pt x="7861" y="477"/>
                  </a:lnTo>
                  <a:cubicBezTo>
                    <a:pt x="7726" y="409"/>
                    <a:pt x="7590" y="363"/>
                    <a:pt x="7431" y="318"/>
                  </a:cubicBezTo>
                  <a:lnTo>
                    <a:pt x="7408" y="318"/>
                  </a:lnTo>
                  <a:cubicBezTo>
                    <a:pt x="7091" y="227"/>
                    <a:pt x="6751" y="137"/>
                    <a:pt x="6412" y="91"/>
                  </a:cubicBezTo>
                  <a:lnTo>
                    <a:pt x="6366" y="91"/>
                  </a:lnTo>
                  <a:lnTo>
                    <a:pt x="6162" y="69"/>
                  </a:lnTo>
                  <a:cubicBezTo>
                    <a:pt x="6072" y="69"/>
                    <a:pt x="5981" y="46"/>
                    <a:pt x="5891" y="24"/>
                  </a:cubicBezTo>
                  <a:lnTo>
                    <a:pt x="5845" y="24"/>
                  </a:lnTo>
                  <a:cubicBezTo>
                    <a:pt x="5664" y="24"/>
                    <a:pt x="5483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3"/>
            <p:cNvSpPr/>
            <p:nvPr/>
          </p:nvSpPr>
          <p:spPr>
            <a:xfrm>
              <a:off x="5100087" y="3414048"/>
              <a:ext cx="465357" cy="360947"/>
            </a:xfrm>
            <a:custGeom>
              <a:avLst/>
              <a:gdLst/>
              <a:ahLst/>
              <a:cxnLst/>
              <a:rect l="l" t="t" r="r" b="b"/>
              <a:pathLst>
                <a:path w="11713" h="9085" extrusionOk="0">
                  <a:moveTo>
                    <a:pt x="8994" y="1"/>
                  </a:moveTo>
                  <a:lnTo>
                    <a:pt x="5868" y="1383"/>
                  </a:lnTo>
                  <a:lnTo>
                    <a:pt x="2244" y="3014"/>
                  </a:lnTo>
                  <a:lnTo>
                    <a:pt x="839" y="3603"/>
                  </a:lnTo>
                  <a:cubicBezTo>
                    <a:pt x="907" y="4056"/>
                    <a:pt x="930" y="4509"/>
                    <a:pt x="930" y="4962"/>
                  </a:cubicBezTo>
                  <a:cubicBezTo>
                    <a:pt x="907" y="6231"/>
                    <a:pt x="590" y="7477"/>
                    <a:pt x="1" y="8587"/>
                  </a:cubicBezTo>
                  <a:cubicBezTo>
                    <a:pt x="46" y="8745"/>
                    <a:pt x="92" y="8926"/>
                    <a:pt x="137" y="9085"/>
                  </a:cubicBezTo>
                  <a:lnTo>
                    <a:pt x="2629" y="7975"/>
                  </a:lnTo>
                  <a:lnTo>
                    <a:pt x="8609" y="5302"/>
                  </a:lnTo>
                  <a:lnTo>
                    <a:pt x="11713" y="3897"/>
                  </a:lnTo>
                  <a:lnTo>
                    <a:pt x="11192" y="2719"/>
                  </a:lnTo>
                  <a:cubicBezTo>
                    <a:pt x="11124" y="2583"/>
                    <a:pt x="11056" y="2470"/>
                    <a:pt x="10988" y="2334"/>
                  </a:cubicBezTo>
                  <a:lnTo>
                    <a:pt x="10943" y="2221"/>
                  </a:lnTo>
                  <a:cubicBezTo>
                    <a:pt x="10897" y="2130"/>
                    <a:pt x="10829" y="2040"/>
                    <a:pt x="10784" y="1972"/>
                  </a:cubicBezTo>
                  <a:cubicBezTo>
                    <a:pt x="10761" y="1927"/>
                    <a:pt x="10739" y="1881"/>
                    <a:pt x="10716" y="1859"/>
                  </a:cubicBezTo>
                  <a:cubicBezTo>
                    <a:pt x="10648" y="1768"/>
                    <a:pt x="10603" y="1677"/>
                    <a:pt x="10535" y="1587"/>
                  </a:cubicBezTo>
                  <a:lnTo>
                    <a:pt x="10490" y="1496"/>
                  </a:lnTo>
                  <a:lnTo>
                    <a:pt x="10263" y="1224"/>
                  </a:lnTo>
                  <a:lnTo>
                    <a:pt x="10240" y="1179"/>
                  </a:lnTo>
                  <a:cubicBezTo>
                    <a:pt x="10150" y="1088"/>
                    <a:pt x="10059" y="998"/>
                    <a:pt x="9991" y="907"/>
                  </a:cubicBezTo>
                  <a:lnTo>
                    <a:pt x="9901" y="816"/>
                  </a:lnTo>
                  <a:cubicBezTo>
                    <a:pt x="9833" y="749"/>
                    <a:pt x="9765" y="681"/>
                    <a:pt x="9697" y="613"/>
                  </a:cubicBezTo>
                  <a:lnTo>
                    <a:pt x="9606" y="522"/>
                  </a:lnTo>
                  <a:cubicBezTo>
                    <a:pt x="9515" y="431"/>
                    <a:pt x="9425" y="341"/>
                    <a:pt x="9334" y="273"/>
                  </a:cubicBezTo>
                  <a:cubicBezTo>
                    <a:pt x="9221" y="182"/>
                    <a:pt x="9108" y="92"/>
                    <a:pt x="89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3"/>
            <p:cNvSpPr/>
            <p:nvPr/>
          </p:nvSpPr>
          <p:spPr>
            <a:xfrm>
              <a:off x="5010099" y="3849688"/>
              <a:ext cx="2741" cy="1828"/>
            </a:xfrm>
            <a:custGeom>
              <a:avLst/>
              <a:gdLst/>
              <a:ahLst/>
              <a:cxnLst/>
              <a:rect l="l" t="t" r="r" b="b"/>
              <a:pathLst>
                <a:path w="69" h="46" extrusionOk="0">
                  <a:moveTo>
                    <a:pt x="1" y="45"/>
                  </a:moveTo>
                  <a:lnTo>
                    <a:pt x="1" y="45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3"/>
            <p:cNvSpPr/>
            <p:nvPr/>
          </p:nvSpPr>
          <p:spPr>
            <a:xfrm>
              <a:off x="5020905" y="3842457"/>
              <a:ext cx="3655" cy="1867"/>
            </a:xfrm>
            <a:custGeom>
              <a:avLst/>
              <a:gdLst/>
              <a:ahLst/>
              <a:cxnLst/>
              <a:rect l="l" t="t" r="r" b="b"/>
              <a:pathLst>
                <a:path w="92" h="47" extrusionOk="0">
                  <a:moveTo>
                    <a:pt x="91" y="1"/>
                  </a:moveTo>
                  <a:lnTo>
                    <a:pt x="0" y="46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3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3"/>
            <p:cNvSpPr/>
            <p:nvPr/>
          </p:nvSpPr>
          <p:spPr>
            <a:xfrm>
              <a:off x="4981294" y="3862282"/>
              <a:ext cx="5443" cy="2741"/>
            </a:xfrm>
            <a:custGeom>
              <a:avLst/>
              <a:gdLst/>
              <a:ahLst/>
              <a:cxnLst/>
              <a:rect l="l" t="t" r="r" b="b"/>
              <a:pathLst>
                <a:path w="137" h="69" extrusionOk="0">
                  <a:moveTo>
                    <a:pt x="137" y="0"/>
                  </a:moveTo>
                  <a:lnTo>
                    <a:pt x="1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3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5042518" y="3819969"/>
              <a:ext cx="9019" cy="8145"/>
            </a:xfrm>
            <a:custGeom>
              <a:avLst/>
              <a:gdLst/>
              <a:ahLst/>
              <a:cxnLst/>
              <a:rect l="l" t="t" r="r" b="b"/>
              <a:pathLst>
                <a:path w="227" h="205" extrusionOk="0">
                  <a:moveTo>
                    <a:pt x="227" y="1"/>
                  </a:moveTo>
                  <a:cubicBezTo>
                    <a:pt x="159" y="69"/>
                    <a:pt x="68" y="137"/>
                    <a:pt x="0" y="204"/>
                  </a:cubicBezTo>
                  <a:lnTo>
                    <a:pt x="0" y="204"/>
                  </a:lnTo>
                  <a:cubicBezTo>
                    <a:pt x="68" y="137"/>
                    <a:pt x="159" y="69"/>
                    <a:pt x="2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3"/>
            <p:cNvSpPr/>
            <p:nvPr/>
          </p:nvSpPr>
          <p:spPr>
            <a:xfrm>
              <a:off x="4996590" y="3855965"/>
              <a:ext cx="4569" cy="2741"/>
            </a:xfrm>
            <a:custGeom>
              <a:avLst/>
              <a:gdLst/>
              <a:ahLst/>
              <a:cxnLst/>
              <a:rect l="l" t="t" r="r" b="b"/>
              <a:pathLst>
                <a:path w="115" h="69" extrusionOk="0">
                  <a:moveTo>
                    <a:pt x="114" y="1"/>
                  </a:moveTo>
                  <a:lnTo>
                    <a:pt x="1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5041605" y="3568876"/>
              <a:ext cx="601234" cy="413152"/>
            </a:xfrm>
            <a:custGeom>
              <a:avLst/>
              <a:gdLst/>
              <a:ahLst/>
              <a:cxnLst/>
              <a:rect l="l" t="t" r="r" b="b"/>
              <a:pathLst>
                <a:path w="15133" h="10399" extrusionOk="0">
                  <a:moveTo>
                    <a:pt x="13185" y="0"/>
                  </a:moveTo>
                  <a:lnTo>
                    <a:pt x="10081" y="1382"/>
                  </a:lnTo>
                  <a:lnTo>
                    <a:pt x="4101" y="4078"/>
                  </a:lnTo>
                  <a:lnTo>
                    <a:pt x="1609" y="5188"/>
                  </a:lnTo>
                  <a:cubicBezTo>
                    <a:pt x="1677" y="5437"/>
                    <a:pt x="1767" y="5686"/>
                    <a:pt x="1881" y="5913"/>
                  </a:cubicBezTo>
                  <a:cubicBezTo>
                    <a:pt x="1971" y="6094"/>
                    <a:pt x="2062" y="6275"/>
                    <a:pt x="2175" y="6434"/>
                  </a:cubicBezTo>
                  <a:cubicBezTo>
                    <a:pt x="2787" y="7408"/>
                    <a:pt x="3784" y="8518"/>
                    <a:pt x="2900" y="8835"/>
                  </a:cubicBezTo>
                  <a:cubicBezTo>
                    <a:pt x="2811" y="8869"/>
                    <a:pt x="2732" y="8885"/>
                    <a:pt x="2662" y="8885"/>
                  </a:cubicBezTo>
                  <a:cubicBezTo>
                    <a:pt x="2123" y="8885"/>
                    <a:pt x="2067" y="7938"/>
                    <a:pt x="1586" y="6796"/>
                  </a:cubicBezTo>
                  <a:cubicBezTo>
                    <a:pt x="1518" y="6660"/>
                    <a:pt x="1450" y="6524"/>
                    <a:pt x="1382" y="6366"/>
                  </a:cubicBezTo>
                  <a:cubicBezTo>
                    <a:pt x="1246" y="6094"/>
                    <a:pt x="1065" y="5845"/>
                    <a:pt x="839" y="5618"/>
                  </a:cubicBezTo>
                  <a:cubicBezTo>
                    <a:pt x="657" y="5868"/>
                    <a:pt x="454" y="6094"/>
                    <a:pt x="227" y="6321"/>
                  </a:cubicBezTo>
                  <a:cubicBezTo>
                    <a:pt x="159" y="6389"/>
                    <a:pt x="68" y="6457"/>
                    <a:pt x="1" y="6524"/>
                  </a:cubicBezTo>
                  <a:cubicBezTo>
                    <a:pt x="68" y="6796"/>
                    <a:pt x="159" y="7068"/>
                    <a:pt x="272" y="7317"/>
                  </a:cubicBezTo>
                  <a:lnTo>
                    <a:pt x="363" y="7521"/>
                  </a:lnTo>
                  <a:cubicBezTo>
                    <a:pt x="816" y="8518"/>
                    <a:pt x="2311" y="9922"/>
                    <a:pt x="1496" y="10398"/>
                  </a:cubicBezTo>
                  <a:lnTo>
                    <a:pt x="2017" y="10194"/>
                  </a:lnTo>
                  <a:lnTo>
                    <a:pt x="12007" y="5686"/>
                  </a:lnTo>
                  <a:lnTo>
                    <a:pt x="15133" y="4304"/>
                  </a:lnTo>
                  <a:lnTo>
                    <a:pt x="131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4967786" y="3851475"/>
              <a:ext cx="128765" cy="162059"/>
            </a:xfrm>
            <a:custGeom>
              <a:avLst/>
              <a:gdLst/>
              <a:ahLst/>
              <a:cxnLst/>
              <a:rect l="l" t="t" r="r" b="b"/>
              <a:pathLst>
                <a:path w="3241" h="4079" extrusionOk="0">
                  <a:moveTo>
                    <a:pt x="1066" y="0"/>
                  </a:moveTo>
                  <a:lnTo>
                    <a:pt x="839" y="114"/>
                  </a:lnTo>
                  <a:lnTo>
                    <a:pt x="726" y="182"/>
                  </a:lnTo>
                  <a:lnTo>
                    <a:pt x="477" y="272"/>
                  </a:lnTo>
                  <a:lnTo>
                    <a:pt x="363" y="340"/>
                  </a:lnTo>
                  <a:cubicBezTo>
                    <a:pt x="227" y="386"/>
                    <a:pt x="114" y="408"/>
                    <a:pt x="1" y="454"/>
                  </a:cubicBezTo>
                  <a:lnTo>
                    <a:pt x="1609" y="4078"/>
                  </a:lnTo>
                  <a:lnTo>
                    <a:pt x="3240" y="3353"/>
                  </a:lnTo>
                  <a:lnTo>
                    <a:pt x="3240" y="3353"/>
                  </a:lnTo>
                  <a:cubicBezTo>
                    <a:pt x="3161" y="3381"/>
                    <a:pt x="3091" y="3394"/>
                    <a:pt x="3027" y="3394"/>
                  </a:cubicBezTo>
                  <a:cubicBezTo>
                    <a:pt x="2416" y="3394"/>
                    <a:pt x="2443" y="2174"/>
                    <a:pt x="1745" y="861"/>
                  </a:cubicBezTo>
                  <a:cubicBezTo>
                    <a:pt x="1655" y="703"/>
                    <a:pt x="1541" y="522"/>
                    <a:pt x="1428" y="363"/>
                  </a:cubicBezTo>
                  <a:cubicBezTo>
                    <a:pt x="1337" y="227"/>
                    <a:pt x="1202" y="91"/>
                    <a:pt x="1066" y="0"/>
                  </a:cubicBez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3"/>
            <p:cNvSpPr/>
            <p:nvPr/>
          </p:nvSpPr>
          <p:spPr>
            <a:xfrm>
              <a:off x="5032586" y="3739874"/>
              <a:ext cx="686773" cy="443744"/>
            </a:xfrm>
            <a:custGeom>
              <a:avLst/>
              <a:gdLst/>
              <a:ahLst/>
              <a:cxnLst/>
              <a:rect l="l" t="t" r="r" b="b"/>
              <a:pathLst>
                <a:path w="17286" h="11169" extrusionOk="0">
                  <a:moveTo>
                    <a:pt x="15337" y="0"/>
                  </a:moveTo>
                  <a:lnTo>
                    <a:pt x="12234" y="1382"/>
                  </a:lnTo>
                  <a:lnTo>
                    <a:pt x="2244" y="5890"/>
                  </a:lnTo>
                  <a:lnTo>
                    <a:pt x="1745" y="6094"/>
                  </a:lnTo>
                  <a:cubicBezTo>
                    <a:pt x="1700" y="6117"/>
                    <a:pt x="1677" y="6140"/>
                    <a:pt x="1632" y="6140"/>
                  </a:cubicBezTo>
                  <a:lnTo>
                    <a:pt x="1" y="6887"/>
                  </a:lnTo>
                  <a:lnTo>
                    <a:pt x="1927" y="11169"/>
                  </a:lnTo>
                  <a:lnTo>
                    <a:pt x="4147" y="10172"/>
                  </a:lnTo>
                  <a:lnTo>
                    <a:pt x="14159" y="5686"/>
                  </a:lnTo>
                  <a:lnTo>
                    <a:pt x="17286" y="4282"/>
                  </a:lnTo>
                  <a:lnTo>
                    <a:pt x="153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3"/>
            <p:cNvSpPr/>
            <p:nvPr/>
          </p:nvSpPr>
          <p:spPr>
            <a:xfrm>
              <a:off x="5108192" y="3909958"/>
              <a:ext cx="686773" cy="444658"/>
            </a:xfrm>
            <a:custGeom>
              <a:avLst/>
              <a:gdLst/>
              <a:ahLst/>
              <a:cxnLst/>
              <a:rect l="l" t="t" r="r" b="b"/>
              <a:pathLst>
                <a:path w="17286" h="11192" extrusionOk="0">
                  <a:moveTo>
                    <a:pt x="15360" y="1"/>
                  </a:moveTo>
                  <a:lnTo>
                    <a:pt x="12256" y="1405"/>
                  </a:lnTo>
                  <a:lnTo>
                    <a:pt x="2244" y="5891"/>
                  </a:lnTo>
                  <a:lnTo>
                    <a:pt x="1" y="6888"/>
                  </a:lnTo>
                  <a:lnTo>
                    <a:pt x="1926" y="11192"/>
                  </a:lnTo>
                  <a:lnTo>
                    <a:pt x="4169" y="10195"/>
                  </a:lnTo>
                  <a:lnTo>
                    <a:pt x="14182" y="5710"/>
                  </a:lnTo>
                  <a:lnTo>
                    <a:pt x="17285" y="4305"/>
                  </a:lnTo>
                  <a:lnTo>
                    <a:pt x="15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3"/>
            <p:cNvSpPr/>
            <p:nvPr/>
          </p:nvSpPr>
          <p:spPr>
            <a:xfrm>
              <a:off x="5184712" y="4080996"/>
              <a:ext cx="658843" cy="395194"/>
            </a:xfrm>
            <a:custGeom>
              <a:avLst/>
              <a:gdLst/>
              <a:ahLst/>
              <a:cxnLst/>
              <a:rect l="l" t="t" r="r" b="b"/>
              <a:pathLst>
                <a:path w="16583" h="9947" extrusionOk="0">
                  <a:moveTo>
                    <a:pt x="15359" y="0"/>
                  </a:moveTo>
                  <a:lnTo>
                    <a:pt x="12256" y="1405"/>
                  </a:lnTo>
                  <a:lnTo>
                    <a:pt x="2243" y="5890"/>
                  </a:lnTo>
                  <a:lnTo>
                    <a:pt x="0" y="6887"/>
                  </a:lnTo>
                  <a:lnTo>
                    <a:pt x="1020" y="9152"/>
                  </a:lnTo>
                  <a:lnTo>
                    <a:pt x="1042" y="9152"/>
                  </a:lnTo>
                  <a:cubicBezTo>
                    <a:pt x="1392" y="9661"/>
                    <a:pt x="1965" y="9946"/>
                    <a:pt x="2549" y="9946"/>
                  </a:cubicBezTo>
                  <a:cubicBezTo>
                    <a:pt x="2798" y="9946"/>
                    <a:pt x="3049" y="9894"/>
                    <a:pt x="3285" y="9786"/>
                  </a:cubicBezTo>
                  <a:lnTo>
                    <a:pt x="4305" y="9333"/>
                  </a:lnTo>
                  <a:lnTo>
                    <a:pt x="12211" y="5777"/>
                  </a:lnTo>
                  <a:lnTo>
                    <a:pt x="15337" y="4395"/>
                  </a:lnTo>
                  <a:cubicBezTo>
                    <a:pt x="16152" y="4032"/>
                    <a:pt x="16583" y="3126"/>
                    <a:pt x="16356" y="2265"/>
                  </a:cubicBezTo>
                  <a:lnTo>
                    <a:pt x="16379" y="2265"/>
                  </a:lnTo>
                  <a:lnTo>
                    <a:pt x="153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3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3"/>
            <p:cNvSpPr/>
            <p:nvPr/>
          </p:nvSpPr>
          <p:spPr>
            <a:xfrm>
              <a:off x="5024521" y="3828074"/>
              <a:ext cx="18037" cy="14422"/>
            </a:xfrm>
            <a:custGeom>
              <a:avLst/>
              <a:gdLst/>
              <a:ahLst/>
              <a:cxnLst/>
              <a:rect l="l" t="t" r="r" b="b"/>
              <a:pathLst>
                <a:path w="454" h="363" extrusionOk="0">
                  <a:moveTo>
                    <a:pt x="453" y="0"/>
                  </a:moveTo>
                  <a:lnTo>
                    <a:pt x="453" y="0"/>
                  </a:lnTo>
                  <a:cubicBezTo>
                    <a:pt x="337" y="100"/>
                    <a:pt x="222" y="199"/>
                    <a:pt x="115" y="281"/>
                  </a:cubicBezTo>
                  <a:lnTo>
                    <a:pt x="115" y="281"/>
                  </a:lnTo>
                  <a:cubicBezTo>
                    <a:pt x="234" y="194"/>
                    <a:pt x="350" y="104"/>
                    <a:pt x="453" y="0"/>
                  </a:cubicBezTo>
                  <a:close/>
                  <a:moveTo>
                    <a:pt x="115" y="281"/>
                  </a:moveTo>
                  <a:lnTo>
                    <a:pt x="115" y="281"/>
                  </a:lnTo>
                  <a:cubicBezTo>
                    <a:pt x="77" y="308"/>
                    <a:pt x="38" y="336"/>
                    <a:pt x="0" y="363"/>
                  </a:cubicBezTo>
                  <a:cubicBezTo>
                    <a:pt x="37" y="339"/>
                    <a:pt x="75" y="311"/>
                    <a:pt x="11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3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3"/>
            <p:cNvSpPr/>
            <p:nvPr/>
          </p:nvSpPr>
          <p:spPr>
            <a:xfrm>
              <a:off x="5012800" y="3844284"/>
              <a:ext cx="8145" cy="5443"/>
            </a:xfrm>
            <a:custGeom>
              <a:avLst/>
              <a:gdLst/>
              <a:ahLst/>
              <a:cxnLst/>
              <a:rect l="l" t="t" r="r" b="b"/>
              <a:pathLst>
                <a:path w="205" h="137" extrusionOk="0">
                  <a:moveTo>
                    <a:pt x="204" y="0"/>
                  </a:moveTo>
                  <a:cubicBezTo>
                    <a:pt x="137" y="46"/>
                    <a:pt x="69" y="91"/>
                    <a:pt x="1" y="136"/>
                  </a:cubicBezTo>
                  <a:cubicBezTo>
                    <a:pt x="69" y="91"/>
                    <a:pt x="137" y="46"/>
                    <a:pt x="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3"/>
            <p:cNvSpPr/>
            <p:nvPr/>
          </p:nvSpPr>
          <p:spPr>
            <a:xfrm>
              <a:off x="4953404" y="3413174"/>
              <a:ext cx="239453" cy="572509"/>
            </a:xfrm>
            <a:custGeom>
              <a:avLst/>
              <a:gdLst/>
              <a:ahLst/>
              <a:cxnLst/>
              <a:rect l="l" t="t" r="r" b="b"/>
              <a:pathLst>
                <a:path w="6027" h="14410" extrusionOk="0">
                  <a:moveTo>
                    <a:pt x="2945" y="0"/>
                  </a:moveTo>
                  <a:lnTo>
                    <a:pt x="2945" y="0"/>
                  </a:lnTo>
                  <a:cubicBezTo>
                    <a:pt x="2946" y="1"/>
                    <a:pt x="4169" y="4939"/>
                    <a:pt x="2130" y="7499"/>
                  </a:cubicBezTo>
                  <a:cubicBezTo>
                    <a:pt x="68" y="10058"/>
                    <a:pt x="0" y="10647"/>
                    <a:pt x="363" y="11486"/>
                  </a:cubicBezTo>
                  <a:cubicBezTo>
                    <a:pt x="499" y="11440"/>
                    <a:pt x="612" y="11418"/>
                    <a:pt x="725" y="11372"/>
                  </a:cubicBezTo>
                  <a:lnTo>
                    <a:pt x="861" y="11304"/>
                  </a:lnTo>
                  <a:lnTo>
                    <a:pt x="1088" y="11214"/>
                  </a:lnTo>
                  <a:lnTo>
                    <a:pt x="1224" y="11146"/>
                  </a:lnTo>
                  <a:lnTo>
                    <a:pt x="1450" y="11010"/>
                  </a:lnTo>
                  <a:cubicBezTo>
                    <a:pt x="1586" y="11123"/>
                    <a:pt x="1722" y="11259"/>
                    <a:pt x="1813" y="11395"/>
                  </a:cubicBezTo>
                  <a:cubicBezTo>
                    <a:pt x="1926" y="11554"/>
                    <a:pt x="2039" y="11735"/>
                    <a:pt x="2107" y="11893"/>
                  </a:cubicBezTo>
                  <a:cubicBezTo>
                    <a:pt x="2800" y="13197"/>
                    <a:pt x="2796" y="14410"/>
                    <a:pt x="3398" y="14410"/>
                  </a:cubicBezTo>
                  <a:cubicBezTo>
                    <a:pt x="3466" y="14410"/>
                    <a:pt x="3541" y="14394"/>
                    <a:pt x="3625" y="14363"/>
                  </a:cubicBezTo>
                  <a:lnTo>
                    <a:pt x="3738" y="14317"/>
                  </a:lnTo>
                  <a:cubicBezTo>
                    <a:pt x="4554" y="13864"/>
                    <a:pt x="3059" y="12437"/>
                    <a:pt x="2606" y="11440"/>
                  </a:cubicBezTo>
                  <a:lnTo>
                    <a:pt x="2515" y="11236"/>
                  </a:lnTo>
                  <a:cubicBezTo>
                    <a:pt x="2402" y="10987"/>
                    <a:pt x="2311" y="10715"/>
                    <a:pt x="2243" y="10443"/>
                  </a:cubicBezTo>
                  <a:cubicBezTo>
                    <a:pt x="2311" y="10376"/>
                    <a:pt x="2402" y="10308"/>
                    <a:pt x="2470" y="10240"/>
                  </a:cubicBezTo>
                  <a:cubicBezTo>
                    <a:pt x="2696" y="10013"/>
                    <a:pt x="2900" y="9787"/>
                    <a:pt x="3104" y="9537"/>
                  </a:cubicBezTo>
                  <a:cubicBezTo>
                    <a:pt x="3308" y="9764"/>
                    <a:pt x="3489" y="10013"/>
                    <a:pt x="3625" y="10308"/>
                  </a:cubicBezTo>
                  <a:cubicBezTo>
                    <a:pt x="3693" y="10443"/>
                    <a:pt x="3761" y="10579"/>
                    <a:pt x="3829" y="10738"/>
                  </a:cubicBezTo>
                  <a:cubicBezTo>
                    <a:pt x="4331" y="11862"/>
                    <a:pt x="4370" y="12826"/>
                    <a:pt x="4909" y="12826"/>
                  </a:cubicBezTo>
                  <a:cubicBezTo>
                    <a:pt x="4978" y="12826"/>
                    <a:pt x="5055" y="12810"/>
                    <a:pt x="5143" y="12777"/>
                  </a:cubicBezTo>
                  <a:cubicBezTo>
                    <a:pt x="6026" y="12437"/>
                    <a:pt x="5030" y="11327"/>
                    <a:pt x="4418" y="10376"/>
                  </a:cubicBezTo>
                  <a:cubicBezTo>
                    <a:pt x="4305" y="10194"/>
                    <a:pt x="4214" y="10036"/>
                    <a:pt x="4123" y="9855"/>
                  </a:cubicBezTo>
                  <a:cubicBezTo>
                    <a:pt x="4010" y="9605"/>
                    <a:pt x="3920" y="9356"/>
                    <a:pt x="3852" y="9107"/>
                  </a:cubicBezTo>
                  <a:cubicBezTo>
                    <a:pt x="3784" y="8948"/>
                    <a:pt x="3738" y="8790"/>
                    <a:pt x="3716" y="8609"/>
                  </a:cubicBezTo>
                  <a:cubicBezTo>
                    <a:pt x="4305" y="7499"/>
                    <a:pt x="4622" y="6253"/>
                    <a:pt x="4644" y="4984"/>
                  </a:cubicBezTo>
                  <a:cubicBezTo>
                    <a:pt x="4644" y="4531"/>
                    <a:pt x="4622" y="4078"/>
                    <a:pt x="4531" y="3648"/>
                  </a:cubicBezTo>
                  <a:cubicBezTo>
                    <a:pt x="4373" y="2334"/>
                    <a:pt x="3829" y="1110"/>
                    <a:pt x="3013" y="91"/>
                  </a:cubicBezTo>
                  <a:lnTo>
                    <a:pt x="294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3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B1000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3"/>
            <p:cNvSpPr/>
            <p:nvPr/>
          </p:nvSpPr>
          <p:spPr>
            <a:xfrm>
              <a:off x="5096511" y="3982862"/>
              <a:ext cx="5443" cy="1867"/>
            </a:xfrm>
            <a:custGeom>
              <a:avLst/>
              <a:gdLst/>
              <a:ahLst/>
              <a:cxnLst/>
              <a:rect l="l" t="t" r="r" b="b"/>
              <a:pathLst>
                <a:path w="137" h="47" extrusionOk="0">
                  <a:moveTo>
                    <a:pt x="136" y="1"/>
                  </a:moveTo>
                  <a:lnTo>
                    <a:pt x="0" y="46"/>
                  </a:lnTo>
                  <a:lnTo>
                    <a:pt x="23" y="46"/>
                  </a:lnTo>
                  <a:cubicBezTo>
                    <a:pt x="46" y="24"/>
                    <a:pt x="91" y="24"/>
                    <a:pt x="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4968700" y="3819969"/>
              <a:ext cx="387963" cy="655307"/>
            </a:xfrm>
            <a:custGeom>
              <a:avLst/>
              <a:gdLst/>
              <a:ahLst/>
              <a:cxnLst/>
              <a:rect l="l" t="t" r="r" b="b"/>
              <a:pathLst>
                <a:path w="9765" h="16494" extrusionOk="0">
                  <a:moveTo>
                    <a:pt x="3255" y="4134"/>
                  </a:moveTo>
                  <a:lnTo>
                    <a:pt x="3255" y="4134"/>
                  </a:lnTo>
                  <a:cubicBezTo>
                    <a:pt x="3249" y="4138"/>
                    <a:pt x="3244" y="4142"/>
                    <a:pt x="3240" y="4146"/>
                  </a:cubicBezTo>
                  <a:lnTo>
                    <a:pt x="3217" y="4146"/>
                  </a:lnTo>
                  <a:lnTo>
                    <a:pt x="3255" y="4134"/>
                  </a:lnTo>
                  <a:close/>
                  <a:moveTo>
                    <a:pt x="2107" y="1"/>
                  </a:moveTo>
                  <a:cubicBezTo>
                    <a:pt x="2039" y="69"/>
                    <a:pt x="1949" y="137"/>
                    <a:pt x="1881" y="204"/>
                  </a:cubicBezTo>
                  <a:cubicBezTo>
                    <a:pt x="1722" y="340"/>
                    <a:pt x="1564" y="431"/>
                    <a:pt x="1405" y="544"/>
                  </a:cubicBezTo>
                  <a:lnTo>
                    <a:pt x="1337" y="612"/>
                  </a:lnTo>
                  <a:cubicBezTo>
                    <a:pt x="1269" y="658"/>
                    <a:pt x="1201" y="703"/>
                    <a:pt x="1133" y="748"/>
                  </a:cubicBezTo>
                  <a:lnTo>
                    <a:pt x="1065" y="771"/>
                  </a:lnTo>
                  <a:lnTo>
                    <a:pt x="839" y="907"/>
                  </a:lnTo>
                  <a:lnTo>
                    <a:pt x="703" y="952"/>
                  </a:lnTo>
                  <a:cubicBezTo>
                    <a:pt x="635" y="997"/>
                    <a:pt x="544" y="1020"/>
                    <a:pt x="476" y="1065"/>
                  </a:cubicBezTo>
                  <a:lnTo>
                    <a:pt x="340" y="1111"/>
                  </a:lnTo>
                  <a:cubicBezTo>
                    <a:pt x="227" y="1156"/>
                    <a:pt x="114" y="1201"/>
                    <a:pt x="1" y="1247"/>
                  </a:cubicBezTo>
                  <a:lnTo>
                    <a:pt x="1609" y="4848"/>
                  </a:lnTo>
                  <a:lnTo>
                    <a:pt x="3535" y="9153"/>
                  </a:lnTo>
                  <a:lnTo>
                    <a:pt x="5460" y="13457"/>
                  </a:lnTo>
                  <a:lnTo>
                    <a:pt x="6479" y="15722"/>
                  </a:lnTo>
                  <a:lnTo>
                    <a:pt x="6502" y="15699"/>
                  </a:lnTo>
                  <a:cubicBezTo>
                    <a:pt x="6852" y="16208"/>
                    <a:pt x="7424" y="16493"/>
                    <a:pt x="8009" y="16493"/>
                  </a:cubicBezTo>
                  <a:cubicBezTo>
                    <a:pt x="8257" y="16493"/>
                    <a:pt x="8508" y="16442"/>
                    <a:pt x="8745" y="16334"/>
                  </a:cubicBezTo>
                  <a:lnTo>
                    <a:pt x="9764" y="15881"/>
                  </a:lnTo>
                  <a:cubicBezTo>
                    <a:pt x="9130" y="15224"/>
                    <a:pt x="8586" y="14476"/>
                    <a:pt x="8224" y="13661"/>
                  </a:cubicBezTo>
                  <a:lnTo>
                    <a:pt x="7680" y="12460"/>
                  </a:lnTo>
                  <a:lnTo>
                    <a:pt x="5755" y="8178"/>
                  </a:lnTo>
                  <a:lnTo>
                    <a:pt x="3852" y="3874"/>
                  </a:lnTo>
                  <a:lnTo>
                    <a:pt x="2515" y="907"/>
                  </a:lnTo>
                  <a:lnTo>
                    <a:pt x="2107" y="1"/>
                  </a:ln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5069495" y="3355566"/>
              <a:ext cx="773186" cy="954950"/>
            </a:xfrm>
            <a:custGeom>
              <a:avLst/>
              <a:gdLst/>
              <a:ahLst/>
              <a:cxnLst/>
              <a:rect l="l" t="t" r="r" b="b"/>
              <a:pathLst>
                <a:path w="19461" h="24036" extrusionOk="0">
                  <a:moveTo>
                    <a:pt x="4713" y="1"/>
                  </a:moveTo>
                  <a:cubicBezTo>
                    <a:pt x="4373" y="1"/>
                    <a:pt x="4056" y="46"/>
                    <a:pt x="3739" y="91"/>
                  </a:cubicBezTo>
                  <a:lnTo>
                    <a:pt x="3625" y="114"/>
                  </a:lnTo>
                  <a:lnTo>
                    <a:pt x="3467" y="136"/>
                  </a:lnTo>
                  <a:lnTo>
                    <a:pt x="3195" y="182"/>
                  </a:lnTo>
                  <a:lnTo>
                    <a:pt x="3104" y="204"/>
                  </a:lnTo>
                  <a:cubicBezTo>
                    <a:pt x="2923" y="250"/>
                    <a:pt x="2764" y="295"/>
                    <a:pt x="2606" y="340"/>
                  </a:cubicBezTo>
                  <a:lnTo>
                    <a:pt x="2515" y="363"/>
                  </a:lnTo>
                  <a:cubicBezTo>
                    <a:pt x="2379" y="408"/>
                    <a:pt x="2221" y="454"/>
                    <a:pt x="2108" y="499"/>
                  </a:cubicBezTo>
                  <a:lnTo>
                    <a:pt x="1972" y="544"/>
                  </a:lnTo>
                  <a:cubicBezTo>
                    <a:pt x="1813" y="612"/>
                    <a:pt x="1654" y="680"/>
                    <a:pt x="1496" y="748"/>
                  </a:cubicBezTo>
                  <a:lnTo>
                    <a:pt x="952" y="997"/>
                  </a:lnTo>
                  <a:cubicBezTo>
                    <a:pt x="816" y="1065"/>
                    <a:pt x="658" y="1133"/>
                    <a:pt x="522" y="1201"/>
                  </a:cubicBezTo>
                  <a:lnTo>
                    <a:pt x="431" y="1246"/>
                  </a:lnTo>
                  <a:cubicBezTo>
                    <a:pt x="295" y="1337"/>
                    <a:pt x="137" y="1405"/>
                    <a:pt x="1" y="1496"/>
                  </a:cubicBezTo>
                  <a:lnTo>
                    <a:pt x="114" y="1564"/>
                  </a:lnTo>
                  <a:cubicBezTo>
                    <a:pt x="711" y="1432"/>
                    <a:pt x="1314" y="1367"/>
                    <a:pt x="1914" y="1367"/>
                  </a:cubicBezTo>
                  <a:cubicBezTo>
                    <a:pt x="3588" y="1367"/>
                    <a:pt x="5231" y="1877"/>
                    <a:pt x="6616" y="2877"/>
                  </a:cubicBezTo>
                  <a:cubicBezTo>
                    <a:pt x="7590" y="3580"/>
                    <a:pt x="8360" y="4531"/>
                    <a:pt x="8836" y="5619"/>
                  </a:cubicBezTo>
                  <a:lnTo>
                    <a:pt x="9379" y="6774"/>
                  </a:lnTo>
                  <a:lnTo>
                    <a:pt x="11305" y="11078"/>
                  </a:lnTo>
                  <a:lnTo>
                    <a:pt x="13230" y="15359"/>
                  </a:lnTo>
                  <a:lnTo>
                    <a:pt x="15156" y="19664"/>
                  </a:lnTo>
                  <a:lnTo>
                    <a:pt x="16175" y="21929"/>
                  </a:lnTo>
                  <a:lnTo>
                    <a:pt x="16130" y="21952"/>
                  </a:lnTo>
                  <a:cubicBezTo>
                    <a:pt x="16357" y="22790"/>
                    <a:pt x="15926" y="23673"/>
                    <a:pt x="15111" y="24036"/>
                  </a:cubicBezTo>
                  <a:lnTo>
                    <a:pt x="18237" y="22654"/>
                  </a:lnTo>
                  <a:cubicBezTo>
                    <a:pt x="19052" y="22269"/>
                    <a:pt x="19460" y="21385"/>
                    <a:pt x="19256" y="20524"/>
                  </a:cubicBezTo>
                  <a:lnTo>
                    <a:pt x="19279" y="20524"/>
                  </a:lnTo>
                  <a:lnTo>
                    <a:pt x="18259" y="18259"/>
                  </a:lnTo>
                  <a:lnTo>
                    <a:pt x="16334" y="13978"/>
                  </a:lnTo>
                  <a:lnTo>
                    <a:pt x="14408" y="9673"/>
                  </a:lnTo>
                  <a:lnTo>
                    <a:pt x="12483" y="5369"/>
                  </a:lnTo>
                  <a:lnTo>
                    <a:pt x="11962" y="4169"/>
                  </a:lnTo>
                  <a:cubicBezTo>
                    <a:pt x="11894" y="4055"/>
                    <a:pt x="11826" y="3920"/>
                    <a:pt x="11758" y="3806"/>
                  </a:cubicBezTo>
                  <a:lnTo>
                    <a:pt x="11713" y="3693"/>
                  </a:lnTo>
                  <a:cubicBezTo>
                    <a:pt x="11667" y="3602"/>
                    <a:pt x="11599" y="3512"/>
                    <a:pt x="11554" y="3421"/>
                  </a:cubicBezTo>
                  <a:cubicBezTo>
                    <a:pt x="11531" y="3376"/>
                    <a:pt x="11509" y="3353"/>
                    <a:pt x="11486" y="3308"/>
                  </a:cubicBezTo>
                  <a:cubicBezTo>
                    <a:pt x="11418" y="3217"/>
                    <a:pt x="11373" y="3149"/>
                    <a:pt x="11305" y="3059"/>
                  </a:cubicBezTo>
                  <a:lnTo>
                    <a:pt x="11260" y="2968"/>
                  </a:lnTo>
                  <a:lnTo>
                    <a:pt x="11033" y="2674"/>
                  </a:lnTo>
                  <a:lnTo>
                    <a:pt x="11010" y="2651"/>
                  </a:lnTo>
                  <a:cubicBezTo>
                    <a:pt x="10920" y="2538"/>
                    <a:pt x="10829" y="2447"/>
                    <a:pt x="10761" y="2356"/>
                  </a:cubicBezTo>
                  <a:lnTo>
                    <a:pt x="10671" y="2288"/>
                  </a:lnTo>
                  <a:cubicBezTo>
                    <a:pt x="10603" y="2198"/>
                    <a:pt x="10535" y="2130"/>
                    <a:pt x="10467" y="2062"/>
                  </a:cubicBezTo>
                  <a:cubicBezTo>
                    <a:pt x="10444" y="2039"/>
                    <a:pt x="10399" y="2017"/>
                    <a:pt x="10376" y="1994"/>
                  </a:cubicBezTo>
                  <a:cubicBezTo>
                    <a:pt x="10285" y="1903"/>
                    <a:pt x="10195" y="1813"/>
                    <a:pt x="10104" y="1722"/>
                  </a:cubicBezTo>
                  <a:cubicBezTo>
                    <a:pt x="9991" y="1632"/>
                    <a:pt x="9878" y="1541"/>
                    <a:pt x="9764" y="1450"/>
                  </a:cubicBezTo>
                  <a:cubicBezTo>
                    <a:pt x="9493" y="1246"/>
                    <a:pt x="9198" y="1065"/>
                    <a:pt x="8881" y="907"/>
                  </a:cubicBezTo>
                  <a:cubicBezTo>
                    <a:pt x="8768" y="839"/>
                    <a:pt x="8632" y="771"/>
                    <a:pt x="8496" y="703"/>
                  </a:cubicBezTo>
                  <a:lnTo>
                    <a:pt x="8337" y="635"/>
                  </a:lnTo>
                  <a:lnTo>
                    <a:pt x="8043" y="522"/>
                  </a:lnTo>
                  <a:lnTo>
                    <a:pt x="7907" y="454"/>
                  </a:lnTo>
                  <a:cubicBezTo>
                    <a:pt x="7748" y="408"/>
                    <a:pt x="7612" y="363"/>
                    <a:pt x="7476" y="318"/>
                  </a:cubicBezTo>
                  <a:lnTo>
                    <a:pt x="7454" y="318"/>
                  </a:lnTo>
                  <a:cubicBezTo>
                    <a:pt x="7114" y="227"/>
                    <a:pt x="6797" y="136"/>
                    <a:pt x="6457" y="91"/>
                  </a:cubicBezTo>
                  <a:lnTo>
                    <a:pt x="6389" y="91"/>
                  </a:lnTo>
                  <a:lnTo>
                    <a:pt x="6208" y="68"/>
                  </a:lnTo>
                  <a:cubicBezTo>
                    <a:pt x="6117" y="68"/>
                    <a:pt x="6004" y="23"/>
                    <a:pt x="5913" y="23"/>
                  </a:cubicBezTo>
                  <a:lnTo>
                    <a:pt x="5845" y="23"/>
                  </a:lnTo>
                  <a:cubicBezTo>
                    <a:pt x="5664" y="1"/>
                    <a:pt x="5483" y="1"/>
                    <a:pt x="5324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2" name="Google Shape;782;p33"/>
          <p:cNvGrpSpPr/>
          <p:nvPr/>
        </p:nvGrpSpPr>
        <p:grpSpPr>
          <a:xfrm rot="-2700000" flipH="1">
            <a:off x="204535" y="204119"/>
            <a:ext cx="1813260" cy="1148451"/>
            <a:chOff x="4482703" y="2103018"/>
            <a:chExt cx="1359958" cy="861346"/>
          </a:xfrm>
        </p:grpSpPr>
        <p:grpSp>
          <p:nvGrpSpPr>
            <p:cNvPr id="783" name="Google Shape;783;p33"/>
            <p:cNvGrpSpPr/>
            <p:nvPr/>
          </p:nvGrpSpPr>
          <p:grpSpPr>
            <a:xfrm>
              <a:off x="4482703" y="2103018"/>
              <a:ext cx="1359958" cy="861346"/>
              <a:chOff x="4482703" y="2103018"/>
              <a:chExt cx="1359958" cy="861346"/>
            </a:xfrm>
          </p:grpSpPr>
          <p:sp>
            <p:nvSpPr>
              <p:cNvPr id="784" name="Google Shape;784;p33"/>
              <p:cNvSpPr/>
              <p:nvPr/>
            </p:nvSpPr>
            <p:spPr>
              <a:xfrm>
                <a:off x="4482703" y="2103018"/>
                <a:ext cx="1359958" cy="861346"/>
              </a:xfrm>
              <a:custGeom>
                <a:avLst/>
                <a:gdLst/>
                <a:ahLst/>
                <a:cxnLst/>
                <a:rect l="l" t="t" r="r" b="b"/>
                <a:pathLst>
                  <a:path w="34230" h="21680" extrusionOk="0">
                    <a:moveTo>
                      <a:pt x="17964" y="1"/>
                    </a:moveTo>
                    <a:cubicBezTo>
                      <a:pt x="11916" y="1"/>
                      <a:pt x="8314" y="1835"/>
                      <a:pt x="8156" y="1926"/>
                    </a:cubicBezTo>
                    <a:cubicBezTo>
                      <a:pt x="7838" y="2062"/>
                      <a:pt x="7521" y="2221"/>
                      <a:pt x="7204" y="2402"/>
                    </a:cubicBezTo>
                    <a:cubicBezTo>
                      <a:pt x="6774" y="2606"/>
                      <a:pt x="6457" y="2968"/>
                      <a:pt x="6321" y="3421"/>
                    </a:cubicBezTo>
                    <a:lnTo>
                      <a:pt x="4984" y="7952"/>
                    </a:lnTo>
                    <a:lnTo>
                      <a:pt x="1020" y="10466"/>
                    </a:lnTo>
                    <a:cubicBezTo>
                      <a:pt x="23" y="11101"/>
                      <a:pt x="0" y="12550"/>
                      <a:pt x="974" y="13207"/>
                    </a:cubicBezTo>
                    <a:lnTo>
                      <a:pt x="4848" y="15880"/>
                    </a:lnTo>
                    <a:lnTo>
                      <a:pt x="6026" y="20434"/>
                    </a:lnTo>
                    <a:cubicBezTo>
                      <a:pt x="6162" y="20977"/>
                      <a:pt x="6547" y="21408"/>
                      <a:pt x="7068" y="21589"/>
                    </a:cubicBezTo>
                    <a:cubicBezTo>
                      <a:pt x="7249" y="21634"/>
                      <a:pt x="7431" y="21680"/>
                      <a:pt x="7612" y="21680"/>
                    </a:cubicBezTo>
                    <a:lnTo>
                      <a:pt x="7635" y="21680"/>
                    </a:lnTo>
                    <a:cubicBezTo>
                      <a:pt x="7906" y="21657"/>
                      <a:pt x="8178" y="21589"/>
                      <a:pt x="8405" y="21453"/>
                    </a:cubicBezTo>
                    <a:cubicBezTo>
                      <a:pt x="11168" y="20343"/>
                      <a:pt x="15087" y="19007"/>
                      <a:pt x="17217" y="18757"/>
                    </a:cubicBezTo>
                    <a:cubicBezTo>
                      <a:pt x="17557" y="18757"/>
                      <a:pt x="17897" y="18622"/>
                      <a:pt x="18168" y="18418"/>
                    </a:cubicBezTo>
                    <a:lnTo>
                      <a:pt x="19324" y="17421"/>
                    </a:lnTo>
                    <a:cubicBezTo>
                      <a:pt x="24330" y="10104"/>
                      <a:pt x="31783" y="5528"/>
                      <a:pt x="31851" y="5483"/>
                    </a:cubicBezTo>
                    <a:lnTo>
                      <a:pt x="34230" y="4055"/>
                    </a:lnTo>
                    <a:lnTo>
                      <a:pt x="31670" y="2968"/>
                    </a:lnTo>
                    <a:cubicBezTo>
                      <a:pt x="27048" y="997"/>
                      <a:pt x="22427" y="1"/>
                      <a:pt x="179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33"/>
              <p:cNvSpPr/>
              <p:nvPr/>
            </p:nvSpPr>
            <p:spPr>
              <a:xfrm>
                <a:off x="4802192" y="2158660"/>
                <a:ext cx="917167" cy="602029"/>
              </a:xfrm>
              <a:custGeom>
                <a:avLst/>
                <a:gdLst/>
                <a:ahLst/>
                <a:cxnLst/>
                <a:rect l="l" t="t" r="r" b="b"/>
                <a:pathLst>
                  <a:path w="23085" h="15153" extrusionOk="0">
                    <a:moveTo>
                      <a:pt x="10178" y="1"/>
                    </a:moveTo>
                    <a:cubicBezTo>
                      <a:pt x="3758" y="1"/>
                      <a:pt x="1" y="2218"/>
                      <a:pt x="1" y="2218"/>
                    </a:cubicBezTo>
                    <a:cubicBezTo>
                      <a:pt x="182" y="7405"/>
                      <a:pt x="10127" y="15130"/>
                      <a:pt x="10127" y="15153"/>
                    </a:cubicBezTo>
                    <a:cubicBezTo>
                      <a:pt x="15360" y="7451"/>
                      <a:pt x="23085" y="2784"/>
                      <a:pt x="23085" y="2784"/>
                    </a:cubicBezTo>
                    <a:cubicBezTo>
                      <a:pt x="18092" y="679"/>
                      <a:pt x="13728" y="1"/>
                      <a:pt x="101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33"/>
              <p:cNvSpPr/>
              <p:nvPr/>
            </p:nvSpPr>
            <p:spPr>
              <a:xfrm>
                <a:off x="5034413" y="2269228"/>
                <a:ext cx="684945" cy="405047"/>
              </a:xfrm>
              <a:custGeom>
                <a:avLst/>
                <a:gdLst/>
                <a:ahLst/>
                <a:cxnLst/>
                <a:rect l="l" t="t" r="r" b="b"/>
                <a:pathLst>
                  <a:path w="17240" h="10195" extrusionOk="0">
                    <a:moveTo>
                      <a:pt x="17240" y="1"/>
                    </a:moveTo>
                    <a:cubicBezTo>
                      <a:pt x="6026" y="341"/>
                      <a:pt x="0" y="5596"/>
                      <a:pt x="0" y="5596"/>
                    </a:cubicBezTo>
                    <a:lnTo>
                      <a:pt x="1088" y="10195"/>
                    </a:lnTo>
                    <a:cubicBezTo>
                      <a:pt x="7612" y="3558"/>
                      <a:pt x="17239" y="1"/>
                      <a:pt x="172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33"/>
              <p:cNvSpPr/>
              <p:nvPr/>
            </p:nvSpPr>
            <p:spPr>
              <a:xfrm>
                <a:off x="4858886" y="2214003"/>
                <a:ext cx="859559" cy="294677"/>
              </a:xfrm>
              <a:custGeom>
                <a:avLst/>
                <a:gdLst/>
                <a:ahLst/>
                <a:cxnLst/>
                <a:rect l="l" t="t" r="r" b="b"/>
                <a:pathLst>
                  <a:path w="21635" h="7417" extrusionOk="0">
                    <a:moveTo>
                      <a:pt x="10635" y="1"/>
                    </a:moveTo>
                    <a:cubicBezTo>
                      <a:pt x="9078" y="1"/>
                      <a:pt x="7540" y="117"/>
                      <a:pt x="6163" y="417"/>
                    </a:cubicBezTo>
                    <a:cubicBezTo>
                      <a:pt x="1" y="1731"/>
                      <a:pt x="1292" y="6964"/>
                      <a:pt x="1292" y="6964"/>
                    </a:cubicBezTo>
                    <a:lnTo>
                      <a:pt x="5211" y="7417"/>
                    </a:lnTo>
                    <a:cubicBezTo>
                      <a:pt x="5211" y="7417"/>
                      <a:pt x="9583" y="3860"/>
                      <a:pt x="21635" y="1391"/>
                    </a:cubicBezTo>
                    <a:cubicBezTo>
                      <a:pt x="21635" y="1391"/>
                      <a:pt x="16019" y="1"/>
                      <a:pt x="106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788;p33"/>
              <p:cNvSpPr/>
              <p:nvPr/>
            </p:nvSpPr>
            <p:spPr>
              <a:xfrm>
                <a:off x="4771599" y="2214560"/>
                <a:ext cx="947759" cy="269846"/>
              </a:xfrm>
              <a:custGeom>
                <a:avLst/>
                <a:gdLst/>
                <a:ahLst/>
                <a:cxnLst/>
                <a:rect l="l" t="t" r="r" b="b"/>
                <a:pathLst>
                  <a:path w="23855" h="6792" extrusionOk="0">
                    <a:moveTo>
                      <a:pt x="13494" y="1"/>
                    </a:moveTo>
                    <a:cubicBezTo>
                      <a:pt x="11678" y="1"/>
                      <a:pt x="9783" y="148"/>
                      <a:pt x="7952" y="539"/>
                    </a:cubicBezTo>
                    <a:cubicBezTo>
                      <a:pt x="4984" y="1150"/>
                      <a:pt x="1677" y="2578"/>
                      <a:pt x="1020" y="3710"/>
                    </a:cubicBezTo>
                    <a:cubicBezTo>
                      <a:pt x="0" y="5409"/>
                      <a:pt x="2628" y="6791"/>
                      <a:pt x="2628" y="6791"/>
                    </a:cubicBezTo>
                    <a:lnTo>
                      <a:pt x="4826" y="4639"/>
                    </a:lnTo>
                    <a:cubicBezTo>
                      <a:pt x="4826" y="4639"/>
                      <a:pt x="10825" y="1259"/>
                      <a:pt x="20654" y="1259"/>
                    </a:cubicBezTo>
                    <a:cubicBezTo>
                      <a:pt x="21680" y="1259"/>
                      <a:pt x="22747" y="1296"/>
                      <a:pt x="23855" y="1377"/>
                    </a:cubicBezTo>
                    <a:cubicBezTo>
                      <a:pt x="23855" y="1377"/>
                      <a:pt x="19044" y="1"/>
                      <a:pt x="134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33"/>
              <p:cNvSpPr/>
              <p:nvPr/>
            </p:nvSpPr>
            <p:spPr>
              <a:xfrm>
                <a:off x="4803105" y="2155203"/>
                <a:ext cx="916253" cy="209496"/>
              </a:xfrm>
              <a:custGeom>
                <a:avLst/>
                <a:gdLst/>
                <a:ahLst/>
                <a:cxnLst/>
                <a:rect l="l" t="t" r="r" b="b"/>
                <a:pathLst>
                  <a:path w="23062" h="5273" extrusionOk="0">
                    <a:moveTo>
                      <a:pt x="9870" y="0"/>
                    </a:moveTo>
                    <a:cubicBezTo>
                      <a:pt x="4123" y="0"/>
                      <a:pt x="748" y="1761"/>
                      <a:pt x="748" y="1761"/>
                    </a:cubicBezTo>
                    <a:cubicBezTo>
                      <a:pt x="748" y="1920"/>
                      <a:pt x="0" y="2599"/>
                      <a:pt x="23" y="2758"/>
                    </a:cubicBezTo>
                    <a:cubicBezTo>
                      <a:pt x="23" y="2803"/>
                      <a:pt x="23" y="2848"/>
                      <a:pt x="46" y="2894"/>
                    </a:cubicBezTo>
                    <a:cubicBezTo>
                      <a:pt x="46" y="2984"/>
                      <a:pt x="68" y="3098"/>
                      <a:pt x="91" y="3211"/>
                    </a:cubicBezTo>
                    <a:cubicBezTo>
                      <a:pt x="91" y="3256"/>
                      <a:pt x="114" y="3301"/>
                      <a:pt x="114" y="3369"/>
                    </a:cubicBezTo>
                    <a:cubicBezTo>
                      <a:pt x="159" y="3483"/>
                      <a:pt x="182" y="3619"/>
                      <a:pt x="227" y="3754"/>
                    </a:cubicBezTo>
                    <a:cubicBezTo>
                      <a:pt x="250" y="3845"/>
                      <a:pt x="272" y="3936"/>
                      <a:pt x="318" y="4026"/>
                    </a:cubicBezTo>
                    <a:cubicBezTo>
                      <a:pt x="340" y="4117"/>
                      <a:pt x="340" y="4140"/>
                      <a:pt x="363" y="4208"/>
                    </a:cubicBezTo>
                    <a:cubicBezTo>
                      <a:pt x="476" y="4547"/>
                      <a:pt x="635" y="4910"/>
                      <a:pt x="793" y="5272"/>
                    </a:cubicBezTo>
                    <a:lnTo>
                      <a:pt x="1428" y="4842"/>
                    </a:lnTo>
                    <a:cubicBezTo>
                      <a:pt x="4053" y="2519"/>
                      <a:pt x="8636" y="1876"/>
                      <a:pt x="12910" y="1876"/>
                    </a:cubicBezTo>
                    <a:cubicBezTo>
                      <a:pt x="18225" y="1876"/>
                      <a:pt x="23062" y="2871"/>
                      <a:pt x="23062" y="2871"/>
                    </a:cubicBezTo>
                    <a:cubicBezTo>
                      <a:pt x="17911" y="677"/>
                      <a:pt x="13434" y="0"/>
                      <a:pt x="9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33"/>
              <p:cNvSpPr/>
              <p:nvPr/>
            </p:nvSpPr>
            <p:spPr>
              <a:xfrm>
                <a:off x="4723884" y="2374552"/>
                <a:ext cx="456379" cy="529243"/>
              </a:xfrm>
              <a:custGeom>
                <a:avLst/>
                <a:gdLst/>
                <a:ahLst/>
                <a:cxnLst/>
                <a:rect l="l" t="t" r="r" b="b"/>
                <a:pathLst>
                  <a:path w="11487" h="13321" extrusionOk="0">
                    <a:moveTo>
                      <a:pt x="11260" y="0"/>
                    </a:moveTo>
                    <a:lnTo>
                      <a:pt x="6004" y="136"/>
                    </a:lnTo>
                    <a:lnTo>
                      <a:pt x="1" y="8088"/>
                    </a:lnTo>
                    <a:lnTo>
                      <a:pt x="1315" y="13162"/>
                    </a:lnTo>
                    <a:cubicBezTo>
                      <a:pt x="1315" y="13230"/>
                      <a:pt x="1383" y="13298"/>
                      <a:pt x="1451" y="13321"/>
                    </a:cubicBezTo>
                    <a:lnTo>
                      <a:pt x="1541" y="13321"/>
                    </a:lnTo>
                    <a:cubicBezTo>
                      <a:pt x="1587" y="13321"/>
                      <a:pt x="1632" y="13298"/>
                      <a:pt x="1655" y="13275"/>
                    </a:cubicBezTo>
                    <a:lnTo>
                      <a:pt x="5823" y="10081"/>
                    </a:lnTo>
                    <a:lnTo>
                      <a:pt x="11056" y="10421"/>
                    </a:lnTo>
                    <a:cubicBezTo>
                      <a:pt x="11124" y="10421"/>
                      <a:pt x="11214" y="10376"/>
                      <a:pt x="11260" y="10330"/>
                    </a:cubicBezTo>
                    <a:cubicBezTo>
                      <a:pt x="11305" y="10262"/>
                      <a:pt x="11305" y="10172"/>
                      <a:pt x="11282" y="10104"/>
                    </a:cubicBezTo>
                    <a:lnTo>
                      <a:pt x="9538" y="5165"/>
                    </a:lnTo>
                    <a:lnTo>
                      <a:pt x="11463" y="318"/>
                    </a:lnTo>
                    <a:cubicBezTo>
                      <a:pt x="11486" y="250"/>
                      <a:pt x="11486" y="159"/>
                      <a:pt x="11441" y="114"/>
                    </a:cubicBezTo>
                    <a:cubicBezTo>
                      <a:pt x="11396" y="46"/>
                      <a:pt x="11328" y="0"/>
                      <a:pt x="11260" y="0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33"/>
              <p:cNvSpPr/>
              <p:nvPr/>
            </p:nvSpPr>
            <p:spPr>
              <a:xfrm>
                <a:off x="4742795" y="2224810"/>
                <a:ext cx="475250" cy="607869"/>
              </a:xfrm>
              <a:custGeom>
                <a:avLst/>
                <a:gdLst/>
                <a:ahLst/>
                <a:cxnLst/>
                <a:rect l="l" t="t" r="r" b="b"/>
                <a:pathLst>
                  <a:path w="11962" h="15300" extrusionOk="0">
                    <a:moveTo>
                      <a:pt x="2324" y="0"/>
                    </a:moveTo>
                    <a:cubicBezTo>
                      <a:pt x="2304" y="0"/>
                      <a:pt x="2284" y="3"/>
                      <a:pt x="2266" y="9"/>
                    </a:cubicBezTo>
                    <a:cubicBezTo>
                      <a:pt x="2221" y="9"/>
                      <a:pt x="1314" y="485"/>
                      <a:pt x="1292" y="507"/>
                    </a:cubicBezTo>
                    <a:lnTo>
                      <a:pt x="1518" y="1889"/>
                    </a:lnTo>
                    <a:lnTo>
                      <a:pt x="1496" y="1935"/>
                    </a:lnTo>
                    <a:cubicBezTo>
                      <a:pt x="1722" y="3362"/>
                      <a:pt x="1450" y="4879"/>
                      <a:pt x="1247" y="6216"/>
                    </a:cubicBezTo>
                    <a:cubicBezTo>
                      <a:pt x="975" y="7847"/>
                      <a:pt x="567" y="9455"/>
                      <a:pt x="1" y="11018"/>
                    </a:cubicBezTo>
                    <a:lnTo>
                      <a:pt x="431" y="11313"/>
                    </a:lnTo>
                    <a:lnTo>
                      <a:pt x="1450" y="15300"/>
                    </a:lnTo>
                    <a:cubicBezTo>
                      <a:pt x="2515" y="14281"/>
                      <a:pt x="3670" y="13374"/>
                      <a:pt x="4894" y="12582"/>
                    </a:cubicBezTo>
                    <a:cubicBezTo>
                      <a:pt x="5155" y="12422"/>
                      <a:pt x="5415" y="12352"/>
                      <a:pt x="5660" y="12352"/>
                    </a:cubicBezTo>
                    <a:cubicBezTo>
                      <a:pt x="6283" y="12352"/>
                      <a:pt x="6805" y="12805"/>
                      <a:pt x="7000" y="13374"/>
                    </a:cubicBezTo>
                    <a:lnTo>
                      <a:pt x="10217" y="13578"/>
                    </a:lnTo>
                    <a:lnTo>
                      <a:pt x="10784" y="14122"/>
                    </a:lnTo>
                    <a:cubicBezTo>
                      <a:pt x="11033" y="13941"/>
                      <a:pt x="11305" y="13760"/>
                      <a:pt x="11531" y="13556"/>
                    </a:cubicBezTo>
                    <a:cubicBezTo>
                      <a:pt x="11576" y="13488"/>
                      <a:pt x="11599" y="13397"/>
                      <a:pt x="11554" y="13329"/>
                    </a:cubicBezTo>
                    <a:lnTo>
                      <a:pt x="10104" y="9048"/>
                    </a:lnTo>
                    <a:lnTo>
                      <a:pt x="11939" y="3769"/>
                    </a:lnTo>
                    <a:cubicBezTo>
                      <a:pt x="11962" y="3611"/>
                      <a:pt x="11939" y="3452"/>
                      <a:pt x="11871" y="3316"/>
                    </a:cubicBezTo>
                    <a:cubicBezTo>
                      <a:pt x="11772" y="3198"/>
                      <a:pt x="11604" y="3131"/>
                      <a:pt x="11443" y="3131"/>
                    </a:cubicBezTo>
                    <a:cubicBezTo>
                      <a:pt x="11419" y="3131"/>
                      <a:pt x="11396" y="3132"/>
                      <a:pt x="11373" y="3135"/>
                    </a:cubicBezTo>
                    <a:lnTo>
                      <a:pt x="5913" y="2977"/>
                    </a:lnTo>
                    <a:lnTo>
                      <a:pt x="2470" y="54"/>
                    </a:lnTo>
                    <a:cubicBezTo>
                      <a:pt x="2437" y="21"/>
                      <a:pt x="2379" y="0"/>
                      <a:pt x="2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792;p33"/>
              <p:cNvSpPr/>
              <p:nvPr/>
            </p:nvSpPr>
            <p:spPr>
              <a:xfrm>
                <a:off x="4548396" y="2244596"/>
                <a:ext cx="632740" cy="659200"/>
              </a:xfrm>
              <a:custGeom>
                <a:avLst/>
                <a:gdLst/>
                <a:ahLst/>
                <a:cxnLst/>
                <a:rect l="l" t="t" r="r" b="b"/>
                <a:pathLst>
                  <a:path w="15926" h="16592" extrusionOk="0">
                    <a:moveTo>
                      <a:pt x="6239" y="0"/>
                    </a:moveTo>
                    <a:cubicBezTo>
                      <a:pt x="6221" y="0"/>
                      <a:pt x="6203" y="3"/>
                      <a:pt x="6185" y="9"/>
                    </a:cubicBezTo>
                    <a:cubicBezTo>
                      <a:pt x="6094" y="32"/>
                      <a:pt x="6049" y="100"/>
                      <a:pt x="6026" y="168"/>
                    </a:cubicBezTo>
                    <a:lnTo>
                      <a:pt x="4531" y="5197"/>
                    </a:lnTo>
                    <a:lnTo>
                      <a:pt x="114" y="8006"/>
                    </a:lnTo>
                    <a:cubicBezTo>
                      <a:pt x="46" y="8051"/>
                      <a:pt x="0" y="8119"/>
                      <a:pt x="0" y="8187"/>
                    </a:cubicBezTo>
                    <a:cubicBezTo>
                      <a:pt x="0" y="8278"/>
                      <a:pt x="46" y="8346"/>
                      <a:pt x="114" y="8391"/>
                    </a:cubicBezTo>
                    <a:lnTo>
                      <a:pt x="4418" y="11359"/>
                    </a:lnTo>
                    <a:lnTo>
                      <a:pt x="5732" y="16433"/>
                    </a:lnTo>
                    <a:cubicBezTo>
                      <a:pt x="5732" y="16501"/>
                      <a:pt x="5800" y="16569"/>
                      <a:pt x="5868" y="16592"/>
                    </a:cubicBezTo>
                    <a:lnTo>
                      <a:pt x="5958" y="16592"/>
                    </a:lnTo>
                    <a:cubicBezTo>
                      <a:pt x="6004" y="16592"/>
                      <a:pt x="6049" y="16569"/>
                      <a:pt x="6094" y="16546"/>
                    </a:cubicBezTo>
                    <a:lnTo>
                      <a:pt x="10240" y="13352"/>
                    </a:lnTo>
                    <a:lnTo>
                      <a:pt x="15473" y="13692"/>
                    </a:lnTo>
                    <a:cubicBezTo>
                      <a:pt x="15541" y="13692"/>
                      <a:pt x="15631" y="13647"/>
                      <a:pt x="15677" y="13601"/>
                    </a:cubicBezTo>
                    <a:cubicBezTo>
                      <a:pt x="15722" y="13533"/>
                      <a:pt x="15722" y="13443"/>
                      <a:pt x="15699" y="13375"/>
                    </a:cubicBezTo>
                    <a:lnTo>
                      <a:pt x="13955" y="8436"/>
                    </a:lnTo>
                    <a:lnTo>
                      <a:pt x="15880" y="3589"/>
                    </a:lnTo>
                    <a:cubicBezTo>
                      <a:pt x="15926" y="3521"/>
                      <a:pt x="15903" y="3430"/>
                      <a:pt x="15858" y="3362"/>
                    </a:cubicBezTo>
                    <a:cubicBezTo>
                      <a:pt x="15813" y="3294"/>
                      <a:pt x="15745" y="3271"/>
                      <a:pt x="15677" y="3271"/>
                    </a:cubicBezTo>
                    <a:lnTo>
                      <a:pt x="10421" y="3407"/>
                    </a:lnTo>
                    <a:lnTo>
                      <a:pt x="6389" y="55"/>
                    </a:lnTo>
                    <a:cubicBezTo>
                      <a:pt x="6339" y="21"/>
                      <a:pt x="6289" y="0"/>
                      <a:pt x="62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793;p33"/>
              <p:cNvSpPr/>
              <p:nvPr/>
            </p:nvSpPr>
            <p:spPr>
              <a:xfrm>
                <a:off x="4723884" y="2374552"/>
                <a:ext cx="456379" cy="529243"/>
              </a:xfrm>
              <a:custGeom>
                <a:avLst/>
                <a:gdLst/>
                <a:ahLst/>
                <a:cxnLst/>
                <a:rect l="l" t="t" r="r" b="b"/>
                <a:pathLst>
                  <a:path w="11487" h="13321" extrusionOk="0">
                    <a:moveTo>
                      <a:pt x="11260" y="0"/>
                    </a:moveTo>
                    <a:lnTo>
                      <a:pt x="6004" y="136"/>
                    </a:lnTo>
                    <a:cubicBezTo>
                      <a:pt x="4124" y="6479"/>
                      <a:pt x="1" y="8088"/>
                      <a:pt x="1" y="8088"/>
                    </a:cubicBezTo>
                    <a:lnTo>
                      <a:pt x="1315" y="13162"/>
                    </a:lnTo>
                    <a:cubicBezTo>
                      <a:pt x="1315" y="13230"/>
                      <a:pt x="1383" y="13298"/>
                      <a:pt x="1451" y="13321"/>
                    </a:cubicBezTo>
                    <a:lnTo>
                      <a:pt x="1541" y="13321"/>
                    </a:lnTo>
                    <a:cubicBezTo>
                      <a:pt x="1587" y="13321"/>
                      <a:pt x="1632" y="13298"/>
                      <a:pt x="1677" y="13275"/>
                    </a:cubicBezTo>
                    <a:lnTo>
                      <a:pt x="5823" y="10081"/>
                    </a:lnTo>
                    <a:lnTo>
                      <a:pt x="11056" y="10421"/>
                    </a:lnTo>
                    <a:cubicBezTo>
                      <a:pt x="11124" y="10421"/>
                      <a:pt x="11214" y="10376"/>
                      <a:pt x="11260" y="10330"/>
                    </a:cubicBezTo>
                    <a:cubicBezTo>
                      <a:pt x="11305" y="10262"/>
                      <a:pt x="11305" y="10172"/>
                      <a:pt x="11282" y="10104"/>
                    </a:cubicBezTo>
                    <a:lnTo>
                      <a:pt x="9538" y="5165"/>
                    </a:lnTo>
                    <a:lnTo>
                      <a:pt x="11463" y="318"/>
                    </a:lnTo>
                    <a:cubicBezTo>
                      <a:pt x="11486" y="250"/>
                      <a:pt x="11486" y="159"/>
                      <a:pt x="11441" y="114"/>
                    </a:cubicBezTo>
                    <a:cubicBezTo>
                      <a:pt x="11396" y="46"/>
                      <a:pt x="11328" y="0"/>
                      <a:pt x="11260" y="0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94" name="Google Shape;794;p33"/>
            <p:cNvSpPr/>
            <p:nvPr/>
          </p:nvSpPr>
          <p:spPr>
            <a:xfrm>
              <a:off x="4785108" y="2749802"/>
              <a:ext cx="378031" cy="154907"/>
            </a:xfrm>
            <a:custGeom>
              <a:avLst/>
              <a:gdLst/>
              <a:ahLst/>
              <a:cxnLst/>
              <a:rect l="l" t="t" r="r" b="b"/>
              <a:pathLst>
                <a:path w="9515" h="3899" extrusionOk="0">
                  <a:moveTo>
                    <a:pt x="4156" y="0"/>
                  </a:moveTo>
                  <a:cubicBezTo>
                    <a:pt x="4128" y="0"/>
                    <a:pt x="4102" y="1"/>
                    <a:pt x="4078" y="2"/>
                  </a:cubicBezTo>
                  <a:cubicBezTo>
                    <a:pt x="2923" y="24"/>
                    <a:pt x="0" y="3898"/>
                    <a:pt x="0" y="3898"/>
                  </a:cubicBezTo>
                  <a:cubicBezTo>
                    <a:pt x="0" y="3898"/>
                    <a:pt x="6230" y="1316"/>
                    <a:pt x="9515" y="999"/>
                  </a:cubicBezTo>
                  <a:cubicBezTo>
                    <a:pt x="9515" y="999"/>
                    <a:pt x="5413" y="0"/>
                    <a:pt x="4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Head Shoulders Knees &amp; Toes (Speeding Up) - Nursery Rhyme - Super Simple Songs">
            <a:hlinkClick r:id="" action="ppaction://media"/>
            <a:extLst>
              <a:ext uri="{FF2B5EF4-FFF2-40B4-BE49-F238E27FC236}">
                <a16:creationId xmlns="" xmlns:a16="http://schemas.microsoft.com/office/drawing/2014/main" id="{3E0F5AAB-F42B-4AD5-BD37-F93340F6720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43511"/>
            <a:ext cx="12127958" cy="682197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32"/>
          <p:cNvSpPr txBox="1">
            <a:spLocks noGrp="1"/>
          </p:cNvSpPr>
          <p:nvPr>
            <p:ph type="ctrTitle"/>
          </p:nvPr>
        </p:nvSpPr>
        <p:spPr>
          <a:xfrm rot="-838">
            <a:off x="1173600" y="1791043"/>
            <a:ext cx="9844800" cy="240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1733" dirty="0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r>
              <a:rPr lang="en" sz="9600" dirty="0">
                <a:latin typeface="Comic Sans MS" panose="030F0702030302020204" pitchFamily="66" charset="0"/>
              </a:rPr>
              <a:t/>
            </a:r>
            <a:br>
              <a:rPr lang="en" sz="9600" dirty="0">
                <a:latin typeface="Comic Sans MS" panose="030F0702030302020204" pitchFamily="66" charset="0"/>
              </a:rPr>
            </a:br>
            <a:r>
              <a:rPr lang="en" sz="9600" dirty="0">
                <a:latin typeface="Comic Sans MS" panose="030F0702030302020204" pitchFamily="66" charset="0"/>
              </a:rPr>
              <a:t>family tree</a:t>
            </a:r>
            <a:r>
              <a:rPr lang="en" dirty="0">
                <a:latin typeface="Comic Sans MS" panose="030F0702030302020204" pitchFamily="66" charset="0"/>
              </a:rPr>
              <a:t/>
            </a:r>
            <a:br>
              <a:rPr lang="en" dirty="0">
                <a:latin typeface="Comic Sans MS" panose="030F0702030302020204" pitchFamily="66" charset="0"/>
              </a:rPr>
            </a:b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35" name="Google Shape;635;p32"/>
          <p:cNvSpPr/>
          <p:nvPr/>
        </p:nvSpPr>
        <p:spPr>
          <a:xfrm>
            <a:off x="127900" y="3641418"/>
            <a:ext cx="273067" cy="250967"/>
          </a:xfrm>
          <a:custGeom>
            <a:avLst/>
            <a:gdLst/>
            <a:ahLst/>
            <a:cxnLst/>
            <a:rect l="l" t="t" r="r" b="b"/>
            <a:pathLst>
              <a:path w="8192" h="7529" extrusionOk="0">
                <a:moveTo>
                  <a:pt x="3157" y="1"/>
                </a:moveTo>
                <a:cubicBezTo>
                  <a:pt x="2705" y="1"/>
                  <a:pt x="2223" y="394"/>
                  <a:pt x="2408" y="947"/>
                </a:cubicBezTo>
                <a:lnTo>
                  <a:pt x="3178" y="3281"/>
                </a:lnTo>
                <a:lnTo>
                  <a:pt x="822" y="4073"/>
                </a:lnTo>
                <a:cubicBezTo>
                  <a:pt x="1" y="4320"/>
                  <a:pt x="333" y="5496"/>
                  <a:pt x="1059" y="5496"/>
                </a:cubicBezTo>
                <a:cubicBezTo>
                  <a:pt x="1135" y="5496"/>
                  <a:pt x="1214" y="5483"/>
                  <a:pt x="1298" y="5455"/>
                </a:cubicBezTo>
                <a:lnTo>
                  <a:pt x="3631" y="4685"/>
                </a:lnTo>
                <a:lnTo>
                  <a:pt x="4424" y="7041"/>
                </a:lnTo>
                <a:cubicBezTo>
                  <a:pt x="4527" y="7384"/>
                  <a:pt x="4788" y="7529"/>
                  <a:pt x="5058" y="7529"/>
                </a:cubicBezTo>
                <a:cubicBezTo>
                  <a:pt x="5501" y="7529"/>
                  <a:pt x="5966" y="7137"/>
                  <a:pt x="5783" y="6588"/>
                </a:cubicBezTo>
                <a:lnTo>
                  <a:pt x="4741" y="4232"/>
                </a:lnTo>
                <a:lnTo>
                  <a:pt x="7391" y="3462"/>
                </a:lnTo>
                <a:cubicBezTo>
                  <a:pt x="8192" y="3216"/>
                  <a:pt x="7877" y="2040"/>
                  <a:pt x="7153" y="2040"/>
                </a:cubicBezTo>
                <a:cubicBezTo>
                  <a:pt x="7078" y="2040"/>
                  <a:pt x="6999" y="2052"/>
                  <a:pt x="6916" y="2080"/>
                </a:cubicBezTo>
                <a:lnTo>
                  <a:pt x="4582" y="2850"/>
                </a:lnTo>
                <a:lnTo>
                  <a:pt x="3789" y="472"/>
                </a:lnTo>
                <a:cubicBezTo>
                  <a:pt x="3688" y="141"/>
                  <a:pt x="3428" y="1"/>
                  <a:pt x="315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36" name="Google Shape;636;p32"/>
          <p:cNvGrpSpPr/>
          <p:nvPr/>
        </p:nvGrpSpPr>
        <p:grpSpPr>
          <a:xfrm rot="735434">
            <a:off x="4797550" y="375417"/>
            <a:ext cx="2596900" cy="1542100"/>
            <a:chOff x="5647765" y="496793"/>
            <a:chExt cx="1947684" cy="1156580"/>
          </a:xfrm>
        </p:grpSpPr>
        <p:sp>
          <p:nvSpPr>
            <p:cNvPr id="637" name="Google Shape;637;p32"/>
            <p:cNvSpPr/>
            <p:nvPr/>
          </p:nvSpPr>
          <p:spPr>
            <a:xfrm>
              <a:off x="5647765" y="496793"/>
              <a:ext cx="1947684" cy="1156580"/>
            </a:xfrm>
            <a:custGeom>
              <a:avLst/>
              <a:gdLst/>
              <a:ahLst/>
              <a:cxnLst/>
              <a:rect l="l" t="t" r="r" b="b"/>
              <a:pathLst>
                <a:path w="49023" h="29111" extrusionOk="0">
                  <a:moveTo>
                    <a:pt x="25644" y="1"/>
                  </a:moveTo>
                  <a:cubicBezTo>
                    <a:pt x="25101" y="1"/>
                    <a:pt x="24579" y="23"/>
                    <a:pt x="24036" y="69"/>
                  </a:cubicBezTo>
                  <a:cubicBezTo>
                    <a:pt x="22292" y="227"/>
                    <a:pt x="20592" y="612"/>
                    <a:pt x="18939" y="1201"/>
                  </a:cubicBezTo>
                  <a:lnTo>
                    <a:pt x="18644" y="1314"/>
                  </a:lnTo>
                  <a:cubicBezTo>
                    <a:pt x="18372" y="1405"/>
                    <a:pt x="18078" y="1518"/>
                    <a:pt x="17783" y="1654"/>
                  </a:cubicBezTo>
                  <a:lnTo>
                    <a:pt x="17262" y="1881"/>
                  </a:lnTo>
                  <a:lnTo>
                    <a:pt x="16968" y="1994"/>
                  </a:lnTo>
                  <a:lnTo>
                    <a:pt x="16923" y="1994"/>
                  </a:lnTo>
                  <a:lnTo>
                    <a:pt x="16628" y="2130"/>
                  </a:lnTo>
                  <a:lnTo>
                    <a:pt x="16379" y="2266"/>
                  </a:lnTo>
                  <a:cubicBezTo>
                    <a:pt x="16107" y="2402"/>
                    <a:pt x="15790" y="2538"/>
                    <a:pt x="15473" y="2742"/>
                  </a:cubicBezTo>
                  <a:lnTo>
                    <a:pt x="15405" y="2787"/>
                  </a:lnTo>
                  <a:cubicBezTo>
                    <a:pt x="15065" y="2968"/>
                    <a:pt x="14725" y="3172"/>
                    <a:pt x="14363" y="3421"/>
                  </a:cubicBezTo>
                  <a:cubicBezTo>
                    <a:pt x="12958" y="4350"/>
                    <a:pt x="11644" y="5437"/>
                    <a:pt x="10512" y="6683"/>
                  </a:cubicBezTo>
                  <a:cubicBezTo>
                    <a:pt x="9470" y="7793"/>
                    <a:pt x="8564" y="8994"/>
                    <a:pt x="7771" y="10285"/>
                  </a:cubicBezTo>
                  <a:cubicBezTo>
                    <a:pt x="7091" y="11395"/>
                    <a:pt x="6502" y="12551"/>
                    <a:pt x="6004" y="13751"/>
                  </a:cubicBezTo>
                  <a:cubicBezTo>
                    <a:pt x="5936" y="13887"/>
                    <a:pt x="5890" y="14046"/>
                    <a:pt x="5822" y="14204"/>
                  </a:cubicBezTo>
                  <a:cubicBezTo>
                    <a:pt x="5573" y="14159"/>
                    <a:pt x="5301" y="14136"/>
                    <a:pt x="5030" y="14136"/>
                  </a:cubicBezTo>
                  <a:cubicBezTo>
                    <a:pt x="3376" y="14136"/>
                    <a:pt x="1881" y="15110"/>
                    <a:pt x="1224" y="16651"/>
                  </a:cubicBezTo>
                  <a:cubicBezTo>
                    <a:pt x="499" y="18078"/>
                    <a:pt x="612" y="19800"/>
                    <a:pt x="1541" y="21136"/>
                  </a:cubicBezTo>
                  <a:cubicBezTo>
                    <a:pt x="861" y="21725"/>
                    <a:pt x="363" y="22518"/>
                    <a:pt x="159" y="23401"/>
                  </a:cubicBezTo>
                  <a:cubicBezTo>
                    <a:pt x="1" y="24149"/>
                    <a:pt x="46" y="25259"/>
                    <a:pt x="1088" y="26460"/>
                  </a:cubicBezTo>
                  <a:cubicBezTo>
                    <a:pt x="1745" y="27275"/>
                    <a:pt x="2742" y="27751"/>
                    <a:pt x="3784" y="27751"/>
                  </a:cubicBezTo>
                  <a:cubicBezTo>
                    <a:pt x="4395" y="27751"/>
                    <a:pt x="5007" y="27592"/>
                    <a:pt x="5551" y="27320"/>
                  </a:cubicBezTo>
                  <a:cubicBezTo>
                    <a:pt x="5619" y="27388"/>
                    <a:pt x="5664" y="27479"/>
                    <a:pt x="5732" y="27547"/>
                  </a:cubicBezTo>
                  <a:cubicBezTo>
                    <a:pt x="6208" y="28113"/>
                    <a:pt x="7068" y="28770"/>
                    <a:pt x="8654" y="28861"/>
                  </a:cubicBezTo>
                  <a:lnTo>
                    <a:pt x="8835" y="28861"/>
                  </a:lnTo>
                  <a:cubicBezTo>
                    <a:pt x="9832" y="28861"/>
                    <a:pt x="10784" y="28498"/>
                    <a:pt x="11486" y="27819"/>
                  </a:cubicBezTo>
                  <a:cubicBezTo>
                    <a:pt x="12261" y="28638"/>
                    <a:pt x="13338" y="29111"/>
                    <a:pt x="14444" y="29111"/>
                  </a:cubicBezTo>
                  <a:cubicBezTo>
                    <a:pt x="14470" y="29111"/>
                    <a:pt x="14496" y="29111"/>
                    <a:pt x="14521" y="29110"/>
                  </a:cubicBezTo>
                  <a:lnTo>
                    <a:pt x="14635" y="29110"/>
                  </a:lnTo>
                  <a:cubicBezTo>
                    <a:pt x="15949" y="29087"/>
                    <a:pt x="17149" y="28385"/>
                    <a:pt x="17829" y="27275"/>
                  </a:cubicBezTo>
                  <a:cubicBezTo>
                    <a:pt x="18237" y="27479"/>
                    <a:pt x="18690" y="27570"/>
                    <a:pt x="19143" y="27570"/>
                  </a:cubicBezTo>
                  <a:cubicBezTo>
                    <a:pt x="19822" y="27570"/>
                    <a:pt x="20502" y="27366"/>
                    <a:pt x="21091" y="27003"/>
                  </a:cubicBezTo>
                  <a:cubicBezTo>
                    <a:pt x="22292" y="26301"/>
                    <a:pt x="22835" y="25010"/>
                    <a:pt x="22586" y="23469"/>
                  </a:cubicBezTo>
                  <a:cubicBezTo>
                    <a:pt x="22541" y="23266"/>
                    <a:pt x="22495" y="23062"/>
                    <a:pt x="22450" y="22880"/>
                  </a:cubicBezTo>
                  <a:cubicBezTo>
                    <a:pt x="23243" y="22088"/>
                    <a:pt x="23719" y="21023"/>
                    <a:pt x="23741" y="19913"/>
                  </a:cubicBezTo>
                  <a:cubicBezTo>
                    <a:pt x="23787" y="18191"/>
                    <a:pt x="22926" y="16560"/>
                    <a:pt x="21453" y="15631"/>
                  </a:cubicBezTo>
                  <a:cubicBezTo>
                    <a:pt x="21363" y="15563"/>
                    <a:pt x="21249" y="15518"/>
                    <a:pt x="21136" y="15450"/>
                  </a:cubicBezTo>
                  <a:cubicBezTo>
                    <a:pt x="21046" y="15405"/>
                    <a:pt x="20864" y="15314"/>
                    <a:pt x="20706" y="15246"/>
                  </a:cubicBezTo>
                  <a:cubicBezTo>
                    <a:pt x="21000" y="14997"/>
                    <a:pt x="21295" y="14771"/>
                    <a:pt x="21612" y="14567"/>
                  </a:cubicBezTo>
                  <a:lnTo>
                    <a:pt x="21635" y="14544"/>
                  </a:lnTo>
                  <a:lnTo>
                    <a:pt x="21657" y="14521"/>
                  </a:lnTo>
                  <a:cubicBezTo>
                    <a:pt x="21725" y="14476"/>
                    <a:pt x="21793" y="14431"/>
                    <a:pt x="21861" y="14408"/>
                  </a:cubicBezTo>
                  <a:lnTo>
                    <a:pt x="22020" y="14317"/>
                  </a:lnTo>
                  <a:lnTo>
                    <a:pt x="22042" y="14317"/>
                  </a:lnTo>
                  <a:lnTo>
                    <a:pt x="22065" y="14295"/>
                  </a:lnTo>
                  <a:cubicBezTo>
                    <a:pt x="22110" y="14272"/>
                    <a:pt x="22156" y="14250"/>
                    <a:pt x="22224" y="14227"/>
                  </a:cubicBezTo>
                  <a:lnTo>
                    <a:pt x="22427" y="14114"/>
                  </a:lnTo>
                  <a:lnTo>
                    <a:pt x="22495" y="14091"/>
                  </a:lnTo>
                  <a:lnTo>
                    <a:pt x="22586" y="14046"/>
                  </a:lnTo>
                  <a:lnTo>
                    <a:pt x="22880" y="13910"/>
                  </a:lnTo>
                  <a:lnTo>
                    <a:pt x="22926" y="13910"/>
                  </a:lnTo>
                  <a:cubicBezTo>
                    <a:pt x="22971" y="13887"/>
                    <a:pt x="23062" y="13864"/>
                    <a:pt x="23152" y="13819"/>
                  </a:cubicBezTo>
                  <a:cubicBezTo>
                    <a:pt x="23243" y="13796"/>
                    <a:pt x="23311" y="13774"/>
                    <a:pt x="23379" y="13729"/>
                  </a:cubicBezTo>
                  <a:cubicBezTo>
                    <a:pt x="23945" y="13525"/>
                    <a:pt x="24534" y="13389"/>
                    <a:pt x="25146" y="13343"/>
                  </a:cubicBezTo>
                  <a:lnTo>
                    <a:pt x="26120" y="13343"/>
                  </a:lnTo>
                  <a:cubicBezTo>
                    <a:pt x="25780" y="13796"/>
                    <a:pt x="25531" y="14317"/>
                    <a:pt x="25418" y="14884"/>
                  </a:cubicBezTo>
                  <a:cubicBezTo>
                    <a:pt x="25304" y="15609"/>
                    <a:pt x="25350" y="16719"/>
                    <a:pt x="26369" y="17874"/>
                  </a:cubicBezTo>
                  <a:cubicBezTo>
                    <a:pt x="27026" y="18690"/>
                    <a:pt x="28023" y="19165"/>
                    <a:pt x="29065" y="19165"/>
                  </a:cubicBezTo>
                  <a:cubicBezTo>
                    <a:pt x="29677" y="19165"/>
                    <a:pt x="30288" y="19007"/>
                    <a:pt x="30832" y="18735"/>
                  </a:cubicBezTo>
                  <a:cubicBezTo>
                    <a:pt x="30877" y="18803"/>
                    <a:pt x="30945" y="18893"/>
                    <a:pt x="31013" y="18961"/>
                  </a:cubicBezTo>
                  <a:cubicBezTo>
                    <a:pt x="31466" y="19528"/>
                    <a:pt x="32350" y="20207"/>
                    <a:pt x="33913" y="20275"/>
                  </a:cubicBezTo>
                  <a:lnTo>
                    <a:pt x="34094" y="20275"/>
                  </a:lnTo>
                  <a:cubicBezTo>
                    <a:pt x="35091" y="20275"/>
                    <a:pt x="36042" y="19913"/>
                    <a:pt x="36767" y="19233"/>
                  </a:cubicBezTo>
                  <a:cubicBezTo>
                    <a:pt x="37519" y="20051"/>
                    <a:pt x="38594" y="20503"/>
                    <a:pt x="39699" y="20503"/>
                  </a:cubicBezTo>
                  <a:cubicBezTo>
                    <a:pt x="39726" y="20503"/>
                    <a:pt x="39753" y="20502"/>
                    <a:pt x="39780" y="20502"/>
                  </a:cubicBezTo>
                  <a:lnTo>
                    <a:pt x="39893" y="20502"/>
                  </a:lnTo>
                  <a:cubicBezTo>
                    <a:pt x="41184" y="20457"/>
                    <a:pt x="42385" y="19777"/>
                    <a:pt x="43065" y="18644"/>
                  </a:cubicBezTo>
                  <a:cubicBezTo>
                    <a:pt x="43472" y="18848"/>
                    <a:pt x="43926" y="18939"/>
                    <a:pt x="44379" y="18939"/>
                  </a:cubicBezTo>
                  <a:cubicBezTo>
                    <a:pt x="45058" y="18939"/>
                    <a:pt x="45738" y="18735"/>
                    <a:pt x="46327" y="18372"/>
                  </a:cubicBezTo>
                  <a:cubicBezTo>
                    <a:pt x="47527" y="17670"/>
                    <a:pt x="48071" y="16379"/>
                    <a:pt x="47822" y="14861"/>
                  </a:cubicBezTo>
                  <a:cubicBezTo>
                    <a:pt x="47777" y="14657"/>
                    <a:pt x="47731" y="14453"/>
                    <a:pt x="47686" y="14250"/>
                  </a:cubicBezTo>
                  <a:cubicBezTo>
                    <a:pt x="48479" y="13479"/>
                    <a:pt x="48932" y="12415"/>
                    <a:pt x="48955" y="11305"/>
                  </a:cubicBezTo>
                  <a:cubicBezTo>
                    <a:pt x="49023" y="8541"/>
                    <a:pt x="46825" y="6276"/>
                    <a:pt x="44084" y="6253"/>
                  </a:cubicBezTo>
                  <a:cubicBezTo>
                    <a:pt x="43495" y="6253"/>
                    <a:pt x="42929" y="6366"/>
                    <a:pt x="42385" y="6570"/>
                  </a:cubicBezTo>
                  <a:cubicBezTo>
                    <a:pt x="42317" y="6411"/>
                    <a:pt x="42249" y="6253"/>
                    <a:pt x="42159" y="6094"/>
                  </a:cubicBezTo>
                  <a:cubicBezTo>
                    <a:pt x="41279" y="4357"/>
                    <a:pt x="39523" y="3260"/>
                    <a:pt x="37597" y="3260"/>
                  </a:cubicBezTo>
                  <a:cubicBezTo>
                    <a:pt x="37540" y="3260"/>
                    <a:pt x="37482" y="3261"/>
                    <a:pt x="37424" y="3263"/>
                  </a:cubicBezTo>
                  <a:lnTo>
                    <a:pt x="36971" y="3263"/>
                  </a:lnTo>
                  <a:cubicBezTo>
                    <a:pt x="36767" y="3263"/>
                    <a:pt x="36563" y="3308"/>
                    <a:pt x="36359" y="3331"/>
                  </a:cubicBezTo>
                  <a:lnTo>
                    <a:pt x="36087" y="3149"/>
                  </a:lnTo>
                  <a:lnTo>
                    <a:pt x="36042" y="3127"/>
                  </a:lnTo>
                  <a:lnTo>
                    <a:pt x="35974" y="3081"/>
                  </a:lnTo>
                  <a:cubicBezTo>
                    <a:pt x="35793" y="2968"/>
                    <a:pt x="35634" y="2855"/>
                    <a:pt x="35476" y="2764"/>
                  </a:cubicBezTo>
                  <a:cubicBezTo>
                    <a:pt x="34977" y="2470"/>
                    <a:pt x="34479" y="2198"/>
                    <a:pt x="33981" y="1949"/>
                  </a:cubicBezTo>
                  <a:cubicBezTo>
                    <a:pt x="32508" y="1224"/>
                    <a:pt x="30945" y="703"/>
                    <a:pt x="29337" y="363"/>
                  </a:cubicBezTo>
                  <a:cubicBezTo>
                    <a:pt x="28136" y="114"/>
                    <a:pt x="26890" y="1"/>
                    <a:pt x="256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2"/>
            <p:cNvSpPr/>
            <p:nvPr/>
          </p:nvSpPr>
          <p:spPr>
            <a:xfrm>
              <a:off x="5863340" y="555157"/>
              <a:ext cx="1449072" cy="808704"/>
            </a:xfrm>
            <a:custGeom>
              <a:avLst/>
              <a:gdLst/>
              <a:ahLst/>
              <a:cxnLst/>
              <a:rect l="l" t="t" r="r" b="b"/>
              <a:pathLst>
                <a:path w="36473" h="20355" extrusionOk="0">
                  <a:moveTo>
                    <a:pt x="20130" y="1"/>
                  </a:moveTo>
                  <a:cubicBezTo>
                    <a:pt x="19672" y="1"/>
                    <a:pt x="19214" y="19"/>
                    <a:pt x="18757" y="57"/>
                  </a:cubicBezTo>
                  <a:cubicBezTo>
                    <a:pt x="17149" y="216"/>
                    <a:pt x="15540" y="556"/>
                    <a:pt x="14023" y="1122"/>
                  </a:cubicBezTo>
                  <a:cubicBezTo>
                    <a:pt x="13637" y="1258"/>
                    <a:pt x="13275" y="1371"/>
                    <a:pt x="12913" y="1530"/>
                  </a:cubicBezTo>
                  <a:lnTo>
                    <a:pt x="12391" y="1756"/>
                  </a:lnTo>
                  <a:lnTo>
                    <a:pt x="12120" y="1892"/>
                  </a:lnTo>
                  <a:lnTo>
                    <a:pt x="11848" y="2028"/>
                  </a:lnTo>
                  <a:cubicBezTo>
                    <a:pt x="11485" y="2209"/>
                    <a:pt x="11123" y="2391"/>
                    <a:pt x="10760" y="2595"/>
                  </a:cubicBezTo>
                  <a:cubicBezTo>
                    <a:pt x="10398" y="2798"/>
                    <a:pt x="10058" y="2980"/>
                    <a:pt x="9718" y="3206"/>
                  </a:cubicBezTo>
                  <a:cubicBezTo>
                    <a:pt x="8404" y="4067"/>
                    <a:pt x="7204" y="5086"/>
                    <a:pt x="6139" y="6242"/>
                  </a:cubicBezTo>
                  <a:cubicBezTo>
                    <a:pt x="5165" y="7284"/>
                    <a:pt x="4327" y="8416"/>
                    <a:pt x="3579" y="9640"/>
                  </a:cubicBezTo>
                  <a:cubicBezTo>
                    <a:pt x="2945" y="10682"/>
                    <a:pt x="2401" y="11769"/>
                    <a:pt x="1926" y="12902"/>
                  </a:cubicBezTo>
                  <a:cubicBezTo>
                    <a:pt x="1223" y="14533"/>
                    <a:pt x="702" y="16232"/>
                    <a:pt x="340" y="17976"/>
                  </a:cubicBezTo>
                  <a:cubicBezTo>
                    <a:pt x="181" y="18701"/>
                    <a:pt x="68" y="19449"/>
                    <a:pt x="0" y="20196"/>
                  </a:cubicBezTo>
                  <a:lnTo>
                    <a:pt x="1812" y="20355"/>
                  </a:lnTo>
                  <a:cubicBezTo>
                    <a:pt x="1880" y="19675"/>
                    <a:pt x="1994" y="18996"/>
                    <a:pt x="2129" y="18339"/>
                  </a:cubicBezTo>
                  <a:cubicBezTo>
                    <a:pt x="2469" y="16730"/>
                    <a:pt x="2968" y="15145"/>
                    <a:pt x="3602" y="13604"/>
                  </a:cubicBezTo>
                  <a:cubicBezTo>
                    <a:pt x="4055" y="12562"/>
                    <a:pt x="4553" y="11565"/>
                    <a:pt x="5142" y="10591"/>
                  </a:cubicBezTo>
                  <a:cubicBezTo>
                    <a:pt x="5822" y="9481"/>
                    <a:pt x="6592" y="8462"/>
                    <a:pt x="7476" y="7510"/>
                  </a:cubicBezTo>
                  <a:cubicBezTo>
                    <a:pt x="8450" y="6468"/>
                    <a:pt x="9537" y="5540"/>
                    <a:pt x="10738" y="4769"/>
                  </a:cubicBezTo>
                  <a:cubicBezTo>
                    <a:pt x="11032" y="4565"/>
                    <a:pt x="11349" y="4384"/>
                    <a:pt x="11667" y="4203"/>
                  </a:cubicBezTo>
                  <a:cubicBezTo>
                    <a:pt x="11984" y="3999"/>
                    <a:pt x="12324" y="3841"/>
                    <a:pt x="12641" y="3682"/>
                  </a:cubicBezTo>
                  <a:lnTo>
                    <a:pt x="12890" y="3569"/>
                  </a:lnTo>
                  <a:lnTo>
                    <a:pt x="13139" y="3455"/>
                  </a:lnTo>
                  <a:lnTo>
                    <a:pt x="13615" y="3252"/>
                  </a:lnTo>
                  <a:cubicBezTo>
                    <a:pt x="13955" y="3093"/>
                    <a:pt x="14294" y="2980"/>
                    <a:pt x="14634" y="2866"/>
                  </a:cubicBezTo>
                  <a:cubicBezTo>
                    <a:pt x="16016" y="2368"/>
                    <a:pt x="17443" y="2028"/>
                    <a:pt x="18916" y="1915"/>
                  </a:cubicBezTo>
                  <a:cubicBezTo>
                    <a:pt x="19372" y="1873"/>
                    <a:pt x="19827" y="1853"/>
                    <a:pt x="20282" y="1853"/>
                  </a:cubicBezTo>
                  <a:cubicBezTo>
                    <a:pt x="21295" y="1853"/>
                    <a:pt x="22302" y="1954"/>
                    <a:pt x="23288" y="2142"/>
                  </a:cubicBezTo>
                  <a:cubicBezTo>
                    <a:pt x="24624" y="2436"/>
                    <a:pt x="25916" y="2866"/>
                    <a:pt x="27139" y="3478"/>
                  </a:cubicBezTo>
                  <a:cubicBezTo>
                    <a:pt x="28204" y="3999"/>
                    <a:pt x="29200" y="4611"/>
                    <a:pt x="30152" y="5336"/>
                  </a:cubicBezTo>
                  <a:cubicBezTo>
                    <a:pt x="31511" y="6378"/>
                    <a:pt x="32734" y="7578"/>
                    <a:pt x="33799" y="8915"/>
                  </a:cubicBezTo>
                  <a:cubicBezTo>
                    <a:pt x="34184" y="9391"/>
                    <a:pt x="34456" y="9776"/>
                    <a:pt x="34660" y="10048"/>
                  </a:cubicBezTo>
                  <a:lnTo>
                    <a:pt x="34932" y="10478"/>
                  </a:lnTo>
                  <a:lnTo>
                    <a:pt x="36472" y="9459"/>
                  </a:lnTo>
                  <a:lnTo>
                    <a:pt x="36155" y="8983"/>
                  </a:lnTo>
                  <a:cubicBezTo>
                    <a:pt x="35951" y="8711"/>
                    <a:pt x="35634" y="8281"/>
                    <a:pt x="35226" y="7760"/>
                  </a:cubicBezTo>
                  <a:cubicBezTo>
                    <a:pt x="34048" y="6310"/>
                    <a:pt x="32734" y="4996"/>
                    <a:pt x="31262" y="3886"/>
                  </a:cubicBezTo>
                  <a:cubicBezTo>
                    <a:pt x="30220" y="3093"/>
                    <a:pt x="29110" y="2391"/>
                    <a:pt x="27954" y="1824"/>
                  </a:cubicBezTo>
                  <a:cubicBezTo>
                    <a:pt x="26595" y="1145"/>
                    <a:pt x="25145" y="646"/>
                    <a:pt x="23650" y="352"/>
                  </a:cubicBezTo>
                  <a:cubicBezTo>
                    <a:pt x="22492" y="124"/>
                    <a:pt x="21310" y="1"/>
                    <a:pt x="20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2"/>
            <p:cNvSpPr/>
            <p:nvPr/>
          </p:nvSpPr>
          <p:spPr>
            <a:xfrm>
              <a:off x="5928140" y="622420"/>
              <a:ext cx="1329366" cy="746845"/>
            </a:xfrm>
            <a:custGeom>
              <a:avLst/>
              <a:gdLst/>
              <a:ahLst/>
              <a:cxnLst/>
              <a:rect l="l" t="t" r="r" b="b"/>
              <a:pathLst>
                <a:path w="33460" h="18798" extrusionOk="0">
                  <a:moveTo>
                    <a:pt x="18645" y="1"/>
                  </a:moveTo>
                  <a:cubicBezTo>
                    <a:pt x="18186" y="1"/>
                    <a:pt x="17725" y="21"/>
                    <a:pt x="17262" y="63"/>
                  </a:cubicBezTo>
                  <a:cubicBezTo>
                    <a:pt x="15790" y="177"/>
                    <a:pt x="14340" y="516"/>
                    <a:pt x="12935" y="1015"/>
                  </a:cubicBezTo>
                  <a:cubicBezTo>
                    <a:pt x="12595" y="1151"/>
                    <a:pt x="12256" y="1264"/>
                    <a:pt x="11916" y="1400"/>
                  </a:cubicBezTo>
                  <a:lnTo>
                    <a:pt x="11440" y="1626"/>
                  </a:lnTo>
                  <a:lnTo>
                    <a:pt x="11191" y="1717"/>
                  </a:lnTo>
                  <a:lnTo>
                    <a:pt x="10942" y="1853"/>
                  </a:lnTo>
                  <a:cubicBezTo>
                    <a:pt x="10602" y="2012"/>
                    <a:pt x="10262" y="2193"/>
                    <a:pt x="9945" y="2374"/>
                  </a:cubicBezTo>
                  <a:cubicBezTo>
                    <a:pt x="9628" y="2533"/>
                    <a:pt x="9311" y="2714"/>
                    <a:pt x="8994" y="2940"/>
                  </a:cubicBezTo>
                  <a:cubicBezTo>
                    <a:pt x="7793" y="3711"/>
                    <a:pt x="6683" y="4639"/>
                    <a:pt x="5709" y="5704"/>
                  </a:cubicBezTo>
                  <a:cubicBezTo>
                    <a:pt x="4825" y="6656"/>
                    <a:pt x="4032" y="7698"/>
                    <a:pt x="3353" y="8830"/>
                  </a:cubicBezTo>
                  <a:cubicBezTo>
                    <a:pt x="2764" y="9782"/>
                    <a:pt x="2243" y="10801"/>
                    <a:pt x="1812" y="11866"/>
                  </a:cubicBezTo>
                  <a:cubicBezTo>
                    <a:pt x="1155" y="13384"/>
                    <a:pt x="657" y="14992"/>
                    <a:pt x="317" y="16623"/>
                  </a:cubicBezTo>
                  <a:cubicBezTo>
                    <a:pt x="181" y="17280"/>
                    <a:pt x="68" y="17960"/>
                    <a:pt x="0" y="18639"/>
                  </a:cubicBezTo>
                  <a:lnTo>
                    <a:pt x="1812" y="18798"/>
                  </a:lnTo>
                  <a:cubicBezTo>
                    <a:pt x="1880" y="18186"/>
                    <a:pt x="1971" y="17574"/>
                    <a:pt x="2107" y="16985"/>
                  </a:cubicBezTo>
                  <a:cubicBezTo>
                    <a:pt x="2424" y="15468"/>
                    <a:pt x="2877" y="13973"/>
                    <a:pt x="3489" y="12545"/>
                  </a:cubicBezTo>
                  <a:cubicBezTo>
                    <a:pt x="4327" y="10484"/>
                    <a:pt x="5550" y="8581"/>
                    <a:pt x="7045" y="6905"/>
                  </a:cubicBezTo>
                  <a:cubicBezTo>
                    <a:pt x="7929" y="5976"/>
                    <a:pt x="8926" y="5138"/>
                    <a:pt x="9990" y="4435"/>
                  </a:cubicBezTo>
                  <a:cubicBezTo>
                    <a:pt x="10285" y="4232"/>
                    <a:pt x="10557" y="4096"/>
                    <a:pt x="10851" y="3914"/>
                  </a:cubicBezTo>
                  <a:cubicBezTo>
                    <a:pt x="11123" y="3733"/>
                    <a:pt x="11440" y="3597"/>
                    <a:pt x="11735" y="3461"/>
                  </a:cubicBezTo>
                  <a:cubicBezTo>
                    <a:pt x="12324" y="3167"/>
                    <a:pt x="12935" y="2918"/>
                    <a:pt x="13547" y="2691"/>
                  </a:cubicBezTo>
                  <a:cubicBezTo>
                    <a:pt x="14793" y="2238"/>
                    <a:pt x="16107" y="1966"/>
                    <a:pt x="17421" y="1853"/>
                  </a:cubicBezTo>
                  <a:cubicBezTo>
                    <a:pt x="17831" y="1818"/>
                    <a:pt x="18242" y="1800"/>
                    <a:pt x="18652" y="1800"/>
                  </a:cubicBezTo>
                  <a:cubicBezTo>
                    <a:pt x="19553" y="1800"/>
                    <a:pt x="20452" y="1886"/>
                    <a:pt x="21340" y="2057"/>
                  </a:cubicBezTo>
                  <a:cubicBezTo>
                    <a:pt x="22540" y="2306"/>
                    <a:pt x="23696" y="2714"/>
                    <a:pt x="24783" y="3235"/>
                  </a:cubicBezTo>
                  <a:cubicBezTo>
                    <a:pt x="25757" y="3711"/>
                    <a:pt x="26663" y="4300"/>
                    <a:pt x="27524" y="4934"/>
                  </a:cubicBezTo>
                  <a:cubicBezTo>
                    <a:pt x="28770" y="5908"/>
                    <a:pt x="29903" y="7018"/>
                    <a:pt x="30877" y="8241"/>
                  </a:cubicBezTo>
                  <a:cubicBezTo>
                    <a:pt x="31239" y="8694"/>
                    <a:pt x="31511" y="9034"/>
                    <a:pt x="31670" y="9306"/>
                  </a:cubicBezTo>
                  <a:cubicBezTo>
                    <a:pt x="31851" y="9555"/>
                    <a:pt x="31941" y="9691"/>
                    <a:pt x="31941" y="9691"/>
                  </a:cubicBezTo>
                  <a:lnTo>
                    <a:pt x="33459" y="8694"/>
                  </a:lnTo>
                  <a:lnTo>
                    <a:pt x="33165" y="8264"/>
                  </a:lnTo>
                  <a:cubicBezTo>
                    <a:pt x="32983" y="8015"/>
                    <a:pt x="32689" y="7607"/>
                    <a:pt x="32304" y="7131"/>
                  </a:cubicBezTo>
                  <a:cubicBezTo>
                    <a:pt x="31239" y="5772"/>
                    <a:pt x="29993" y="4571"/>
                    <a:pt x="28634" y="3529"/>
                  </a:cubicBezTo>
                  <a:cubicBezTo>
                    <a:pt x="27683" y="2804"/>
                    <a:pt x="26663" y="2170"/>
                    <a:pt x="25598" y="1626"/>
                  </a:cubicBezTo>
                  <a:cubicBezTo>
                    <a:pt x="24353" y="1038"/>
                    <a:pt x="23039" y="584"/>
                    <a:pt x="21702" y="290"/>
                  </a:cubicBezTo>
                  <a:cubicBezTo>
                    <a:pt x="20685" y="102"/>
                    <a:pt x="19669" y="1"/>
                    <a:pt x="186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2"/>
            <p:cNvSpPr/>
            <p:nvPr/>
          </p:nvSpPr>
          <p:spPr>
            <a:xfrm>
              <a:off x="5997429" y="690318"/>
              <a:ext cx="1202468" cy="685263"/>
            </a:xfrm>
            <a:custGeom>
              <a:avLst/>
              <a:gdLst/>
              <a:ahLst/>
              <a:cxnLst/>
              <a:rect l="l" t="t" r="r" b="b"/>
              <a:pathLst>
                <a:path w="30266" h="17248" extrusionOk="0">
                  <a:moveTo>
                    <a:pt x="16908" y="0"/>
                  </a:moveTo>
                  <a:cubicBezTo>
                    <a:pt x="16498" y="0"/>
                    <a:pt x="16087" y="18"/>
                    <a:pt x="15677" y="53"/>
                  </a:cubicBezTo>
                  <a:cubicBezTo>
                    <a:pt x="14340" y="167"/>
                    <a:pt x="13026" y="461"/>
                    <a:pt x="11780" y="914"/>
                  </a:cubicBezTo>
                  <a:cubicBezTo>
                    <a:pt x="11146" y="1141"/>
                    <a:pt x="10534" y="1390"/>
                    <a:pt x="9945" y="1684"/>
                  </a:cubicBezTo>
                  <a:cubicBezTo>
                    <a:pt x="9673" y="1843"/>
                    <a:pt x="9334" y="1956"/>
                    <a:pt x="9039" y="2138"/>
                  </a:cubicBezTo>
                  <a:cubicBezTo>
                    <a:pt x="8767" y="2296"/>
                    <a:pt x="8473" y="2455"/>
                    <a:pt x="8201" y="2659"/>
                  </a:cubicBezTo>
                  <a:cubicBezTo>
                    <a:pt x="7114" y="3361"/>
                    <a:pt x="6117" y="4199"/>
                    <a:pt x="5233" y="5150"/>
                  </a:cubicBezTo>
                  <a:cubicBezTo>
                    <a:pt x="3716" y="6827"/>
                    <a:pt x="2515" y="8730"/>
                    <a:pt x="1654" y="10814"/>
                  </a:cubicBezTo>
                  <a:cubicBezTo>
                    <a:pt x="1065" y="12241"/>
                    <a:pt x="589" y="13736"/>
                    <a:pt x="272" y="15254"/>
                  </a:cubicBezTo>
                  <a:cubicBezTo>
                    <a:pt x="159" y="15865"/>
                    <a:pt x="46" y="16477"/>
                    <a:pt x="0" y="17089"/>
                  </a:cubicBezTo>
                  <a:lnTo>
                    <a:pt x="1813" y="17247"/>
                  </a:lnTo>
                  <a:cubicBezTo>
                    <a:pt x="1881" y="16704"/>
                    <a:pt x="1971" y="16160"/>
                    <a:pt x="2085" y="15639"/>
                  </a:cubicBezTo>
                  <a:cubicBezTo>
                    <a:pt x="2379" y="14234"/>
                    <a:pt x="2787" y="12853"/>
                    <a:pt x="3353" y="11516"/>
                  </a:cubicBezTo>
                  <a:cubicBezTo>
                    <a:pt x="4123" y="9636"/>
                    <a:pt x="5211" y="7914"/>
                    <a:pt x="6593" y="6419"/>
                  </a:cubicBezTo>
                  <a:cubicBezTo>
                    <a:pt x="7363" y="5558"/>
                    <a:pt x="8246" y="4833"/>
                    <a:pt x="9198" y="4199"/>
                  </a:cubicBezTo>
                  <a:cubicBezTo>
                    <a:pt x="10194" y="3565"/>
                    <a:pt x="11259" y="3044"/>
                    <a:pt x="12369" y="2636"/>
                  </a:cubicBezTo>
                  <a:cubicBezTo>
                    <a:pt x="13502" y="2251"/>
                    <a:pt x="14657" y="1979"/>
                    <a:pt x="15835" y="1888"/>
                  </a:cubicBezTo>
                  <a:cubicBezTo>
                    <a:pt x="16196" y="1852"/>
                    <a:pt x="16560" y="1835"/>
                    <a:pt x="16924" y="1835"/>
                  </a:cubicBezTo>
                  <a:cubicBezTo>
                    <a:pt x="17702" y="1835"/>
                    <a:pt x="18484" y="1915"/>
                    <a:pt x="19256" y="2070"/>
                  </a:cubicBezTo>
                  <a:cubicBezTo>
                    <a:pt x="20298" y="2273"/>
                    <a:pt x="21317" y="2636"/>
                    <a:pt x="22269" y="3112"/>
                  </a:cubicBezTo>
                  <a:cubicBezTo>
                    <a:pt x="23130" y="3519"/>
                    <a:pt x="23945" y="4040"/>
                    <a:pt x="24715" y="4629"/>
                  </a:cubicBezTo>
                  <a:cubicBezTo>
                    <a:pt x="25848" y="5490"/>
                    <a:pt x="26890" y="6510"/>
                    <a:pt x="27773" y="7642"/>
                  </a:cubicBezTo>
                  <a:cubicBezTo>
                    <a:pt x="28113" y="8027"/>
                    <a:pt x="28340" y="8367"/>
                    <a:pt x="28498" y="8594"/>
                  </a:cubicBezTo>
                  <a:lnTo>
                    <a:pt x="28748" y="8956"/>
                  </a:lnTo>
                  <a:lnTo>
                    <a:pt x="30265" y="7937"/>
                  </a:lnTo>
                  <a:lnTo>
                    <a:pt x="29994" y="7552"/>
                  </a:lnTo>
                  <a:cubicBezTo>
                    <a:pt x="29812" y="7302"/>
                    <a:pt x="29563" y="6917"/>
                    <a:pt x="29201" y="6487"/>
                  </a:cubicBezTo>
                  <a:cubicBezTo>
                    <a:pt x="28204" y="5241"/>
                    <a:pt x="27071" y="4131"/>
                    <a:pt x="25825" y="3157"/>
                  </a:cubicBezTo>
                  <a:cubicBezTo>
                    <a:pt x="24964" y="2500"/>
                    <a:pt x="24058" y="1934"/>
                    <a:pt x="23084" y="1458"/>
                  </a:cubicBezTo>
                  <a:cubicBezTo>
                    <a:pt x="21974" y="914"/>
                    <a:pt x="20819" y="529"/>
                    <a:pt x="19618" y="257"/>
                  </a:cubicBezTo>
                  <a:cubicBezTo>
                    <a:pt x="18715" y="86"/>
                    <a:pt x="17812" y="0"/>
                    <a:pt x="16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2"/>
            <p:cNvSpPr/>
            <p:nvPr/>
          </p:nvSpPr>
          <p:spPr>
            <a:xfrm>
              <a:off x="6066718" y="759289"/>
              <a:ext cx="1075571" cy="622688"/>
            </a:xfrm>
            <a:custGeom>
              <a:avLst/>
              <a:gdLst/>
              <a:ahLst/>
              <a:cxnLst/>
              <a:rect l="l" t="t" r="r" b="b"/>
              <a:pathLst>
                <a:path w="27072" h="15673" extrusionOk="0">
                  <a:moveTo>
                    <a:pt x="15058" y="0"/>
                  </a:moveTo>
                  <a:cubicBezTo>
                    <a:pt x="14729" y="0"/>
                    <a:pt x="14399" y="13"/>
                    <a:pt x="14068" y="39"/>
                  </a:cubicBezTo>
                  <a:cubicBezTo>
                    <a:pt x="12891" y="152"/>
                    <a:pt x="11735" y="402"/>
                    <a:pt x="10603" y="809"/>
                  </a:cubicBezTo>
                  <a:cubicBezTo>
                    <a:pt x="9493" y="1217"/>
                    <a:pt x="8405" y="1738"/>
                    <a:pt x="7408" y="2372"/>
                  </a:cubicBezTo>
                  <a:cubicBezTo>
                    <a:pt x="6457" y="3007"/>
                    <a:pt x="5573" y="3754"/>
                    <a:pt x="4781" y="4592"/>
                  </a:cubicBezTo>
                  <a:cubicBezTo>
                    <a:pt x="3399" y="6110"/>
                    <a:pt x="2311" y="7854"/>
                    <a:pt x="1519" y="9735"/>
                  </a:cubicBezTo>
                  <a:cubicBezTo>
                    <a:pt x="975" y="11071"/>
                    <a:pt x="544" y="12453"/>
                    <a:pt x="250" y="13858"/>
                  </a:cubicBezTo>
                  <a:cubicBezTo>
                    <a:pt x="137" y="14379"/>
                    <a:pt x="91" y="14786"/>
                    <a:pt x="46" y="15058"/>
                  </a:cubicBezTo>
                  <a:cubicBezTo>
                    <a:pt x="1" y="15330"/>
                    <a:pt x="1" y="15489"/>
                    <a:pt x="1" y="15489"/>
                  </a:cubicBezTo>
                  <a:lnTo>
                    <a:pt x="1813" y="15670"/>
                  </a:lnTo>
                  <a:cubicBezTo>
                    <a:pt x="1813" y="15672"/>
                    <a:pt x="1813" y="15673"/>
                    <a:pt x="1813" y="15673"/>
                  </a:cubicBezTo>
                  <a:cubicBezTo>
                    <a:pt x="1817" y="15673"/>
                    <a:pt x="1866" y="15156"/>
                    <a:pt x="2040" y="14243"/>
                  </a:cubicBezTo>
                  <a:cubicBezTo>
                    <a:pt x="2311" y="12951"/>
                    <a:pt x="2696" y="11683"/>
                    <a:pt x="3218" y="10482"/>
                  </a:cubicBezTo>
                  <a:cubicBezTo>
                    <a:pt x="3920" y="8783"/>
                    <a:pt x="4894" y="7220"/>
                    <a:pt x="6117" y="5861"/>
                  </a:cubicBezTo>
                  <a:cubicBezTo>
                    <a:pt x="6797" y="5113"/>
                    <a:pt x="7567" y="4479"/>
                    <a:pt x="8405" y="3913"/>
                  </a:cubicBezTo>
                  <a:cubicBezTo>
                    <a:pt x="8632" y="3777"/>
                    <a:pt x="8858" y="3664"/>
                    <a:pt x="9062" y="3528"/>
                  </a:cubicBezTo>
                  <a:cubicBezTo>
                    <a:pt x="9289" y="3392"/>
                    <a:pt x="9515" y="3278"/>
                    <a:pt x="9764" y="3165"/>
                  </a:cubicBezTo>
                  <a:cubicBezTo>
                    <a:pt x="10240" y="2939"/>
                    <a:pt x="10716" y="2735"/>
                    <a:pt x="11214" y="2554"/>
                  </a:cubicBezTo>
                  <a:cubicBezTo>
                    <a:pt x="12188" y="2191"/>
                    <a:pt x="13208" y="1965"/>
                    <a:pt x="14250" y="1874"/>
                  </a:cubicBezTo>
                  <a:cubicBezTo>
                    <a:pt x="14534" y="1854"/>
                    <a:pt x="14818" y="1844"/>
                    <a:pt x="15101" y="1844"/>
                  </a:cubicBezTo>
                  <a:cubicBezTo>
                    <a:pt x="15790" y="1844"/>
                    <a:pt x="16475" y="1904"/>
                    <a:pt x="17149" y="2033"/>
                  </a:cubicBezTo>
                  <a:cubicBezTo>
                    <a:pt x="18055" y="2236"/>
                    <a:pt x="18939" y="2531"/>
                    <a:pt x="19755" y="2939"/>
                  </a:cubicBezTo>
                  <a:cubicBezTo>
                    <a:pt x="20525" y="3301"/>
                    <a:pt x="21250" y="3754"/>
                    <a:pt x="21907" y="4275"/>
                  </a:cubicBezTo>
                  <a:cubicBezTo>
                    <a:pt x="22926" y="5068"/>
                    <a:pt x="23855" y="5974"/>
                    <a:pt x="24670" y="6994"/>
                  </a:cubicBezTo>
                  <a:cubicBezTo>
                    <a:pt x="24965" y="7356"/>
                    <a:pt x="25191" y="7651"/>
                    <a:pt x="25327" y="7854"/>
                  </a:cubicBezTo>
                  <a:lnTo>
                    <a:pt x="25554" y="8172"/>
                  </a:lnTo>
                  <a:lnTo>
                    <a:pt x="27072" y="7152"/>
                  </a:lnTo>
                  <a:lnTo>
                    <a:pt x="26822" y="6790"/>
                  </a:lnTo>
                  <a:cubicBezTo>
                    <a:pt x="26664" y="6563"/>
                    <a:pt x="26437" y="6246"/>
                    <a:pt x="26097" y="5838"/>
                  </a:cubicBezTo>
                  <a:cubicBezTo>
                    <a:pt x="25191" y="4706"/>
                    <a:pt x="24172" y="3686"/>
                    <a:pt x="23017" y="2803"/>
                  </a:cubicBezTo>
                  <a:cubicBezTo>
                    <a:pt x="22246" y="2214"/>
                    <a:pt x="21431" y="1715"/>
                    <a:pt x="20570" y="1285"/>
                  </a:cubicBezTo>
                  <a:cubicBezTo>
                    <a:pt x="19596" y="809"/>
                    <a:pt x="18577" y="447"/>
                    <a:pt x="17512" y="243"/>
                  </a:cubicBezTo>
                  <a:cubicBezTo>
                    <a:pt x="16703" y="81"/>
                    <a:pt x="15882" y="0"/>
                    <a:pt x="150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2"/>
            <p:cNvSpPr/>
            <p:nvPr/>
          </p:nvSpPr>
          <p:spPr>
            <a:xfrm>
              <a:off x="6135133" y="828539"/>
              <a:ext cx="949547" cy="559398"/>
            </a:xfrm>
            <a:custGeom>
              <a:avLst/>
              <a:gdLst/>
              <a:ahLst/>
              <a:cxnLst/>
              <a:rect l="l" t="t" r="r" b="b"/>
              <a:pathLst>
                <a:path w="23900" h="14080" extrusionOk="0">
                  <a:moveTo>
                    <a:pt x="13392" y="0"/>
                  </a:moveTo>
                  <a:cubicBezTo>
                    <a:pt x="13098" y="0"/>
                    <a:pt x="12803" y="13"/>
                    <a:pt x="12505" y="40"/>
                  </a:cubicBezTo>
                  <a:cubicBezTo>
                    <a:pt x="11463" y="131"/>
                    <a:pt x="10444" y="358"/>
                    <a:pt x="9470" y="720"/>
                  </a:cubicBezTo>
                  <a:cubicBezTo>
                    <a:pt x="8971" y="901"/>
                    <a:pt x="8473" y="1105"/>
                    <a:pt x="7997" y="1354"/>
                  </a:cubicBezTo>
                  <a:cubicBezTo>
                    <a:pt x="7748" y="1468"/>
                    <a:pt x="7521" y="1581"/>
                    <a:pt x="7295" y="1717"/>
                  </a:cubicBezTo>
                  <a:cubicBezTo>
                    <a:pt x="7068" y="1830"/>
                    <a:pt x="6842" y="1966"/>
                    <a:pt x="6638" y="2102"/>
                  </a:cubicBezTo>
                  <a:cubicBezTo>
                    <a:pt x="5800" y="2668"/>
                    <a:pt x="5007" y="3325"/>
                    <a:pt x="4327" y="4050"/>
                  </a:cubicBezTo>
                  <a:cubicBezTo>
                    <a:pt x="3104" y="5409"/>
                    <a:pt x="2107" y="6995"/>
                    <a:pt x="1405" y="8694"/>
                  </a:cubicBezTo>
                  <a:cubicBezTo>
                    <a:pt x="884" y="9917"/>
                    <a:pt x="499" y="11186"/>
                    <a:pt x="227" y="12477"/>
                  </a:cubicBezTo>
                  <a:cubicBezTo>
                    <a:pt x="136" y="12953"/>
                    <a:pt x="46" y="13428"/>
                    <a:pt x="0" y="13904"/>
                  </a:cubicBezTo>
                  <a:lnTo>
                    <a:pt x="1830" y="14062"/>
                  </a:lnTo>
                  <a:lnTo>
                    <a:pt x="1830" y="14062"/>
                  </a:lnTo>
                  <a:cubicBezTo>
                    <a:pt x="1835" y="13973"/>
                    <a:pt x="1889" y="13534"/>
                    <a:pt x="2017" y="12862"/>
                  </a:cubicBezTo>
                  <a:cubicBezTo>
                    <a:pt x="2266" y="11662"/>
                    <a:pt x="2628" y="10506"/>
                    <a:pt x="3104" y="9396"/>
                  </a:cubicBezTo>
                  <a:cubicBezTo>
                    <a:pt x="3716" y="7901"/>
                    <a:pt x="4576" y="6497"/>
                    <a:pt x="5664" y="5296"/>
                  </a:cubicBezTo>
                  <a:cubicBezTo>
                    <a:pt x="6253" y="4662"/>
                    <a:pt x="6910" y="4118"/>
                    <a:pt x="7635" y="3642"/>
                  </a:cubicBezTo>
                  <a:cubicBezTo>
                    <a:pt x="7816" y="3506"/>
                    <a:pt x="8020" y="3416"/>
                    <a:pt x="8201" y="3302"/>
                  </a:cubicBezTo>
                  <a:cubicBezTo>
                    <a:pt x="8382" y="3189"/>
                    <a:pt x="8586" y="3099"/>
                    <a:pt x="8790" y="2985"/>
                  </a:cubicBezTo>
                  <a:lnTo>
                    <a:pt x="8948" y="2917"/>
                  </a:lnTo>
                  <a:lnTo>
                    <a:pt x="9107" y="2849"/>
                  </a:lnTo>
                  <a:lnTo>
                    <a:pt x="9424" y="2713"/>
                  </a:lnTo>
                  <a:cubicBezTo>
                    <a:pt x="9651" y="2600"/>
                    <a:pt x="9855" y="2532"/>
                    <a:pt x="10081" y="2464"/>
                  </a:cubicBezTo>
                  <a:cubicBezTo>
                    <a:pt x="10919" y="2147"/>
                    <a:pt x="11780" y="1943"/>
                    <a:pt x="12664" y="1875"/>
                  </a:cubicBezTo>
                  <a:cubicBezTo>
                    <a:pt x="12908" y="1855"/>
                    <a:pt x="13153" y="1845"/>
                    <a:pt x="13397" y="1845"/>
                  </a:cubicBezTo>
                  <a:cubicBezTo>
                    <a:pt x="13966" y="1845"/>
                    <a:pt x="14533" y="1900"/>
                    <a:pt x="15088" y="2011"/>
                  </a:cubicBezTo>
                  <a:cubicBezTo>
                    <a:pt x="15835" y="2170"/>
                    <a:pt x="16583" y="2419"/>
                    <a:pt x="17285" y="2759"/>
                  </a:cubicBezTo>
                  <a:cubicBezTo>
                    <a:pt x="17919" y="3076"/>
                    <a:pt x="18554" y="3461"/>
                    <a:pt x="19120" y="3914"/>
                  </a:cubicBezTo>
                  <a:cubicBezTo>
                    <a:pt x="20049" y="4616"/>
                    <a:pt x="20864" y="5432"/>
                    <a:pt x="21589" y="6338"/>
                  </a:cubicBezTo>
                  <a:cubicBezTo>
                    <a:pt x="21861" y="6678"/>
                    <a:pt x="22065" y="6927"/>
                    <a:pt x="22178" y="7108"/>
                  </a:cubicBezTo>
                  <a:lnTo>
                    <a:pt x="22382" y="7403"/>
                  </a:lnTo>
                  <a:lnTo>
                    <a:pt x="23900" y="6383"/>
                  </a:lnTo>
                  <a:cubicBezTo>
                    <a:pt x="23900" y="6383"/>
                    <a:pt x="23832" y="6270"/>
                    <a:pt x="23696" y="6066"/>
                  </a:cubicBezTo>
                  <a:cubicBezTo>
                    <a:pt x="23537" y="5862"/>
                    <a:pt x="23333" y="5568"/>
                    <a:pt x="23039" y="5183"/>
                  </a:cubicBezTo>
                  <a:cubicBezTo>
                    <a:pt x="22223" y="4163"/>
                    <a:pt x="21272" y="3257"/>
                    <a:pt x="20253" y="2464"/>
                  </a:cubicBezTo>
                  <a:cubicBezTo>
                    <a:pt x="19573" y="1943"/>
                    <a:pt x="18848" y="1490"/>
                    <a:pt x="18100" y="1105"/>
                  </a:cubicBezTo>
                  <a:cubicBezTo>
                    <a:pt x="17262" y="697"/>
                    <a:pt x="16356" y="403"/>
                    <a:pt x="15450" y="199"/>
                  </a:cubicBezTo>
                  <a:cubicBezTo>
                    <a:pt x="14767" y="72"/>
                    <a:pt x="14083" y="0"/>
                    <a:pt x="13392" y="0"/>
                  </a:cubicBezTo>
                  <a:close/>
                  <a:moveTo>
                    <a:pt x="1830" y="14062"/>
                  </a:moveTo>
                  <a:cubicBezTo>
                    <a:pt x="1830" y="14074"/>
                    <a:pt x="1830" y="14079"/>
                    <a:pt x="1831" y="14079"/>
                  </a:cubicBezTo>
                  <a:cubicBezTo>
                    <a:pt x="1832" y="14079"/>
                    <a:pt x="1833" y="14074"/>
                    <a:pt x="1835" y="14063"/>
                  </a:cubicBezTo>
                  <a:lnTo>
                    <a:pt x="1830" y="1406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2"/>
            <p:cNvSpPr/>
            <p:nvPr/>
          </p:nvSpPr>
          <p:spPr>
            <a:xfrm>
              <a:off x="6204422" y="898503"/>
              <a:ext cx="822649" cy="495513"/>
            </a:xfrm>
            <a:custGeom>
              <a:avLst/>
              <a:gdLst/>
              <a:ahLst/>
              <a:cxnLst/>
              <a:rect l="l" t="t" r="r" b="b"/>
              <a:pathLst>
                <a:path w="20706" h="12472" extrusionOk="0">
                  <a:moveTo>
                    <a:pt x="1" y="12279"/>
                  </a:moveTo>
                  <a:cubicBezTo>
                    <a:pt x="1" y="12287"/>
                    <a:pt x="1" y="12291"/>
                    <a:pt x="1" y="12291"/>
                  </a:cubicBezTo>
                  <a:cubicBezTo>
                    <a:pt x="2" y="12291"/>
                    <a:pt x="2" y="12287"/>
                    <a:pt x="3" y="12279"/>
                  </a:cubicBezTo>
                  <a:lnTo>
                    <a:pt x="3" y="12279"/>
                  </a:lnTo>
                  <a:lnTo>
                    <a:pt x="1" y="12279"/>
                  </a:lnTo>
                  <a:close/>
                  <a:moveTo>
                    <a:pt x="11759" y="0"/>
                  </a:moveTo>
                  <a:cubicBezTo>
                    <a:pt x="11479" y="0"/>
                    <a:pt x="11199" y="15"/>
                    <a:pt x="10920" y="46"/>
                  </a:cubicBezTo>
                  <a:cubicBezTo>
                    <a:pt x="10014" y="114"/>
                    <a:pt x="9153" y="318"/>
                    <a:pt x="8315" y="635"/>
                  </a:cubicBezTo>
                  <a:cubicBezTo>
                    <a:pt x="8088" y="703"/>
                    <a:pt x="7861" y="771"/>
                    <a:pt x="7658" y="884"/>
                  </a:cubicBezTo>
                  <a:lnTo>
                    <a:pt x="7318" y="1020"/>
                  </a:lnTo>
                  <a:lnTo>
                    <a:pt x="7159" y="1088"/>
                  </a:lnTo>
                  <a:lnTo>
                    <a:pt x="7001" y="1156"/>
                  </a:lnTo>
                  <a:cubicBezTo>
                    <a:pt x="6819" y="1270"/>
                    <a:pt x="6615" y="1360"/>
                    <a:pt x="6412" y="1473"/>
                  </a:cubicBezTo>
                  <a:cubicBezTo>
                    <a:pt x="6230" y="1587"/>
                    <a:pt x="6027" y="1700"/>
                    <a:pt x="5845" y="1813"/>
                  </a:cubicBezTo>
                  <a:cubicBezTo>
                    <a:pt x="5120" y="2289"/>
                    <a:pt x="4463" y="2855"/>
                    <a:pt x="3874" y="3490"/>
                  </a:cubicBezTo>
                  <a:cubicBezTo>
                    <a:pt x="2787" y="4690"/>
                    <a:pt x="1904" y="6072"/>
                    <a:pt x="1269" y="7590"/>
                  </a:cubicBezTo>
                  <a:cubicBezTo>
                    <a:pt x="794" y="8700"/>
                    <a:pt x="454" y="9855"/>
                    <a:pt x="205" y="11056"/>
                  </a:cubicBezTo>
                  <a:cubicBezTo>
                    <a:pt x="54" y="11772"/>
                    <a:pt x="13" y="12206"/>
                    <a:pt x="3" y="12279"/>
                  </a:cubicBezTo>
                  <a:lnTo>
                    <a:pt x="3" y="12279"/>
                  </a:lnTo>
                  <a:lnTo>
                    <a:pt x="1830" y="12437"/>
                  </a:lnTo>
                  <a:lnTo>
                    <a:pt x="1830" y="12437"/>
                  </a:lnTo>
                  <a:cubicBezTo>
                    <a:pt x="1838" y="12328"/>
                    <a:pt x="1882" y="11964"/>
                    <a:pt x="1994" y="11418"/>
                  </a:cubicBezTo>
                  <a:cubicBezTo>
                    <a:pt x="2221" y="10354"/>
                    <a:pt x="2538" y="9312"/>
                    <a:pt x="2968" y="8315"/>
                  </a:cubicBezTo>
                  <a:cubicBezTo>
                    <a:pt x="3512" y="7001"/>
                    <a:pt x="4260" y="5778"/>
                    <a:pt x="5211" y="4736"/>
                  </a:cubicBezTo>
                  <a:cubicBezTo>
                    <a:pt x="5687" y="4192"/>
                    <a:pt x="6253" y="3739"/>
                    <a:pt x="6842" y="3331"/>
                  </a:cubicBezTo>
                  <a:cubicBezTo>
                    <a:pt x="7001" y="3240"/>
                    <a:pt x="7159" y="3150"/>
                    <a:pt x="7318" y="3059"/>
                  </a:cubicBezTo>
                  <a:cubicBezTo>
                    <a:pt x="7476" y="2946"/>
                    <a:pt x="7635" y="2878"/>
                    <a:pt x="7793" y="2810"/>
                  </a:cubicBezTo>
                  <a:lnTo>
                    <a:pt x="7929" y="2742"/>
                  </a:lnTo>
                  <a:lnTo>
                    <a:pt x="8065" y="2674"/>
                  </a:lnTo>
                  <a:lnTo>
                    <a:pt x="8360" y="2561"/>
                  </a:lnTo>
                  <a:cubicBezTo>
                    <a:pt x="8541" y="2470"/>
                    <a:pt x="8722" y="2402"/>
                    <a:pt x="8926" y="2334"/>
                  </a:cubicBezTo>
                  <a:cubicBezTo>
                    <a:pt x="9606" y="2085"/>
                    <a:pt x="10331" y="1927"/>
                    <a:pt x="11078" y="1836"/>
                  </a:cubicBezTo>
                  <a:cubicBezTo>
                    <a:pt x="11242" y="1824"/>
                    <a:pt x="11407" y="1819"/>
                    <a:pt x="11574" y="1819"/>
                  </a:cubicBezTo>
                  <a:cubicBezTo>
                    <a:pt x="12050" y="1819"/>
                    <a:pt x="12533" y="1865"/>
                    <a:pt x="13004" y="1949"/>
                  </a:cubicBezTo>
                  <a:cubicBezTo>
                    <a:pt x="13615" y="2085"/>
                    <a:pt x="14204" y="2289"/>
                    <a:pt x="14748" y="2561"/>
                  </a:cubicBezTo>
                  <a:cubicBezTo>
                    <a:pt x="15314" y="2833"/>
                    <a:pt x="15835" y="3172"/>
                    <a:pt x="16311" y="3535"/>
                  </a:cubicBezTo>
                  <a:cubicBezTo>
                    <a:pt x="17127" y="4169"/>
                    <a:pt x="17852" y="4871"/>
                    <a:pt x="18486" y="5664"/>
                  </a:cubicBezTo>
                  <a:cubicBezTo>
                    <a:pt x="18735" y="5959"/>
                    <a:pt x="18894" y="6208"/>
                    <a:pt x="19007" y="6367"/>
                  </a:cubicBezTo>
                  <a:lnTo>
                    <a:pt x="19188" y="6616"/>
                  </a:lnTo>
                  <a:lnTo>
                    <a:pt x="20706" y="5574"/>
                  </a:lnTo>
                  <a:lnTo>
                    <a:pt x="20525" y="5302"/>
                  </a:lnTo>
                  <a:cubicBezTo>
                    <a:pt x="20389" y="5121"/>
                    <a:pt x="20208" y="4849"/>
                    <a:pt x="19913" y="4509"/>
                  </a:cubicBezTo>
                  <a:cubicBezTo>
                    <a:pt x="19188" y="3603"/>
                    <a:pt x="18350" y="2787"/>
                    <a:pt x="17444" y="2085"/>
                  </a:cubicBezTo>
                  <a:cubicBezTo>
                    <a:pt x="16855" y="1632"/>
                    <a:pt x="16221" y="1247"/>
                    <a:pt x="15564" y="930"/>
                  </a:cubicBezTo>
                  <a:cubicBezTo>
                    <a:pt x="14861" y="590"/>
                    <a:pt x="14136" y="341"/>
                    <a:pt x="13366" y="160"/>
                  </a:cubicBezTo>
                  <a:cubicBezTo>
                    <a:pt x="12831" y="55"/>
                    <a:pt x="12295" y="0"/>
                    <a:pt x="11759" y="0"/>
                  </a:cubicBezTo>
                  <a:close/>
                  <a:moveTo>
                    <a:pt x="1830" y="12437"/>
                  </a:moveTo>
                  <a:cubicBezTo>
                    <a:pt x="1828" y="12460"/>
                    <a:pt x="1828" y="12472"/>
                    <a:pt x="1829" y="12472"/>
                  </a:cubicBezTo>
                  <a:cubicBezTo>
                    <a:pt x="1830" y="12472"/>
                    <a:pt x="1832" y="12460"/>
                    <a:pt x="1836" y="12438"/>
                  </a:cubicBezTo>
                  <a:lnTo>
                    <a:pt x="1830" y="1243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6638234" y="657303"/>
              <a:ext cx="674178" cy="504055"/>
            </a:xfrm>
            <a:custGeom>
              <a:avLst/>
              <a:gdLst/>
              <a:ahLst/>
              <a:cxnLst/>
              <a:rect l="l" t="t" r="r" b="b"/>
              <a:pathLst>
                <a:path w="16969" h="12687" extrusionOk="0">
                  <a:moveTo>
                    <a:pt x="9832" y="1"/>
                  </a:moveTo>
                  <a:cubicBezTo>
                    <a:pt x="8858" y="409"/>
                    <a:pt x="8065" y="1134"/>
                    <a:pt x="7567" y="2040"/>
                  </a:cubicBezTo>
                  <a:cubicBezTo>
                    <a:pt x="7567" y="2040"/>
                    <a:pt x="6311" y="880"/>
                    <a:pt x="4622" y="880"/>
                  </a:cubicBezTo>
                  <a:cubicBezTo>
                    <a:pt x="3715" y="880"/>
                    <a:pt x="2683" y="1214"/>
                    <a:pt x="1654" y="2244"/>
                  </a:cubicBezTo>
                  <a:cubicBezTo>
                    <a:pt x="1" y="3897"/>
                    <a:pt x="91" y="6185"/>
                    <a:pt x="499" y="7907"/>
                  </a:cubicBezTo>
                  <a:cubicBezTo>
                    <a:pt x="588" y="7903"/>
                    <a:pt x="678" y="7901"/>
                    <a:pt x="769" y="7901"/>
                  </a:cubicBezTo>
                  <a:cubicBezTo>
                    <a:pt x="1206" y="7901"/>
                    <a:pt x="1653" y="7945"/>
                    <a:pt x="2085" y="8020"/>
                  </a:cubicBezTo>
                  <a:cubicBezTo>
                    <a:pt x="2696" y="8156"/>
                    <a:pt x="3285" y="8360"/>
                    <a:pt x="3852" y="8632"/>
                  </a:cubicBezTo>
                  <a:cubicBezTo>
                    <a:pt x="4395" y="8904"/>
                    <a:pt x="4939" y="9243"/>
                    <a:pt x="5415" y="9606"/>
                  </a:cubicBezTo>
                  <a:cubicBezTo>
                    <a:pt x="6230" y="10240"/>
                    <a:pt x="6955" y="10965"/>
                    <a:pt x="7590" y="11758"/>
                  </a:cubicBezTo>
                  <a:cubicBezTo>
                    <a:pt x="7816" y="12030"/>
                    <a:pt x="7997" y="12279"/>
                    <a:pt x="8111" y="12438"/>
                  </a:cubicBezTo>
                  <a:lnTo>
                    <a:pt x="8269" y="12687"/>
                  </a:lnTo>
                  <a:lnTo>
                    <a:pt x="9810" y="11667"/>
                  </a:lnTo>
                  <a:lnTo>
                    <a:pt x="11169" y="10761"/>
                  </a:lnTo>
                  <a:lnTo>
                    <a:pt x="11237" y="10716"/>
                  </a:lnTo>
                  <a:lnTo>
                    <a:pt x="11259" y="10716"/>
                  </a:lnTo>
                  <a:lnTo>
                    <a:pt x="12709" y="9742"/>
                  </a:lnTo>
                  <a:lnTo>
                    <a:pt x="14136" y="8768"/>
                  </a:lnTo>
                  <a:lnTo>
                    <a:pt x="15428" y="7907"/>
                  </a:lnTo>
                  <a:lnTo>
                    <a:pt x="16968" y="6888"/>
                  </a:lnTo>
                  <a:lnTo>
                    <a:pt x="16651" y="6434"/>
                  </a:lnTo>
                  <a:cubicBezTo>
                    <a:pt x="16447" y="6163"/>
                    <a:pt x="16130" y="5710"/>
                    <a:pt x="15722" y="5211"/>
                  </a:cubicBezTo>
                  <a:cubicBezTo>
                    <a:pt x="14544" y="3761"/>
                    <a:pt x="13230" y="2447"/>
                    <a:pt x="11758" y="1315"/>
                  </a:cubicBezTo>
                  <a:cubicBezTo>
                    <a:pt x="11123" y="839"/>
                    <a:pt x="10489" y="409"/>
                    <a:pt x="9832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2"/>
            <p:cNvSpPr/>
            <p:nvPr/>
          </p:nvSpPr>
          <p:spPr>
            <a:xfrm>
              <a:off x="5650904" y="1026752"/>
              <a:ext cx="913591" cy="572072"/>
            </a:xfrm>
            <a:custGeom>
              <a:avLst/>
              <a:gdLst/>
              <a:ahLst/>
              <a:cxnLst/>
              <a:rect l="l" t="t" r="r" b="b"/>
              <a:pathLst>
                <a:path w="22995" h="14399" extrusionOk="0">
                  <a:moveTo>
                    <a:pt x="12123" y="0"/>
                  </a:moveTo>
                  <a:cubicBezTo>
                    <a:pt x="12005" y="0"/>
                    <a:pt x="11883" y="4"/>
                    <a:pt x="11758" y="12"/>
                  </a:cubicBezTo>
                  <a:cubicBezTo>
                    <a:pt x="7363" y="284"/>
                    <a:pt x="7839" y="4520"/>
                    <a:pt x="7839" y="4520"/>
                  </a:cubicBezTo>
                  <a:cubicBezTo>
                    <a:pt x="7375" y="3042"/>
                    <a:pt x="6172" y="2288"/>
                    <a:pt x="4988" y="2288"/>
                  </a:cubicBezTo>
                  <a:cubicBezTo>
                    <a:pt x="3978" y="2288"/>
                    <a:pt x="2981" y="2838"/>
                    <a:pt x="2470" y="3954"/>
                  </a:cubicBezTo>
                  <a:cubicBezTo>
                    <a:pt x="1247" y="6650"/>
                    <a:pt x="3716" y="8032"/>
                    <a:pt x="3716" y="8032"/>
                  </a:cubicBezTo>
                  <a:cubicBezTo>
                    <a:pt x="3716" y="8032"/>
                    <a:pt x="1" y="9867"/>
                    <a:pt x="2108" y="12268"/>
                  </a:cubicBezTo>
                  <a:cubicBezTo>
                    <a:pt x="2633" y="12863"/>
                    <a:pt x="3198" y="13077"/>
                    <a:pt x="3738" y="13077"/>
                  </a:cubicBezTo>
                  <a:cubicBezTo>
                    <a:pt x="5109" y="13077"/>
                    <a:pt x="6321" y="11702"/>
                    <a:pt x="6321" y="11702"/>
                  </a:cubicBezTo>
                  <a:lnTo>
                    <a:pt x="6321" y="11702"/>
                  </a:lnTo>
                  <a:cubicBezTo>
                    <a:pt x="6321" y="11702"/>
                    <a:pt x="5982" y="14057"/>
                    <a:pt x="8677" y="14171"/>
                  </a:cubicBezTo>
                  <a:cubicBezTo>
                    <a:pt x="8716" y="14172"/>
                    <a:pt x="8754" y="14173"/>
                    <a:pt x="8792" y="14173"/>
                  </a:cubicBezTo>
                  <a:cubicBezTo>
                    <a:pt x="10920" y="14173"/>
                    <a:pt x="11554" y="11702"/>
                    <a:pt x="11554" y="11702"/>
                  </a:cubicBezTo>
                  <a:cubicBezTo>
                    <a:pt x="11554" y="11702"/>
                    <a:pt x="11974" y="14399"/>
                    <a:pt x="14474" y="14399"/>
                  </a:cubicBezTo>
                  <a:cubicBezTo>
                    <a:pt x="14505" y="14399"/>
                    <a:pt x="14536" y="14398"/>
                    <a:pt x="14567" y="14397"/>
                  </a:cubicBezTo>
                  <a:cubicBezTo>
                    <a:pt x="16923" y="14352"/>
                    <a:pt x="17263" y="11407"/>
                    <a:pt x="17263" y="11407"/>
                  </a:cubicBezTo>
                  <a:cubicBezTo>
                    <a:pt x="17263" y="11407"/>
                    <a:pt x="17795" y="12878"/>
                    <a:pt x="19092" y="12878"/>
                  </a:cubicBezTo>
                  <a:cubicBezTo>
                    <a:pt x="19444" y="12878"/>
                    <a:pt x="19852" y="12770"/>
                    <a:pt x="20321" y="12494"/>
                  </a:cubicBezTo>
                  <a:cubicBezTo>
                    <a:pt x="22020" y="11498"/>
                    <a:pt x="20706" y="9096"/>
                    <a:pt x="20706" y="9096"/>
                  </a:cubicBezTo>
                  <a:cubicBezTo>
                    <a:pt x="22994" y="7896"/>
                    <a:pt x="22609" y="4747"/>
                    <a:pt x="20661" y="3569"/>
                  </a:cubicBezTo>
                  <a:cubicBezTo>
                    <a:pt x="19991" y="3153"/>
                    <a:pt x="19363" y="3000"/>
                    <a:pt x="18802" y="3000"/>
                  </a:cubicBezTo>
                  <a:cubicBezTo>
                    <a:pt x="17257" y="3000"/>
                    <a:pt x="16221" y="4158"/>
                    <a:pt x="16221" y="4158"/>
                  </a:cubicBezTo>
                  <a:cubicBezTo>
                    <a:pt x="16221" y="4158"/>
                    <a:pt x="15965" y="0"/>
                    <a:pt x="12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2"/>
            <p:cNvSpPr/>
            <p:nvPr/>
          </p:nvSpPr>
          <p:spPr>
            <a:xfrm>
              <a:off x="5650904" y="1158616"/>
              <a:ext cx="913591" cy="441082"/>
            </a:xfrm>
            <a:custGeom>
              <a:avLst/>
              <a:gdLst/>
              <a:ahLst/>
              <a:cxnLst/>
              <a:rect l="l" t="t" r="r" b="b"/>
              <a:pathLst>
                <a:path w="22995" h="11102" extrusionOk="0">
                  <a:moveTo>
                    <a:pt x="20208" y="1"/>
                  </a:moveTo>
                  <a:cubicBezTo>
                    <a:pt x="22632" y="2674"/>
                    <a:pt x="20253" y="5664"/>
                    <a:pt x="18984" y="6140"/>
                  </a:cubicBezTo>
                  <a:cubicBezTo>
                    <a:pt x="18820" y="6200"/>
                    <a:pt x="18658" y="6227"/>
                    <a:pt x="18500" y="6227"/>
                  </a:cubicBezTo>
                  <a:cubicBezTo>
                    <a:pt x="17418" y="6227"/>
                    <a:pt x="16538" y="4985"/>
                    <a:pt x="16538" y="4985"/>
                  </a:cubicBezTo>
                  <a:lnTo>
                    <a:pt x="16538" y="4985"/>
                  </a:lnTo>
                  <a:cubicBezTo>
                    <a:pt x="16538" y="4985"/>
                    <a:pt x="16878" y="8269"/>
                    <a:pt x="14748" y="8541"/>
                  </a:cubicBezTo>
                  <a:cubicBezTo>
                    <a:pt x="14654" y="8552"/>
                    <a:pt x="14562" y="8557"/>
                    <a:pt x="14472" y="8557"/>
                  </a:cubicBezTo>
                  <a:cubicBezTo>
                    <a:pt x="12504" y="8557"/>
                    <a:pt x="11758" y="6049"/>
                    <a:pt x="11758" y="6049"/>
                  </a:cubicBezTo>
                  <a:cubicBezTo>
                    <a:pt x="11758" y="6049"/>
                    <a:pt x="10428" y="8317"/>
                    <a:pt x="9329" y="8317"/>
                  </a:cubicBezTo>
                  <a:cubicBezTo>
                    <a:pt x="9308" y="8317"/>
                    <a:pt x="9287" y="8316"/>
                    <a:pt x="9266" y="8315"/>
                  </a:cubicBezTo>
                  <a:cubicBezTo>
                    <a:pt x="8179" y="8247"/>
                    <a:pt x="7137" y="5732"/>
                    <a:pt x="7137" y="5732"/>
                  </a:cubicBezTo>
                  <a:cubicBezTo>
                    <a:pt x="7137" y="5732"/>
                    <a:pt x="5964" y="7313"/>
                    <a:pt x="4768" y="7313"/>
                  </a:cubicBezTo>
                  <a:cubicBezTo>
                    <a:pt x="4613" y="7313"/>
                    <a:pt x="4458" y="7287"/>
                    <a:pt x="4305" y="7227"/>
                  </a:cubicBezTo>
                  <a:cubicBezTo>
                    <a:pt x="2991" y="6706"/>
                    <a:pt x="3716" y="4736"/>
                    <a:pt x="3716" y="4735"/>
                  </a:cubicBezTo>
                  <a:lnTo>
                    <a:pt x="3716" y="4735"/>
                  </a:lnTo>
                  <a:cubicBezTo>
                    <a:pt x="3716" y="4736"/>
                    <a:pt x="1" y="6548"/>
                    <a:pt x="2108" y="8949"/>
                  </a:cubicBezTo>
                  <a:cubicBezTo>
                    <a:pt x="2634" y="9552"/>
                    <a:pt x="3199" y="9768"/>
                    <a:pt x="3741" y="9768"/>
                  </a:cubicBezTo>
                  <a:cubicBezTo>
                    <a:pt x="5110" y="9768"/>
                    <a:pt x="6321" y="8383"/>
                    <a:pt x="6321" y="8383"/>
                  </a:cubicBezTo>
                  <a:lnTo>
                    <a:pt x="6321" y="8383"/>
                  </a:lnTo>
                  <a:cubicBezTo>
                    <a:pt x="6321" y="8383"/>
                    <a:pt x="5982" y="10738"/>
                    <a:pt x="8677" y="10874"/>
                  </a:cubicBezTo>
                  <a:cubicBezTo>
                    <a:pt x="8715" y="10876"/>
                    <a:pt x="8753" y="10877"/>
                    <a:pt x="8791" y="10877"/>
                  </a:cubicBezTo>
                  <a:cubicBezTo>
                    <a:pt x="10920" y="10877"/>
                    <a:pt x="11554" y="8383"/>
                    <a:pt x="11554" y="8383"/>
                  </a:cubicBezTo>
                  <a:cubicBezTo>
                    <a:pt x="11554" y="8383"/>
                    <a:pt x="11978" y="11101"/>
                    <a:pt x="14504" y="11101"/>
                  </a:cubicBezTo>
                  <a:cubicBezTo>
                    <a:pt x="14525" y="11101"/>
                    <a:pt x="14546" y="11101"/>
                    <a:pt x="14567" y="11101"/>
                  </a:cubicBezTo>
                  <a:cubicBezTo>
                    <a:pt x="16923" y="11056"/>
                    <a:pt x="17263" y="8088"/>
                    <a:pt x="17263" y="8088"/>
                  </a:cubicBezTo>
                  <a:cubicBezTo>
                    <a:pt x="17263" y="8088"/>
                    <a:pt x="17797" y="9579"/>
                    <a:pt x="19100" y="9579"/>
                  </a:cubicBezTo>
                  <a:cubicBezTo>
                    <a:pt x="19450" y="9579"/>
                    <a:pt x="19855" y="9472"/>
                    <a:pt x="20321" y="9198"/>
                  </a:cubicBezTo>
                  <a:cubicBezTo>
                    <a:pt x="22020" y="8201"/>
                    <a:pt x="20706" y="5800"/>
                    <a:pt x="20706" y="5800"/>
                  </a:cubicBezTo>
                  <a:cubicBezTo>
                    <a:pt x="22994" y="4599"/>
                    <a:pt x="22609" y="1451"/>
                    <a:pt x="20661" y="250"/>
                  </a:cubicBezTo>
                  <a:cubicBezTo>
                    <a:pt x="20525" y="159"/>
                    <a:pt x="20366" y="91"/>
                    <a:pt x="20208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6655358" y="685630"/>
              <a:ext cx="910850" cy="571198"/>
            </a:xfrm>
            <a:custGeom>
              <a:avLst/>
              <a:gdLst/>
              <a:ahLst/>
              <a:cxnLst/>
              <a:rect l="l" t="t" r="r" b="b"/>
              <a:pathLst>
                <a:path w="22926" h="14377" extrusionOk="0">
                  <a:moveTo>
                    <a:pt x="12079" y="1"/>
                  </a:moveTo>
                  <a:cubicBezTo>
                    <a:pt x="11960" y="1"/>
                    <a:pt x="11838" y="5"/>
                    <a:pt x="11712" y="13"/>
                  </a:cubicBezTo>
                  <a:cubicBezTo>
                    <a:pt x="7340" y="285"/>
                    <a:pt x="7815" y="4498"/>
                    <a:pt x="7815" y="4498"/>
                  </a:cubicBezTo>
                  <a:cubicBezTo>
                    <a:pt x="7351" y="3032"/>
                    <a:pt x="6149" y="2277"/>
                    <a:pt x="4965" y="2277"/>
                  </a:cubicBezTo>
                  <a:cubicBezTo>
                    <a:pt x="3955" y="2277"/>
                    <a:pt x="2958" y="2828"/>
                    <a:pt x="2447" y="3955"/>
                  </a:cubicBezTo>
                  <a:cubicBezTo>
                    <a:pt x="1223" y="6650"/>
                    <a:pt x="3693" y="8009"/>
                    <a:pt x="3693" y="8009"/>
                  </a:cubicBezTo>
                  <a:cubicBezTo>
                    <a:pt x="3693" y="8009"/>
                    <a:pt x="0" y="9844"/>
                    <a:pt x="2107" y="12246"/>
                  </a:cubicBezTo>
                  <a:cubicBezTo>
                    <a:pt x="2626" y="12841"/>
                    <a:pt x="3186" y="13055"/>
                    <a:pt x="3723" y="13055"/>
                  </a:cubicBezTo>
                  <a:cubicBezTo>
                    <a:pt x="5085" y="13055"/>
                    <a:pt x="6297" y="11680"/>
                    <a:pt x="6298" y="11679"/>
                  </a:cubicBezTo>
                  <a:lnTo>
                    <a:pt x="6298" y="11679"/>
                  </a:lnTo>
                  <a:cubicBezTo>
                    <a:pt x="6298" y="11680"/>
                    <a:pt x="5958" y="14035"/>
                    <a:pt x="8631" y="14148"/>
                  </a:cubicBezTo>
                  <a:cubicBezTo>
                    <a:pt x="8670" y="14150"/>
                    <a:pt x="8709" y="14151"/>
                    <a:pt x="8747" y="14151"/>
                  </a:cubicBezTo>
                  <a:cubicBezTo>
                    <a:pt x="10896" y="14151"/>
                    <a:pt x="11531" y="11679"/>
                    <a:pt x="11531" y="11679"/>
                  </a:cubicBezTo>
                  <a:cubicBezTo>
                    <a:pt x="11531" y="11679"/>
                    <a:pt x="11929" y="14376"/>
                    <a:pt x="14428" y="14376"/>
                  </a:cubicBezTo>
                  <a:cubicBezTo>
                    <a:pt x="14458" y="14376"/>
                    <a:pt x="14490" y="14376"/>
                    <a:pt x="14521" y="14375"/>
                  </a:cubicBezTo>
                  <a:cubicBezTo>
                    <a:pt x="16877" y="14330"/>
                    <a:pt x="17217" y="11385"/>
                    <a:pt x="17217" y="11385"/>
                  </a:cubicBezTo>
                  <a:cubicBezTo>
                    <a:pt x="17217" y="11385"/>
                    <a:pt x="17749" y="12856"/>
                    <a:pt x="19046" y="12856"/>
                  </a:cubicBezTo>
                  <a:cubicBezTo>
                    <a:pt x="19398" y="12856"/>
                    <a:pt x="19806" y="12748"/>
                    <a:pt x="20275" y="12472"/>
                  </a:cubicBezTo>
                  <a:cubicBezTo>
                    <a:pt x="21951" y="11475"/>
                    <a:pt x="20637" y="9074"/>
                    <a:pt x="20637" y="9074"/>
                  </a:cubicBezTo>
                  <a:cubicBezTo>
                    <a:pt x="22925" y="7874"/>
                    <a:pt x="22563" y="4747"/>
                    <a:pt x="20615" y="3547"/>
                  </a:cubicBezTo>
                  <a:cubicBezTo>
                    <a:pt x="19941" y="3138"/>
                    <a:pt x="19312" y="2987"/>
                    <a:pt x="18751" y="2987"/>
                  </a:cubicBezTo>
                  <a:cubicBezTo>
                    <a:pt x="17201" y="2987"/>
                    <a:pt x="16175" y="4136"/>
                    <a:pt x="16175" y="4136"/>
                  </a:cubicBezTo>
                  <a:cubicBezTo>
                    <a:pt x="16175" y="4136"/>
                    <a:pt x="15919" y="1"/>
                    <a:pt x="12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6655358" y="817534"/>
              <a:ext cx="910850" cy="438381"/>
            </a:xfrm>
            <a:custGeom>
              <a:avLst/>
              <a:gdLst/>
              <a:ahLst/>
              <a:cxnLst/>
              <a:rect l="l" t="t" r="r" b="b"/>
              <a:pathLst>
                <a:path w="22926" h="11034" extrusionOk="0">
                  <a:moveTo>
                    <a:pt x="20162" y="0"/>
                  </a:moveTo>
                  <a:lnTo>
                    <a:pt x="20162" y="0"/>
                  </a:lnTo>
                  <a:cubicBezTo>
                    <a:pt x="22563" y="2651"/>
                    <a:pt x="20207" y="5664"/>
                    <a:pt x="18916" y="6117"/>
                  </a:cubicBezTo>
                  <a:cubicBezTo>
                    <a:pt x="18759" y="6173"/>
                    <a:pt x="18604" y="6197"/>
                    <a:pt x="18453" y="6197"/>
                  </a:cubicBezTo>
                  <a:cubicBezTo>
                    <a:pt x="17380" y="6197"/>
                    <a:pt x="16492" y="4962"/>
                    <a:pt x="16492" y="4961"/>
                  </a:cubicBezTo>
                  <a:lnTo>
                    <a:pt x="16492" y="4961"/>
                  </a:lnTo>
                  <a:cubicBezTo>
                    <a:pt x="16492" y="4962"/>
                    <a:pt x="16854" y="8246"/>
                    <a:pt x="14702" y="8495"/>
                  </a:cubicBezTo>
                  <a:cubicBezTo>
                    <a:pt x="14599" y="8508"/>
                    <a:pt x="14500" y="8514"/>
                    <a:pt x="14403" y="8514"/>
                  </a:cubicBezTo>
                  <a:cubicBezTo>
                    <a:pt x="12454" y="8514"/>
                    <a:pt x="11735" y="6026"/>
                    <a:pt x="11735" y="6026"/>
                  </a:cubicBezTo>
                  <a:cubicBezTo>
                    <a:pt x="11735" y="6026"/>
                    <a:pt x="10383" y="8294"/>
                    <a:pt x="9305" y="8294"/>
                  </a:cubicBezTo>
                  <a:cubicBezTo>
                    <a:pt x="9284" y="8294"/>
                    <a:pt x="9263" y="8293"/>
                    <a:pt x="9243" y="8291"/>
                  </a:cubicBezTo>
                  <a:cubicBezTo>
                    <a:pt x="8155" y="8223"/>
                    <a:pt x="7113" y="5709"/>
                    <a:pt x="7113" y="5709"/>
                  </a:cubicBezTo>
                  <a:cubicBezTo>
                    <a:pt x="7113" y="5709"/>
                    <a:pt x="5941" y="7290"/>
                    <a:pt x="4760" y="7290"/>
                  </a:cubicBezTo>
                  <a:cubicBezTo>
                    <a:pt x="4607" y="7290"/>
                    <a:pt x="4455" y="7264"/>
                    <a:pt x="4304" y="7204"/>
                  </a:cubicBezTo>
                  <a:cubicBezTo>
                    <a:pt x="2968" y="6683"/>
                    <a:pt x="3692" y="4690"/>
                    <a:pt x="3693" y="4689"/>
                  </a:cubicBezTo>
                  <a:lnTo>
                    <a:pt x="3693" y="4689"/>
                  </a:lnTo>
                  <a:cubicBezTo>
                    <a:pt x="3692" y="4690"/>
                    <a:pt x="0" y="6502"/>
                    <a:pt x="2107" y="8903"/>
                  </a:cubicBezTo>
                  <a:cubicBezTo>
                    <a:pt x="2626" y="9498"/>
                    <a:pt x="3186" y="9712"/>
                    <a:pt x="3723" y="9712"/>
                  </a:cubicBezTo>
                  <a:cubicBezTo>
                    <a:pt x="5085" y="9712"/>
                    <a:pt x="6297" y="8337"/>
                    <a:pt x="6298" y="8337"/>
                  </a:cubicBezTo>
                  <a:lnTo>
                    <a:pt x="6298" y="8337"/>
                  </a:lnTo>
                  <a:cubicBezTo>
                    <a:pt x="6298" y="8337"/>
                    <a:pt x="5958" y="10693"/>
                    <a:pt x="8631" y="10806"/>
                  </a:cubicBezTo>
                  <a:cubicBezTo>
                    <a:pt x="8679" y="10808"/>
                    <a:pt x="8727" y="10809"/>
                    <a:pt x="8773" y="10809"/>
                  </a:cubicBezTo>
                  <a:cubicBezTo>
                    <a:pt x="10902" y="10809"/>
                    <a:pt x="11531" y="8337"/>
                    <a:pt x="11531" y="8337"/>
                  </a:cubicBezTo>
                  <a:cubicBezTo>
                    <a:pt x="11531" y="8337"/>
                    <a:pt x="11929" y="11034"/>
                    <a:pt x="14428" y="11034"/>
                  </a:cubicBezTo>
                  <a:cubicBezTo>
                    <a:pt x="14458" y="11034"/>
                    <a:pt x="14490" y="11033"/>
                    <a:pt x="14521" y="11032"/>
                  </a:cubicBezTo>
                  <a:cubicBezTo>
                    <a:pt x="16877" y="10987"/>
                    <a:pt x="17217" y="8042"/>
                    <a:pt x="17217" y="8042"/>
                  </a:cubicBezTo>
                  <a:cubicBezTo>
                    <a:pt x="17217" y="8042"/>
                    <a:pt x="17749" y="9514"/>
                    <a:pt x="19046" y="9514"/>
                  </a:cubicBezTo>
                  <a:cubicBezTo>
                    <a:pt x="19398" y="9514"/>
                    <a:pt x="19806" y="9405"/>
                    <a:pt x="20275" y="9129"/>
                  </a:cubicBezTo>
                  <a:cubicBezTo>
                    <a:pt x="21951" y="8155"/>
                    <a:pt x="20637" y="5732"/>
                    <a:pt x="20637" y="5732"/>
                  </a:cubicBezTo>
                  <a:cubicBezTo>
                    <a:pt x="22925" y="4554"/>
                    <a:pt x="22563" y="1427"/>
                    <a:pt x="20615" y="227"/>
                  </a:cubicBezTo>
                  <a:cubicBezTo>
                    <a:pt x="20456" y="136"/>
                    <a:pt x="20320" y="68"/>
                    <a:pt x="20162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6143238" y="685908"/>
              <a:ext cx="211761" cy="160350"/>
            </a:xfrm>
            <a:custGeom>
              <a:avLst/>
              <a:gdLst/>
              <a:ahLst/>
              <a:cxnLst/>
              <a:rect l="l" t="t" r="r" b="b"/>
              <a:pathLst>
                <a:path w="5330" h="4036" extrusionOk="0">
                  <a:moveTo>
                    <a:pt x="4636" y="1"/>
                  </a:moveTo>
                  <a:cubicBezTo>
                    <a:pt x="4506" y="1"/>
                    <a:pt x="4348" y="45"/>
                    <a:pt x="4169" y="142"/>
                  </a:cubicBezTo>
                  <a:cubicBezTo>
                    <a:pt x="4169" y="142"/>
                    <a:pt x="0" y="1886"/>
                    <a:pt x="0" y="3698"/>
                  </a:cubicBezTo>
                  <a:cubicBezTo>
                    <a:pt x="0" y="3937"/>
                    <a:pt x="135" y="4035"/>
                    <a:pt x="358" y="4035"/>
                  </a:cubicBezTo>
                  <a:cubicBezTo>
                    <a:pt x="1063" y="4035"/>
                    <a:pt x="2644" y="3044"/>
                    <a:pt x="3557" y="2407"/>
                  </a:cubicBezTo>
                  <a:cubicBezTo>
                    <a:pt x="5254" y="1244"/>
                    <a:pt x="5330" y="1"/>
                    <a:pt x="4636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6068546" y="859806"/>
              <a:ext cx="77434" cy="66309"/>
            </a:xfrm>
            <a:custGeom>
              <a:avLst/>
              <a:gdLst/>
              <a:ahLst/>
              <a:cxnLst/>
              <a:rect l="l" t="t" r="r" b="b"/>
              <a:pathLst>
                <a:path w="1949" h="1669" extrusionOk="0">
                  <a:moveTo>
                    <a:pt x="1133" y="1"/>
                  </a:moveTo>
                  <a:cubicBezTo>
                    <a:pt x="385" y="1"/>
                    <a:pt x="0" y="907"/>
                    <a:pt x="544" y="1428"/>
                  </a:cubicBezTo>
                  <a:cubicBezTo>
                    <a:pt x="710" y="1594"/>
                    <a:pt x="914" y="1668"/>
                    <a:pt x="1113" y="1668"/>
                  </a:cubicBezTo>
                  <a:cubicBezTo>
                    <a:pt x="1539" y="1668"/>
                    <a:pt x="1948" y="1332"/>
                    <a:pt x="1948" y="839"/>
                  </a:cubicBezTo>
                  <a:cubicBezTo>
                    <a:pt x="1948" y="363"/>
                    <a:pt x="1586" y="1"/>
                    <a:pt x="1133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32"/>
          <p:cNvGrpSpPr/>
          <p:nvPr/>
        </p:nvGrpSpPr>
        <p:grpSpPr>
          <a:xfrm>
            <a:off x="8774886" y="4770318"/>
            <a:ext cx="2197281" cy="1813277"/>
            <a:chOff x="6251979" y="3733438"/>
            <a:chExt cx="1647961" cy="1359958"/>
          </a:xfrm>
        </p:grpSpPr>
        <p:sp>
          <p:nvSpPr>
            <p:cNvPr id="652" name="Google Shape;652;p32"/>
            <p:cNvSpPr/>
            <p:nvPr/>
          </p:nvSpPr>
          <p:spPr>
            <a:xfrm>
              <a:off x="6251979" y="3733438"/>
              <a:ext cx="1647961" cy="1359958"/>
            </a:xfrm>
            <a:custGeom>
              <a:avLst/>
              <a:gdLst/>
              <a:ahLst/>
              <a:cxnLst/>
              <a:rect l="l" t="t" r="r" b="b"/>
              <a:pathLst>
                <a:path w="41479" h="34230" extrusionOk="0">
                  <a:moveTo>
                    <a:pt x="8495" y="0"/>
                  </a:moveTo>
                  <a:lnTo>
                    <a:pt x="8405" y="23"/>
                  </a:lnTo>
                  <a:lnTo>
                    <a:pt x="8337" y="46"/>
                  </a:lnTo>
                  <a:cubicBezTo>
                    <a:pt x="8291" y="46"/>
                    <a:pt x="8246" y="68"/>
                    <a:pt x="8201" y="68"/>
                  </a:cubicBezTo>
                  <a:cubicBezTo>
                    <a:pt x="8110" y="114"/>
                    <a:pt x="8019" y="159"/>
                    <a:pt x="7906" y="204"/>
                  </a:cubicBezTo>
                  <a:cubicBezTo>
                    <a:pt x="7793" y="250"/>
                    <a:pt x="7657" y="340"/>
                    <a:pt x="7544" y="431"/>
                  </a:cubicBezTo>
                  <a:lnTo>
                    <a:pt x="7476" y="499"/>
                  </a:lnTo>
                  <a:cubicBezTo>
                    <a:pt x="7408" y="567"/>
                    <a:pt x="7340" y="635"/>
                    <a:pt x="7272" y="725"/>
                  </a:cubicBezTo>
                  <a:lnTo>
                    <a:pt x="7249" y="748"/>
                  </a:lnTo>
                  <a:lnTo>
                    <a:pt x="7204" y="793"/>
                  </a:lnTo>
                  <a:cubicBezTo>
                    <a:pt x="7136" y="884"/>
                    <a:pt x="7068" y="997"/>
                    <a:pt x="7000" y="1110"/>
                  </a:cubicBezTo>
                  <a:cubicBezTo>
                    <a:pt x="7000" y="1133"/>
                    <a:pt x="6977" y="1156"/>
                    <a:pt x="6977" y="1178"/>
                  </a:cubicBezTo>
                  <a:cubicBezTo>
                    <a:pt x="6932" y="1269"/>
                    <a:pt x="6887" y="1337"/>
                    <a:pt x="6864" y="1428"/>
                  </a:cubicBezTo>
                  <a:lnTo>
                    <a:pt x="6842" y="1496"/>
                  </a:lnTo>
                  <a:cubicBezTo>
                    <a:pt x="6819" y="1586"/>
                    <a:pt x="6774" y="1677"/>
                    <a:pt x="6751" y="1767"/>
                  </a:cubicBezTo>
                  <a:lnTo>
                    <a:pt x="6751" y="1835"/>
                  </a:lnTo>
                  <a:cubicBezTo>
                    <a:pt x="6728" y="1926"/>
                    <a:pt x="6706" y="2017"/>
                    <a:pt x="6706" y="2107"/>
                  </a:cubicBezTo>
                  <a:lnTo>
                    <a:pt x="6706" y="2130"/>
                  </a:lnTo>
                  <a:cubicBezTo>
                    <a:pt x="6683" y="2220"/>
                    <a:pt x="6660" y="2311"/>
                    <a:pt x="6660" y="2424"/>
                  </a:cubicBezTo>
                  <a:lnTo>
                    <a:pt x="6660" y="2470"/>
                  </a:lnTo>
                  <a:cubicBezTo>
                    <a:pt x="6660" y="2583"/>
                    <a:pt x="6660" y="2673"/>
                    <a:pt x="6638" y="2764"/>
                  </a:cubicBezTo>
                  <a:lnTo>
                    <a:pt x="6638" y="2787"/>
                  </a:lnTo>
                  <a:lnTo>
                    <a:pt x="6638" y="3081"/>
                  </a:lnTo>
                  <a:lnTo>
                    <a:pt x="6638" y="3127"/>
                  </a:lnTo>
                  <a:lnTo>
                    <a:pt x="6638" y="3421"/>
                  </a:lnTo>
                  <a:lnTo>
                    <a:pt x="6638" y="3512"/>
                  </a:lnTo>
                  <a:cubicBezTo>
                    <a:pt x="6638" y="3602"/>
                    <a:pt x="6638" y="3716"/>
                    <a:pt x="6660" y="3829"/>
                  </a:cubicBezTo>
                  <a:lnTo>
                    <a:pt x="6660" y="3851"/>
                  </a:lnTo>
                  <a:cubicBezTo>
                    <a:pt x="6660" y="3965"/>
                    <a:pt x="6683" y="4078"/>
                    <a:pt x="6706" y="4191"/>
                  </a:cubicBezTo>
                  <a:cubicBezTo>
                    <a:pt x="6706" y="4305"/>
                    <a:pt x="6728" y="4418"/>
                    <a:pt x="6751" y="4531"/>
                  </a:cubicBezTo>
                  <a:lnTo>
                    <a:pt x="6751" y="4554"/>
                  </a:lnTo>
                  <a:lnTo>
                    <a:pt x="6751" y="4644"/>
                  </a:lnTo>
                  <a:cubicBezTo>
                    <a:pt x="6524" y="4667"/>
                    <a:pt x="6320" y="4667"/>
                    <a:pt x="6139" y="4667"/>
                  </a:cubicBezTo>
                  <a:cubicBezTo>
                    <a:pt x="4621" y="4667"/>
                    <a:pt x="3421" y="4350"/>
                    <a:pt x="2492" y="3376"/>
                  </a:cubicBezTo>
                  <a:cubicBezTo>
                    <a:pt x="2107" y="2991"/>
                    <a:pt x="1042" y="1677"/>
                    <a:pt x="1042" y="1677"/>
                  </a:cubicBezTo>
                  <a:cubicBezTo>
                    <a:pt x="1042" y="1677"/>
                    <a:pt x="340" y="2356"/>
                    <a:pt x="136" y="4350"/>
                  </a:cubicBezTo>
                  <a:cubicBezTo>
                    <a:pt x="91" y="4690"/>
                    <a:pt x="0" y="7612"/>
                    <a:pt x="1767" y="9605"/>
                  </a:cubicBezTo>
                  <a:cubicBezTo>
                    <a:pt x="2787" y="11622"/>
                    <a:pt x="4282" y="13003"/>
                    <a:pt x="6139" y="13638"/>
                  </a:cubicBezTo>
                  <a:cubicBezTo>
                    <a:pt x="5414" y="14272"/>
                    <a:pt x="4757" y="14974"/>
                    <a:pt x="4168" y="15722"/>
                  </a:cubicBezTo>
                  <a:lnTo>
                    <a:pt x="4146" y="15767"/>
                  </a:lnTo>
                  <a:lnTo>
                    <a:pt x="4123" y="15812"/>
                  </a:lnTo>
                  <a:cubicBezTo>
                    <a:pt x="3036" y="17557"/>
                    <a:pt x="3240" y="19822"/>
                    <a:pt x="4712" y="22405"/>
                  </a:cubicBezTo>
                  <a:cubicBezTo>
                    <a:pt x="5097" y="23107"/>
                    <a:pt x="5573" y="23764"/>
                    <a:pt x="6071" y="24353"/>
                  </a:cubicBezTo>
                  <a:cubicBezTo>
                    <a:pt x="6728" y="25100"/>
                    <a:pt x="7725" y="25100"/>
                    <a:pt x="8042" y="25100"/>
                  </a:cubicBezTo>
                  <a:cubicBezTo>
                    <a:pt x="9175" y="25100"/>
                    <a:pt x="10829" y="24692"/>
                    <a:pt x="12097" y="24307"/>
                  </a:cubicBezTo>
                  <a:cubicBezTo>
                    <a:pt x="12301" y="27184"/>
                    <a:pt x="12686" y="30016"/>
                    <a:pt x="13184" y="32848"/>
                  </a:cubicBezTo>
                  <a:lnTo>
                    <a:pt x="13366" y="33822"/>
                  </a:lnTo>
                  <a:lnTo>
                    <a:pt x="14340" y="33980"/>
                  </a:lnTo>
                  <a:cubicBezTo>
                    <a:pt x="14566" y="34003"/>
                    <a:pt x="14816" y="34048"/>
                    <a:pt x="15087" y="34094"/>
                  </a:cubicBezTo>
                  <a:lnTo>
                    <a:pt x="15314" y="34094"/>
                  </a:lnTo>
                  <a:cubicBezTo>
                    <a:pt x="15472" y="34116"/>
                    <a:pt x="15654" y="34139"/>
                    <a:pt x="15812" y="34162"/>
                  </a:cubicBezTo>
                  <a:lnTo>
                    <a:pt x="15835" y="34162"/>
                  </a:lnTo>
                  <a:cubicBezTo>
                    <a:pt x="15903" y="34162"/>
                    <a:pt x="15971" y="34162"/>
                    <a:pt x="16039" y="34184"/>
                  </a:cubicBezTo>
                  <a:cubicBezTo>
                    <a:pt x="16243" y="34184"/>
                    <a:pt x="16424" y="34207"/>
                    <a:pt x="16605" y="34207"/>
                  </a:cubicBezTo>
                  <a:lnTo>
                    <a:pt x="16741" y="34207"/>
                  </a:lnTo>
                  <a:cubicBezTo>
                    <a:pt x="16990" y="34207"/>
                    <a:pt x="17239" y="34230"/>
                    <a:pt x="17466" y="34230"/>
                  </a:cubicBezTo>
                  <a:cubicBezTo>
                    <a:pt x="24353" y="34230"/>
                    <a:pt x="28385" y="30311"/>
                    <a:pt x="28543" y="30129"/>
                  </a:cubicBezTo>
                  <a:lnTo>
                    <a:pt x="29110" y="29563"/>
                  </a:lnTo>
                  <a:lnTo>
                    <a:pt x="28929" y="28793"/>
                  </a:lnTo>
                  <a:cubicBezTo>
                    <a:pt x="28929" y="28793"/>
                    <a:pt x="28815" y="28340"/>
                    <a:pt x="28611" y="27569"/>
                  </a:cubicBezTo>
                  <a:lnTo>
                    <a:pt x="28657" y="27569"/>
                  </a:lnTo>
                  <a:cubicBezTo>
                    <a:pt x="29152" y="27703"/>
                    <a:pt x="29664" y="27756"/>
                    <a:pt x="30179" y="27756"/>
                  </a:cubicBezTo>
                  <a:cubicBezTo>
                    <a:pt x="30275" y="27756"/>
                    <a:pt x="30372" y="27754"/>
                    <a:pt x="30469" y="27751"/>
                  </a:cubicBezTo>
                  <a:cubicBezTo>
                    <a:pt x="37786" y="27230"/>
                    <a:pt x="40708" y="22903"/>
                    <a:pt x="40958" y="20162"/>
                  </a:cubicBezTo>
                  <a:lnTo>
                    <a:pt x="40958" y="20162"/>
                  </a:lnTo>
                  <a:lnTo>
                    <a:pt x="40414" y="20388"/>
                  </a:lnTo>
                  <a:cubicBezTo>
                    <a:pt x="40731" y="19935"/>
                    <a:pt x="40958" y="19414"/>
                    <a:pt x="41093" y="18893"/>
                  </a:cubicBezTo>
                  <a:cubicBezTo>
                    <a:pt x="41479" y="17693"/>
                    <a:pt x="41365" y="17058"/>
                    <a:pt x="41365" y="17058"/>
                  </a:cubicBezTo>
                  <a:lnTo>
                    <a:pt x="41365" y="17058"/>
                  </a:lnTo>
                  <a:lnTo>
                    <a:pt x="39462" y="17081"/>
                  </a:lnTo>
                  <a:cubicBezTo>
                    <a:pt x="39349" y="17081"/>
                    <a:pt x="36812" y="17081"/>
                    <a:pt x="35000" y="16039"/>
                  </a:cubicBezTo>
                  <a:cubicBezTo>
                    <a:pt x="33323" y="15110"/>
                    <a:pt x="30831" y="10557"/>
                    <a:pt x="29631" y="7046"/>
                  </a:cubicBezTo>
                  <a:cubicBezTo>
                    <a:pt x="28747" y="4486"/>
                    <a:pt x="26369" y="2855"/>
                    <a:pt x="23537" y="2855"/>
                  </a:cubicBezTo>
                  <a:cubicBezTo>
                    <a:pt x="23502" y="2854"/>
                    <a:pt x="23468" y="2854"/>
                    <a:pt x="23433" y="2854"/>
                  </a:cubicBezTo>
                  <a:cubicBezTo>
                    <a:pt x="22086" y="2854"/>
                    <a:pt x="20745" y="3283"/>
                    <a:pt x="19641" y="4078"/>
                  </a:cubicBezTo>
                  <a:cubicBezTo>
                    <a:pt x="19120" y="4463"/>
                    <a:pt x="18644" y="4916"/>
                    <a:pt x="18236" y="5437"/>
                  </a:cubicBezTo>
                  <a:cubicBezTo>
                    <a:pt x="17783" y="5007"/>
                    <a:pt x="17285" y="4667"/>
                    <a:pt x="16718" y="4395"/>
                  </a:cubicBezTo>
                  <a:cubicBezTo>
                    <a:pt x="15789" y="3984"/>
                    <a:pt x="14756" y="3759"/>
                    <a:pt x="13718" y="3759"/>
                  </a:cubicBezTo>
                  <a:cubicBezTo>
                    <a:pt x="13669" y="3759"/>
                    <a:pt x="13619" y="3760"/>
                    <a:pt x="13570" y="3761"/>
                  </a:cubicBezTo>
                  <a:lnTo>
                    <a:pt x="13117" y="3761"/>
                  </a:lnTo>
                  <a:cubicBezTo>
                    <a:pt x="11576" y="1473"/>
                    <a:pt x="10693" y="748"/>
                    <a:pt x="10126" y="408"/>
                  </a:cubicBezTo>
                  <a:lnTo>
                    <a:pt x="10104" y="386"/>
                  </a:lnTo>
                  <a:lnTo>
                    <a:pt x="9968" y="318"/>
                  </a:lnTo>
                  <a:lnTo>
                    <a:pt x="9900" y="295"/>
                  </a:lnTo>
                  <a:cubicBezTo>
                    <a:pt x="9854" y="272"/>
                    <a:pt x="9809" y="250"/>
                    <a:pt x="9786" y="227"/>
                  </a:cubicBezTo>
                  <a:cubicBezTo>
                    <a:pt x="9741" y="204"/>
                    <a:pt x="9718" y="204"/>
                    <a:pt x="9696" y="182"/>
                  </a:cubicBezTo>
                  <a:lnTo>
                    <a:pt x="9560" y="136"/>
                  </a:lnTo>
                  <a:lnTo>
                    <a:pt x="9469" y="114"/>
                  </a:lnTo>
                  <a:lnTo>
                    <a:pt x="9333" y="68"/>
                  </a:lnTo>
                  <a:lnTo>
                    <a:pt x="9220" y="46"/>
                  </a:lnTo>
                  <a:lnTo>
                    <a:pt x="9084" y="23"/>
                  </a:lnTo>
                  <a:lnTo>
                    <a:pt x="89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6943360" y="3891404"/>
              <a:ext cx="872153" cy="667583"/>
            </a:xfrm>
            <a:custGeom>
              <a:avLst/>
              <a:gdLst/>
              <a:ahLst/>
              <a:cxnLst/>
              <a:rect l="l" t="t" r="r" b="b"/>
              <a:pathLst>
                <a:path w="21952" h="16803" extrusionOk="0">
                  <a:moveTo>
                    <a:pt x="6003" y="0"/>
                  </a:moveTo>
                  <a:cubicBezTo>
                    <a:pt x="4916" y="0"/>
                    <a:pt x="3830" y="321"/>
                    <a:pt x="2945" y="966"/>
                  </a:cubicBezTo>
                  <a:cubicBezTo>
                    <a:pt x="702" y="2597"/>
                    <a:pt x="0" y="5701"/>
                    <a:pt x="0" y="5859"/>
                  </a:cubicBezTo>
                  <a:lnTo>
                    <a:pt x="1948" y="7015"/>
                  </a:lnTo>
                  <a:lnTo>
                    <a:pt x="10421" y="12746"/>
                  </a:lnTo>
                  <a:cubicBezTo>
                    <a:pt x="10421" y="12746"/>
                    <a:pt x="15858" y="16393"/>
                    <a:pt x="16311" y="16461"/>
                  </a:cubicBezTo>
                  <a:cubicBezTo>
                    <a:pt x="16591" y="16489"/>
                    <a:pt x="17191" y="16803"/>
                    <a:pt x="18133" y="16803"/>
                  </a:cubicBezTo>
                  <a:cubicBezTo>
                    <a:pt x="18715" y="16803"/>
                    <a:pt x="19427" y="16683"/>
                    <a:pt x="20275" y="16303"/>
                  </a:cubicBezTo>
                  <a:cubicBezTo>
                    <a:pt x="21068" y="15940"/>
                    <a:pt x="21951" y="14241"/>
                    <a:pt x="21951" y="14241"/>
                  </a:cubicBezTo>
                  <a:lnTo>
                    <a:pt x="21951" y="14241"/>
                  </a:lnTo>
                  <a:cubicBezTo>
                    <a:pt x="21951" y="14241"/>
                    <a:pt x="21948" y="14241"/>
                    <a:pt x="21940" y="14241"/>
                  </a:cubicBezTo>
                  <a:cubicBezTo>
                    <a:pt x="21744" y="14241"/>
                    <a:pt x="18906" y="14220"/>
                    <a:pt x="16764" y="13018"/>
                  </a:cubicBezTo>
                  <a:cubicBezTo>
                    <a:pt x="14521" y="11749"/>
                    <a:pt x="11893" y="6539"/>
                    <a:pt x="10761" y="3232"/>
                  </a:cubicBezTo>
                  <a:cubicBezTo>
                    <a:pt x="10012" y="1088"/>
                    <a:pt x="8006" y="0"/>
                    <a:pt x="60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7022542" y="4084532"/>
              <a:ext cx="771358" cy="541560"/>
            </a:xfrm>
            <a:custGeom>
              <a:avLst/>
              <a:gdLst/>
              <a:ahLst/>
              <a:cxnLst/>
              <a:rect l="l" t="t" r="r" b="b"/>
              <a:pathLst>
                <a:path w="19415" h="13631" extrusionOk="0">
                  <a:moveTo>
                    <a:pt x="19414" y="11124"/>
                  </a:moveTo>
                  <a:cubicBezTo>
                    <a:pt x="19414" y="11124"/>
                    <a:pt x="19414" y="11124"/>
                    <a:pt x="19414" y="11125"/>
                  </a:cubicBezTo>
                  <a:lnTo>
                    <a:pt x="19414" y="11125"/>
                  </a:lnTo>
                  <a:cubicBezTo>
                    <a:pt x="19414" y="11125"/>
                    <a:pt x="19414" y="11124"/>
                    <a:pt x="19415" y="11124"/>
                  </a:cubicBezTo>
                  <a:cubicBezTo>
                    <a:pt x="19415" y="11124"/>
                    <a:pt x="19415" y="11124"/>
                    <a:pt x="19414" y="11124"/>
                  </a:cubicBezTo>
                  <a:close/>
                  <a:moveTo>
                    <a:pt x="3326" y="0"/>
                  </a:moveTo>
                  <a:cubicBezTo>
                    <a:pt x="3297" y="0"/>
                    <a:pt x="3269" y="1"/>
                    <a:pt x="3240" y="2"/>
                  </a:cubicBezTo>
                  <a:cubicBezTo>
                    <a:pt x="2039" y="2"/>
                    <a:pt x="884" y="477"/>
                    <a:pt x="1" y="1293"/>
                  </a:cubicBezTo>
                  <a:lnTo>
                    <a:pt x="2787" y="6095"/>
                  </a:lnTo>
                  <a:cubicBezTo>
                    <a:pt x="2787" y="6095"/>
                    <a:pt x="6819" y="9539"/>
                    <a:pt x="10036" y="12121"/>
                  </a:cubicBezTo>
                  <a:cubicBezTo>
                    <a:pt x="11235" y="13113"/>
                    <a:pt x="12714" y="13630"/>
                    <a:pt x="14214" y="13630"/>
                  </a:cubicBezTo>
                  <a:cubicBezTo>
                    <a:pt x="15010" y="13630"/>
                    <a:pt x="15813" y="13484"/>
                    <a:pt x="16583" y="13186"/>
                  </a:cubicBezTo>
                  <a:cubicBezTo>
                    <a:pt x="18388" y="12673"/>
                    <a:pt x="19382" y="11152"/>
                    <a:pt x="19414" y="11125"/>
                  </a:cubicBezTo>
                  <a:lnTo>
                    <a:pt x="19414" y="11125"/>
                  </a:lnTo>
                  <a:cubicBezTo>
                    <a:pt x="18884" y="11212"/>
                    <a:pt x="18368" y="11253"/>
                    <a:pt x="17867" y="11253"/>
                  </a:cubicBezTo>
                  <a:cubicBezTo>
                    <a:pt x="14079" y="11253"/>
                    <a:pt x="11164" y="8934"/>
                    <a:pt x="10104" y="6934"/>
                  </a:cubicBezTo>
                  <a:cubicBezTo>
                    <a:pt x="8759" y="4355"/>
                    <a:pt x="6126" y="0"/>
                    <a:pt x="33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7081939" y="4238247"/>
              <a:ext cx="666948" cy="468973"/>
            </a:xfrm>
            <a:custGeom>
              <a:avLst/>
              <a:gdLst/>
              <a:ahLst/>
              <a:cxnLst/>
              <a:rect l="l" t="t" r="r" b="b"/>
              <a:pathLst>
                <a:path w="16787" h="11804" extrusionOk="0">
                  <a:moveTo>
                    <a:pt x="1025" y="1"/>
                  </a:moveTo>
                  <a:cubicBezTo>
                    <a:pt x="705" y="1"/>
                    <a:pt x="365" y="53"/>
                    <a:pt x="1" y="165"/>
                  </a:cubicBezTo>
                  <a:lnTo>
                    <a:pt x="3716" y="10064"/>
                  </a:lnTo>
                  <a:cubicBezTo>
                    <a:pt x="3716" y="10064"/>
                    <a:pt x="8813" y="11628"/>
                    <a:pt x="10285" y="11786"/>
                  </a:cubicBezTo>
                  <a:cubicBezTo>
                    <a:pt x="10409" y="11798"/>
                    <a:pt x="10535" y="11804"/>
                    <a:pt x="10662" y="11804"/>
                  </a:cubicBezTo>
                  <a:cubicBezTo>
                    <a:pt x="13395" y="11804"/>
                    <a:pt x="16787" y="9136"/>
                    <a:pt x="16787" y="9136"/>
                  </a:cubicBezTo>
                  <a:lnTo>
                    <a:pt x="16787" y="9136"/>
                  </a:lnTo>
                  <a:cubicBezTo>
                    <a:pt x="16787" y="9136"/>
                    <a:pt x="16270" y="9196"/>
                    <a:pt x="15460" y="9196"/>
                  </a:cubicBezTo>
                  <a:cubicBezTo>
                    <a:pt x="13555" y="9196"/>
                    <a:pt x="10027" y="8862"/>
                    <a:pt x="7771" y="6621"/>
                  </a:cubicBezTo>
                  <a:cubicBezTo>
                    <a:pt x="5069" y="3939"/>
                    <a:pt x="3806" y="1"/>
                    <a:pt x="1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2"/>
            <p:cNvSpPr/>
            <p:nvPr/>
          </p:nvSpPr>
          <p:spPr>
            <a:xfrm>
              <a:off x="7181860" y="4401378"/>
              <a:ext cx="549943" cy="370562"/>
            </a:xfrm>
            <a:custGeom>
              <a:avLst/>
              <a:gdLst/>
              <a:ahLst/>
              <a:cxnLst/>
              <a:rect l="l" t="t" r="r" b="b"/>
              <a:pathLst>
                <a:path w="13842" h="9327" extrusionOk="0">
                  <a:moveTo>
                    <a:pt x="0" y="1"/>
                  </a:moveTo>
                  <a:lnTo>
                    <a:pt x="46" y="5098"/>
                  </a:lnTo>
                  <a:cubicBezTo>
                    <a:pt x="46" y="5098"/>
                    <a:pt x="1292" y="8201"/>
                    <a:pt x="5279" y="9130"/>
                  </a:cubicBezTo>
                  <a:cubicBezTo>
                    <a:pt x="5863" y="9267"/>
                    <a:pt x="6433" y="9327"/>
                    <a:pt x="6985" y="9327"/>
                  </a:cubicBezTo>
                  <a:cubicBezTo>
                    <a:pt x="10900" y="9327"/>
                    <a:pt x="13841" y="6298"/>
                    <a:pt x="13842" y="6298"/>
                  </a:cubicBezTo>
                  <a:lnTo>
                    <a:pt x="13842" y="6298"/>
                  </a:lnTo>
                  <a:cubicBezTo>
                    <a:pt x="13841" y="6298"/>
                    <a:pt x="12178" y="6772"/>
                    <a:pt x="10008" y="6772"/>
                  </a:cubicBezTo>
                  <a:cubicBezTo>
                    <a:pt x="8857" y="6772"/>
                    <a:pt x="7562" y="6639"/>
                    <a:pt x="6298" y="6230"/>
                  </a:cubicBezTo>
                  <a:cubicBezTo>
                    <a:pt x="1383" y="4599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2"/>
            <p:cNvSpPr/>
            <p:nvPr/>
          </p:nvSpPr>
          <p:spPr>
            <a:xfrm>
              <a:off x="6943360" y="3974201"/>
              <a:ext cx="455425" cy="789912"/>
            </a:xfrm>
            <a:custGeom>
              <a:avLst/>
              <a:gdLst/>
              <a:ahLst/>
              <a:cxnLst/>
              <a:rect l="l" t="t" r="r" b="b"/>
              <a:pathLst>
                <a:path w="11463" h="19882" extrusionOk="0">
                  <a:moveTo>
                    <a:pt x="2526" y="1"/>
                  </a:moveTo>
                  <a:cubicBezTo>
                    <a:pt x="2245" y="1"/>
                    <a:pt x="1959" y="40"/>
                    <a:pt x="1676" y="128"/>
                  </a:cubicBezTo>
                  <a:cubicBezTo>
                    <a:pt x="861" y="1216"/>
                    <a:pt x="272" y="2462"/>
                    <a:pt x="0" y="3775"/>
                  </a:cubicBezTo>
                  <a:lnTo>
                    <a:pt x="1948" y="4908"/>
                  </a:lnTo>
                  <a:lnTo>
                    <a:pt x="2854" y="5520"/>
                  </a:lnTo>
                  <a:lnTo>
                    <a:pt x="3579" y="6766"/>
                  </a:lnTo>
                  <a:cubicBezTo>
                    <a:pt x="3557" y="6766"/>
                    <a:pt x="3511" y="6788"/>
                    <a:pt x="3489" y="6811"/>
                  </a:cubicBezTo>
                  <a:lnTo>
                    <a:pt x="6026" y="13584"/>
                  </a:lnTo>
                  <a:lnTo>
                    <a:pt x="6026" y="15827"/>
                  </a:lnTo>
                  <a:cubicBezTo>
                    <a:pt x="6026" y="15827"/>
                    <a:pt x="7272" y="18930"/>
                    <a:pt x="11282" y="19859"/>
                  </a:cubicBezTo>
                  <a:lnTo>
                    <a:pt x="11463" y="19882"/>
                  </a:lnTo>
                  <a:cubicBezTo>
                    <a:pt x="10330" y="13856"/>
                    <a:pt x="6774" y="3458"/>
                    <a:pt x="5233" y="1329"/>
                  </a:cubicBezTo>
                  <a:cubicBezTo>
                    <a:pt x="4777" y="672"/>
                    <a:pt x="3689" y="1"/>
                    <a:pt x="2526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2"/>
            <p:cNvSpPr/>
            <p:nvPr/>
          </p:nvSpPr>
          <p:spPr>
            <a:xfrm>
              <a:off x="6342126" y="4011667"/>
              <a:ext cx="598572" cy="212993"/>
            </a:xfrm>
            <a:custGeom>
              <a:avLst/>
              <a:gdLst/>
              <a:ahLst/>
              <a:cxnLst/>
              <a:rect l="l" t="t" r="r" b="b"/>
              <a:pathLst>
                <a:path w="15066" h="536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92" y="5360"/>
                    <a:pt x="6192" y="5360"/>
                  </a:cubicBezTo>
                  <a:cubicBezTo>
                    <a:pt x="6878" y="5360"/>
                    <a:pt x="7636" y="5259"/>
                    <a:pt x="8473" y="5030"/>
                  </a:cubicBezTo>
                  <a:cubicBezTo>
                    <a:pt x="15065" y="3218"/>
                    <a:pt x="14657" y="3195"/>
                    <a:pt x="14657" y="3195"/>
                  </a:cubicBezTo>
                  <a:lnTo>
                    <a:pt x="13457" y="6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2"/>
            <p:cNvSpPr/>
            <p:nvPr/>
          </p:nvSpPr>
          <p:spPr>
            <a:xfrm>
              <a:off x="6297152" y="3899191"/>
              <a:ext cx="699327" cy="254709"/>
            </a:xfrm>
            <a:custGeom>
              <a:avLst/>
              <a:gdLst/>
              <a:ahLst/>
              <a:cxnLst/>
              <a:rect l="l" t="t" r="r" b="b"/>
              <a:pathLst>
                <a:path w="17602" h="6411" extrusionOk="0">
                  <a:moveTo>
                    <a:pt x="295" y="0"/>
                  </a:moveTo>
                  <a:lnTo>
                    <a:pt x="295" y="0"/>
                  </a:lnTo>
                  <a:cubicBezTo>
                    <a:pt x="294" y="0"/>
                    <a:pt x="0" y="4961"/>
                    <a:pt x="3964" y="5414"/>
                  </a:cubicBezTo>
                  <a:cubicBezTo>
                    <a:pt x="4249" y="5448"/>
                    <a:pt x="4532" y="5464"/>
                    <a:pt x="4813" y="5464"/>
                  </a:cubicBezTo>
                  <a:cubicBezTo>
                    <a:pt x="6962" y="5464"/>
                    <a:pt x="8989" y="4578"/>
                    <a:pt x="10858" y="4578"/>
                  </a:cubicBezTo>
                  <a:cubicBezTo>
                    <a:pt x="12143" y="4578"/>
                    <a:pt x="13353" y="4997"/>
                    <a:pt x="14476" y="6411"/>
                  </a:cubicBezTo>
                  <a:lnTo>
                    <a:pt x="17239" y="5731"/>
                  </a:lnTo>
                  <a:cubicBezTo>
                    <a:pt x="17239" y="5731"/>
                    <a:pt x="17602" y="2492"/>
                    <a:pt x="14861" y="1223"/>
                  </a:cubicBezTo>
                  <a:cubicBezTo>
                    <a:pt x="14059" y="853"/>
                    <a:pt x="13204" y="718"/>
                    <a:pt x="12312" y="718"/>
                  </a:cubicBezTo>
                  <a:cubicBezTo>
                    <a:pt x="9972" y="718"/>
                    <a:pt x="7386" y="1644"/>
                    <a:pt x="4895" y="1644"/>
                  </a:cubicBezTo>
                  <a:cubicBezTo>
                    <a:pt x="3291" y="1644"/>
                    <a:pt x="1728" y="1260"/>
                    <a:pt x="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2"/>
            <p:cNvSpPr/>
            <p:nvPr/>
          </p:nvSpPr>
          <p:spPr>
            <a:xfrm>
              <a:off x="6609430" y="3927995"/>
              <a:ext cx="302464" cy="275408"/>
            </a:xfrm>
            <a:custGeom>
              <a:avLst/>
              <a:gdLst/>
              <a:ahLst/>
              <a:cxnLst/>
              <a:rect l="l" t="t" r="r" b="b"/>
              <a:pathLst>
                <a:path w="7613" h="6932" extrusionOk="0">
                  <a:moveTo>
                    <a:pt x="4101" y="0"/>
                  </a:moveTo>
                  <a:cubicBezTo>
                    <a:pt x="2787" y="45"/>
                    <a:pt x="1405" y="362"/>
                    <a:pt x="1" y="589"/>
                  </a:cubicBezTo>
                  <a:cubicBezTo>
                    <a:pt x="635" y="2469"/>
                    <a:pt x="1632" y="4938"/>
                    <a:pt x="2493" y="6932"/>
                  </a:cubicBezTo>
                  <a:cubicBezTo>
                    <a:pt x="5777" y="6026"/>
                    <a:pt x="7091" y="5618"/>
                    <a:pt x="7612" y="5437"/>
                  </a:cubicBezTo>
                  <a:cubicBezTo>
                    <a:pt x="6910" y="3579"/>
                    <a:pt x="5528" y="1563"/>
                    <a:pt x="4101" y="0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2"/>
            <p:cNvSpPr/>
            <p:nvPr/>
          </p:nvSpPr>
          <p:spPr>
            <a:xfrm>
              <a:off x="6513124" y="3778769"/>
              <a:ext cx="339374" cy="449863"/>
            </a:xfrm>
            <a:custGeom>
              <a:avLst/>
              <a:gdLst/>
              <a:ahLst/>
              <a:cxnLst/>
              <a:rect l="l" t="t" r="r" b="b"/>
              <a:pathLst>
                <a:path w="8542" h="11323" extrusionOk="0">
                  <a:moveTo>
                    <a:pt x="2106" y="1"/>
                  </a:moveTo>
                  <a:cubicBezTo>
                    <a:pt x="2010" y="1"/>
                    <a:pt x="1920" y="21"/>
                    <a:pt x="1836" y="64"/>
                  </a:cubicBezTo>
                  <a:cubicBezTo>
                    <a:pt x="1" y="970"/>
                    <a:pt x="3739" y="11322"/>
                    <a:pt x="3739" y="11322"/>
                  </a:cubicBezTo>
                  <a:cubicBezTo>
                    <a:pt x="3739" y="11322"/>
                    <a:pt x="8088" y="9510"/>
                    <a:pt x="8541" y="8808"/>
                  </a:cubicBezTo>
                  <a:cubicBezTo>
                    <a:pt x="8541" y="8808"/>
                    <a:pt x="4107" y="1"/>
                    <a:pt x="2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2"/>
            <p:cNvSpPr/>
            <p:nvPr/>
          </p:nvSpPr>
          <p:spPr>
            <a:xfrm>
              <a:off x="6827230" y="4117865"/>
              <a:ext cx="25268" cy="30672"/>
            </a:xfrm>
            <a:custGeom>
              <a:avLst/>
              <a:gdLst/>
              <a:ahLst/>
              <a:cxnLst/>
              <a:rect l="l" t="t" r="r" b="b"/>
              <a:pathLst>
                <a:path w="636" h="772" extrusionOk="0">
                  <a:moveTo>
                    <a:pt x="477" y="1"/>
                  </a:moveTo>
                  <a:cubicBezTo>
                    <a:pt x="318" y="250"/>
                    <a:pt x="159" y="522"/>
                    <a:pt x="1" y="771"/>
                  </a:cubicBezTo>
                  <a:cubicBezTo>
                    <a:pt x="250" y="635"/>
                    <a:pt x="454" y="477"/>
                    <a:pt x="635" y="273"/>
                  </a:cubicBezTo>
                  <a:lnTo>
                    <a:pt x="477" y="1"/>
                  </a:lnTo>
                  <a:close/>
                </a:path>
              </a:pathLst>
            </a:custGeom>
            <a:solidFill>
              <a:srgbClr val="FF9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2"/>
            <p:cNvSpPr/>
            <p:nvPr/>
          </p:nvSpPr>
          <p:spPr>
            <a:xfrm>
              <a:off x="6636446" y="3989180"/>
              <a:ext cx="175527" cy="239453"/>
            </a:xfrm>
            <a:custGeom>
              <a:avLst/>
              <a:gdLst/>
              <a:ahLst/>
              <a:cxnLst/>
              <a:rect l="l" t="t" r="r" b="b"/>
              <a:pathLst>
                <a:path w="4418" h="6027" extrusionOk="0">
                  <a:moveTo>
                    <a:pt x="3512" y="0"/>
                  </a:moveTo>
                  <a:cubicBezTo>
                    <a:pt x="2515" y="1518"/>
                    <a:pt x="1337" y="2923"/>
                    <a:pt x="0" y="4146"/>
                  </a:cubicBezTo>
                  <a:cubicBezTo>
                    <a:pt x="363" y="5279"/>
                    <a:pt x="635" y="6026"/>
                    <a:pt x="635" y="6026"/>
                  </a:cubicBezTo>
                  <a:cubicBezTo>
                    <a:pt x="635" y="6026"/>
                    <a:pt x="1133" y="5822"/>
                    <a:pt x="1835" y="5505"/>
                  </a:cubicBezTo>
                  <a:cubicBezTo>
                    <a:pt x="2832" y="4305"/>
                    <a:pt x="3693" y="3013"/>
                    <a:pt x="4418" y="1609"/>
                  </a:cubicBezTo>
                  <a:cubicBezTo>
                    <a:pt x="4146" y="1133"/>
                    <a:pt x="3851" y="567"/>
                    <a:pt x="35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2"/>
            <p:cNvSpPr/>
            <p:nvPr/>
          </p:nvSpPr>
          <p:spPr>
            <a:xfrm>
              <a:off x="6594134" y="3864984"/>
              <a:ext cx="145849" cy="224117"/>
            </a:xfrm>
            <a:custGeom>
              <a:avLst/>
              <a:gdLst/>
              <a:ahLst/>
              <a:cxnLst/>
              <a:rect l="l" t="t" r="r" b="b"/>
              <a:pathLst>
                <a:path w="3671" h="5641" extrusionOk="0">
                  <a:moveTo>
                    <a:pt x="2538" y="0"/>
                  </a:moveTo>
                  <a:cubicBezTo>
                    <a:pt x="1904" y="1337"/>
                    <a:pt x="1043" y="2560"/>
                    <a:pt x="1" y="3625"/>
                  </a:cubicBezTo>
                  <a:cubicBezTo>
                    <a:pt x="182" y="4327"/>
                    <a:pt x="363" y="4984"/>
                    <a:pt x="544" y="5641"/>
                  </a:cubicBezTo>
                  <a:cubicBezTo>
                    <a:pt x="1768" y="4463"/>
                    <a:pt x="2810" y="3126"/>
                    <a:pt x="3670" y="1677"/>
                  </a:cubicBezTo>
                  <a:cubicBezTo>
                    <a:pt x="3308" y="1088"/>
                    <a:pt x="2923" y="521"/>
                    <a:pt x="25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2"/>
            <p:cNvSpPr/>
            <p:nvPr/>
          </p:nvSpPr>
          <p:spPr>
            <a:xfrm>
              <a:off x="6559052" y="3778928"/>
              <a:ext cx="92730" cy="158086"/>
            </a:xfrm>
            <a:custGeom>
              <a:avLst/>
              <a:gdLst/>
              <a:ahLst/>
              <a:cxnLst/>
              <a:rect l="l" t="t" r="r" b="b"/>
              <a:pathLst>
                <a:path w="2334" h="3979" extrusionOk="0">
                  <a:moveTo>
                    <a:pt x="947" y="1"/>
                  </a:moveTo>
                  <a:cubicBezTo>
                    <a:pt x="853" y="1"/>
                    <a:pt x="764" y="20"/>
                    <a:pt x="680" y="60"/>
                  </a:cubicBezTo>
                  <a:cubicBezTo>
                    <a:pt x="0" y="399"/>
                    <a:pt x="91" y="2030"/>
                    <a:pt x="476" y="3979"/>
                  </a:cubicBezTo>
                  <a:cubicBezTo>
                    <a:pt x="1269" y="3050"/>
                    <a:pt x="1903" y="1985"/>
                    <a:pt x="2333" y="852"/>
                  </a:cubicBezTo>
                  <a:cubicBezTo>
                    <a:pt x="1805" y="324"/>
                    <a:pt x="1335" y="1"/>
                    <a:pt x="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2"/>
            <p:cNvSpPr/>
            <p:nvPr/>
          </p:nvSpPr>
          <p:spPr>
            <a:xfrm>
              <a:off x="6513124" y="3778571"/>
              <a:ext cx="216966" cy="450061"/>
            </a:xfrm>
            <a:custGeom>
              <a:avLst/>
              <a:gdLst/>
              <a:ahLst/>
              <a:cxnLst/>
              <a:rect l="l" t="t" r="r" b="b"/>
              <a:pathLst>
                <a:path w="5461" h="11328" extrusionOk="0">
                  <a:moveTo>
                    <a:pt x="2130" y="1"/>
                  </a:moveTo>
                  <a:cubicBezTo>
                    <a:pt x="2017" y="1"/>
                    <a:pt x="1926" y="23"/>
                    <a:pt x="1836" y="69"/>
                  </a:cubicBezTo>
                  <a:cubicBezTo>
                    <a:pt x="1" y="975"/>
                    <a:pt x="3739" y="11327"/>
                    <a:pt x="3739" y="11327"/>
                  </a:cubicBezTo>
                  <a:cubicBezTo>
                    <a:pt x="3739" y="11327"/>
                    <a:pt x="4532" y="11010"/>
                    <a:pt x="5460" y="10557"/>
                  </a:cubicBezTo>
                  <a:cubicBezTo>
                    <a:pt x="4985" y="9560"/>
                    <a:pt x="1315" y="1881"/>
                    <a:pt x="2130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2"/>
            <p:cNvSpPr/>
            <p:nvPr/>
          </p:nvSpPr>
          <p:spPr>
            <a:xfrm>
              <a:off x="6399735" y="4081870"/>
              <a:ext cx="942356" cy="945971"/>
            </a:xfrm>
            <a:custGeom>
              <a:avLst/>
              <a:gdLst/>
              <a:ahLst/>
              <a:cxnLst/>
              <a:rect l="l" t="t" r="r" b="b"/>
              <a:pathLst>
                <a:path w="23719" h="23810" extrusionOk="0">
                  <a:moveTo>
                    <a:pt x="14005" y="0"/>
                  </a:moveTo>
                  <a:cubicBezTo>
                    <a:pt x="12107" y="0"/>
                    <a:pt x="9953" y="940"/>
                    <a:pt x="7793" y="2266"/>
                  </a:cubicBezTo>
                  <a:cubicBezTo>
                    <a:pt x="3331" y="5007"/>
                    <a:pt x="1496" y="7522"/>
                    <a:pt x="1496" y="7522"/>
                  </a:cubicBezTo>
                  <a:cubicBezTo>
                    <a:pt x="0" y="9946"/>
                    <a:pt x="2515" y="13479"/>
                    <a:pt x="3331" y="14386"/>
                  </a:cubicBezTo>
                  <a:cubicBezTo>
                    <a:pt x="3483" y="14564"/>
                    <a:pt x="3810" y="14637"/>
                    <a:pt x="4239" y="14637"/>
                  </a:cubicBezTo>
                  <a:cubicBezTo>
                    <a:pt x="6039" y="14637"/>
                    <a:pt x="9628" y="13366"/>
                    <a:pt x="9628" y="13366"/>
                  </a:cubicBezTo>
                  <a:cubicBezTo>
                    <a:pt x="9628" y="17376"/>
                    <a:pt x="10761" y="23560"/>
                    <a:pt x="10761" y="23560"/>
                  </a:cubicBezTo>
                  <a:cubicBezTo>
                    <a:pt x="11781" y="23734"/>
                    <a:pt x="12749" y="23810"/>
                    <a:pt x="13663" y="23810"/>
                  </a:cubicBezTo>
                  <a:cubicBezTo>
                    <a:pt x="20014" y="23810"/>
                    <a:pt x="23719" y="20140"/>
                    <a:pt x="23719" y="20140"/>
                  </a:cubicBezTo>
                  <a:cubicBezTo>
                    <a:pt x="23719" y="20140"/>
                    <a:pt x="21136" y="9447"/>
                    <a:pt x="18893" y="3874"/>
                  </a:cubicBezTo>
                  <a:cubicBezTo>
                    <a:pt x="17759" y="1069"/>
                    <a:pt x="16028" y="0"/>
                    <a:pt x="14005" y="0"/>
                  </a:cubicBezTo>
                  <a:close/>
                </a:path>
              </a:pathLst>
            </a:custGeom>
            <a:solidFill>
              <a:srgbClr val="FD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2"/>
            <p:cNvSpPr/>
            <p:nvPr/>
          </p:nvSpPr>
          <p:spPr>
            <a:xfrm>
              <a:off x="6820277" y="4180638"/>
              <a:ext cx="159993" cy="134446"/>
            </a:xfrm>
            <a:custGeom>
              <a:avLst/>
              <a:gdLst/>
              <a:ahLst/>
              <a:cxnLst/>
              <a:rect l="l" t="t" r="r" b="b"/>
              <a:pathLst>
                <a:path w="4027" h="3384" extrusionOk="0">
                  <a:moveTo>
                    <a:pt x="3417" y="0"/>
                  </a:moveTo>
                  <a:cubicBezTo>
                    <a:pt x="3153" y="0"/>
                    <a:pt x="2873" y="216"/>
                    <a:pt x="2940" y="550"/>
                  </a:cubicBezTo>
                  <a:cubicBezTo>
                    <a:pt x="3053" y="1071"/>
                    <a:pt x="3075" y="1819"/>
                    <a:pt x="2736" y="2249"/>
                  </a:cubicBezTo>
                  <a:cubicBezTo>
                    <a:pt x="2605" y="2412"/>
                    <a:pt x="2452" y="2478"/>
                    <a:pt x="2292" y="2478"/>
                  </a:cubicBezTo>
                  <a:cubicBezTo>
                    <a:pt x="1761" y="2478"/>
                    <a:pt x="1153" y="1744"/>
                    <a:pt x="1014" y="1343"/>
                  </a:cubicBezTo>
                  <a:cubicBezTo>
                    <a:pt x="931" y="1130"/>
                    <a:pt x="734" y="1035"/>
                    <a:pt x="543" y="1035"/>
                  </a:cubicBezTo>
                  <a:cubicBezTo>
                    <a:pt x="266" y="1035"/>
                    <a:pt x="1" y="1235"/>
                    <a:pt x="108" y="1570"/>
                  </a:cubicBezTo>
                  <a:cubicBezTo>
                    <a:pt x="426" y="2430"/>
                    <a:pt x="1300" y="3383"/>
                    <a:pt x="2271" y="3383"/>
                  </a:cubicBezTo>
                  <a:cubicBezTo>
                    <a:pt x="2476" y="3383"/>
                    <a:pt x="2685" y="3341"/>
                    <a:pt x="2894" y="3246"/>
                  </a:cubicBezTo>
                  <a:cubicBezTo>
                    <a:pt x="3959" y="2748"/>
                    <a:pt x="4027" y="1320"/>
                    <a:pt x="3823" y="346"/>
                  </a:cubicBezTo>
                  <a:cubicBezTo>
                    <a:pt x="3777" y="105"/>
                    <a:pt x="3601" y="0"/>
                    <a:pt x="3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2"/>
            <p:cNvSpPr/>
            <p:nvPr/>
          </p:nvSpPr>
          <p:spPr>
            <a:xfrm>
              <a:off x="6483446" y="4512861"/>
              <a:ext cx="161264" cy="105165"/>
            </a:xfrm>
            <a:custGeom>
              <a:avLst/>
              <a:gdLst/>
              <a:ahLst/>
              <a:cxnLst/>
              <a:rect l="l" t="t" r="r" b="b"/>
              <a:pathLst>
                <a:path w="4059" h="2647" extrusionOk="0">
                  <a:moveTo>
                    <a:pt x="3605" y="1"/>
                  </a:moveTo>
                  <a:cubicBezTo>
                    <a:pt x="3500" y="1"/>
                    <a:pt x="3395" y="55"/>
                    <a:pt x="3330" y="185"/>
                  </a:cubicBezTo>
                  <a:cubicBezTo>
                    <a:pt x="2754" y="1284"/>
                    <a:pt x="1805" y="1953"/>
                    <a:pt x="791" y="1953"/>
                  </a:cubicBezTo>
                  <a:cubicBezTo>
                    <a:pt x="530" y="1953"/>
                    <a:pt x="265" y="1909"/>
                    <a:pt x="0" y="1816"/>
                  </a:cubicBezTo>
                  <a:lnTo>
                    <a:pt x="0" y="1816"/>
                  </a:lnTo>
                  <a:cubicBezTo>
                    <a:pt x="181" y="2088"/>
                    <a:pt x="340" y="2382"/>
                    <a:pt x="521" y="2631"/>
                  </a:cubicBezTo>
                  <a:cubicBezTo>
                    <a:pt x="618" y="2641"/>
                    <a:pt x="715" y="2646"/>
                    <a:pt x="811" y="2646"/>
                  </a:cubicBezTo>
                  <a:cubicBezTo>
                    <a:pt x="2045" y="2646"/>
                    <a:pt x="3226" y="1849"/>
                    <a:pt x="3919" y="525"/>
                  </a:cubicBezTo>
                  <a:cubicBezTo>
                    <a:pt x="4058" y="247"/>
                    <a:pt x="3829" y="1"/>
                    <a:pt x="3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2"/>
            <p:cNvSpPr/>
            <p:nvPr/>
          </p:nvSpPr>
          <p:spPr>
            <a:xfrm>
              <a:off x="6485234" y="4391803"/>
              <a:ext cx="81089" cy="71951"/>
            </a:xfrm>
            <a:custGeom>
              <a:avLst/>
              <a:gdLst/>
              <a:ahLst/>
              <a:cxnLst/>
              <a:rect l="l" t="t" r="r" b="b"/>
              <a:pathLst>
                <a:path w="2041" h="1811" extrusionOk="0">
                  <a:moveTo>
                    <a:pt x="1457" y="1"/>
                  </a:moveTo>
                  <a:cubicBezTo>
                    <a:pt x="1410" y="1"/>
                    <a:pt x="1355" y="12"/>
                    <a:pt x="1292" y="38"/>
                  </a:cubicBezTo>
                  <a:cubicBezTo>
                    <a:pt x="1292" y="38"/>
                    <a:pt x="1" y="1488"/>
                    <a:pt x="680" y="1782"/>
                  </a:cubicBezTo>
                  <a:cubicBezTo>
                    <a:pt x="722" y="1802"/>
                    <a:pt x="765" y="1811"/>
                    <a:pt x="807" y="1811"/>
                  </a:cubicBezTo>
                  <a:cubicBezTo>
                    <a:pt x="1408" y="1811"/>
                    <a:pt x="2040" y="1"/>
                    <a:pt x="1457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2"/>
            <p:cNvSpPr/>
            <p:nvPr/>
          </p:nvSpPr>
          <p:spPr>
            <a:xfrm>
              <a:off x="6782255" y="4544486"/>
              <a:ext cx="148511" cy="482441"/>
            </a:xfrm>
            <a:custGeom>
              <a:avLst/>
              <a:gdLst/>
              <a:ahLst/>
              <a:cxnLst/>
              <a:rect l="l" t="t" r="r" b="b"/>
              <a:pathLst>
                <a:path w="3738" h="12143" extrusionOk="0">
                  <a:moveTo>
                    <a:pt x="3738" y="1"/>
                  </a:moveTo>
                  <a:lnTo>
                    <a:pt x="0" y="1722"/>
                  </a:lnTo>
                  <a:cubicBezTo>
                    <a:pt x="0" y="5732"/>
                    <a:pt x="1133" y="11916"/>
                    <a:pt x="1133" y="11916"/>
                  </a:cubicBezTo>
                  <a:cubicBezTo>
                    <a:pt x="1858" y="12029"/>
                    <a:pt x="2605" y="12120"/>
                    <a:pt x="3353" y="12143"/>
                  </a:cubicBezTo>
                  <a:cubicBezTo>
                    <a:pt x="2968" y="9832"/>
                    <a:pt x="1971" y="4780"/>
                    <a:pt x="1812" y="3738"/>
                  </a:cubicBezTo>
                  <a:cubicBezTo>
                    <a:pt x="1586" y="2062"/>
                    <a:pt x="3738" y="1"/>
                    <a:pt x="3738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72" name="Google Shape;672;p32"/>
          <p:cNvGrpSpPr/>
          <p:nvPr/>
        </p:nvGrpSpPr>
        <p:grpSpPr>
          <a:xfrm>
            <a:off x="1219835" y="5045716"/>
            <a:ext cx="1462859" cy="1262513"/>
            <a:chOff x="6191391" y="2232398"/>
            <a:chExt cx="1097144" cy="946885"/>
          </a:xfrm>
        </p:grpSpPr>
        <p:sp>
          <p:nvSpPr>
            <p:cNvPr id="673" name="Google Shape;673;p32"/>
            <p:cNvSpPr/>
            <p:nvPr/>
          </p:nvSpPr>
          <p:spPr>
            <a:xfrm>
              <a:off x="6191391" y="2232398"/>
              <a:ext cx="1097144" cy="946885"/>
            </a:xfrm>
            <a:custGeom>
              <a:avLst/>
              <a:gdLst/>
              <a:ahLst/>
              <a:cxnLst/>
              <a:rect l="l" t="t" r="r" b="b"/>
              <a:pathLst>
                <a:path w="27615" h="23833" extrusionOk="0">
                  <a:moveTo>
                    <a:pt x="21362" y="1"/>
                  </a:moveTo>
                  <a:lnTo>
                    <a:pt x="19890" y="2606"/>
                  </a:lnTo>
                  <a:lnTo>
                    <a:pt x="19437" y="2515"/>
                  </a:lnTo>
                  <a:cubicBezTo>
                    <a:pt x="16311" y="1904"/>
                    <a:pt x="13887" y="1451"/>
                    <a:pt x="12233" y="1134"/>
                  </a:cubicBezTo>
                  <a:cubicBezTo>
                    <a:pt x="9333" y="590"/>
                    <a:pt x="9243" y="567"/>
                    <a:pt x="9152" y="567"/>
                  </a:cubicBezTo>
                  <a:lnTo>
                    <a:pt x="8631" y="499"/>
                  </a:lnTo>
                  <a:cubicBezTo>
                    <a:pt x="8631" y="499"/>
                    <a:pt x="5460" y="1519"/>
                    <a:pt x="4893" y="1723"/>
                  </a:cubicBezTo>
                  <a:cubicBezTo>
                    <a:pt x="2016" y="2787"/>
                    <a:pt x="1631" y="3286"/>
                    <a:pt x="1450" y="3535"/>
                  </a:cubicBezTo>
                  <a:cubicBezTo>
                    <a:pt x="1314" y="3716"/>
                    <a:pt x="906" y="4260"/>
                    <a:pt x="453" y="6638"/>
                  </a:cubicBezTo>
                  <a:cubicBezTo>
                    <a:pt x="0" y="9017"/>
                    <a:pt x="204" y="9629"/>
                    <a:pt x="295" y="9855"/>
                  </a:cubicBezTo>
                  <a:cubicBezTo>
                    <a:pt x="521" y="10489"/>
                    <a:pt x="2198" y="13185"/>
                    <a:pt x="3761" y="15586"/>
                  </a:cubicBezTo>
                  <a:lnTo>
                    <a:pt x="657" y="16424"/>
                  </a:lnTo>
                  <a:lnTo>
                    <a:pt x="4825" y="18916"/>
                  </a:lnTo>
                  <a:lnTo>
                    <a:pt x="5641" y="23130"/>
                  </a:lnTo>
                  <a:lnTo>
                    <a:pt x="7567" y="21159"/>
                  </a:lnTo>
                  <a:cubicBezTo>
                    <a:pt x="8110" y="21907"/>
                    <a:pt x="8563" y="22473"/>
                    <a:pt x="8926" y="22858"/>
                  </a:cubicBezTo>
                  <a:cubicBezTo>
                    <a:pt x="9062" y="23017"/>
                    <a:pt x="9198" y="23153"/>
                    <a:pt x="9311" y="23243"/>
                  </a:cubicBezTo>
                  <a:cubicBezTo>
                    <a:pt x="9379" y="23311"/>
                    <a:pt x="9424" y="23356"/>
                    <a:pt x="9492" y="23402"/>
                  </a:cubicBezTo>
                  <a:cubicBezTo>
                    <a:pt x="9628" y="23515"/>
                    <a:pt x="9764" y="23606"/>
                    <a:pt x="9922" y="23696"/>
                  </a:cubicBezTo>
                  <a:lnTo>
                    <a:pt x="9945" y="23696"/>
                  </a:lnTo>
                  <a:lnTo>
                    <a:pt x="9990" y="23719"/>
                  </a:lnTo>
                  <a:lnTo>
                    <a:pt x="10058" y="23719"/>
                  </a:lnTo>
                  <a:cubicBezTo>
                    <a:pt x="10240" y="23787"/>
                    <a:pt x="10421" y="23832"/>
                    <a:pt x="10602" y="23832"/>
                  </a:cubicBezTo>
                  <a:lnTo>
                    <a:pt x="10693" y="23832"/>
                  </a:lnTo>
                  <a:cubicBezTo>
                    <a:pt x="11259" y="23832"/>
                    <a:pt x="13026" y="23832"/>
                    <a:pt x="23628" y="16538"/>
                  </a:cubicBezTo>
                  <a:cubicBezTo>
                    <a:pt x="24013" y="16266"/>
                    <a:pt x="24375" y="16017"/>
                    <a:pt x="24692" y="15790"/>
                  </a:cubicBezTo>
                  <a:lnTo>
                    <a:pt x="24851" y="15677"/>
                  </a:lnTo>
                  <a:lnTo>
                    <a:pt x="25010" y="15564"/>
                  </a:lnTo>
                  <a:lnTo>
                    <a:pt x="25032" y="15564"/>
                  </a:lnTo>
                  <a:lnTo>
                    <a:pt x="25146" y="15473"/>
                  </a:lnTo>
                  <a:lnTo>
                    <a:pt x="25191" y="15450"/>
                  </a:lnTo>
                  <a:lnTo>
                    <a:pt x="25304" y="15360"/>
                  </a:lnTo>
                  <a:lnTo>
                    <a:pt x="25349" y="15360"/>
                  </a:lnTo>
                  <a:lnTo>
                    <a:pt x="25440" y="15292"/>
                  </a:lnTo>
                  <a:lnTo>
                    <a:pt x="25553" y="15224"/>
                  </a:lnTo>
                  <a:lnTo>
                    <a:pt x="25644" y="15156"/>
                  </a:lnTo>
                  <a:lnTo>
                    <a:pt x="25667" y="15133"/>
                  </a:lnTo>
                  <a:lnTo>
                    <a:pt x="25735" y="15088"/>
                  </a:lnTo>
                  <a:lnTo>
                    <a:pt x="25757" y="15065"/>
                  </a:lnTo>
                  <a:lnTo>
                    <a:pt x="25803" y="15020"/>
                  </a:lnTo>
                  <a:lnTo>
                    <a:pt x="25848" y="14997"/>
                  </a:lnTo>
                  <a:lnTo>
                    <a:pt x="25893" y="14975"/>
                  </a:lnTo>
                  <a:lnTo>
                    <a:pt x="25916" y="14952"/>
                  </a:lnTo>
                  <a:lnTo>
                    <a:pt x="25938" y="14929"/>
                  </a:lnTo>
                  <a:lnTo>
                    <a:pt x="26006" y="14884"/>
                  </a:lnTo>
                  <a:cubicBezTo>
                    <a:pt x="26256" y="14680"/>
                    <a:pt x="26754" y="14250"/>
                    <a:pt x="27230" y="11962"/>
                  </a:cubicBezTo>
                  <a:cubicBezTo>
                    <a:pt x="27343" y="11350"/>
                    <a:pt x="27615" y="9855"/>
                    <a:pt x="27434" y="8972"/>
                  </a:cubicBezTo>
                  <a:cubicBezTo>
                    <a:pt x="27366" y="8564"/>
                    <a:pt x="27252" y="8043"/>
                    <a:pt x="25032" y="5868"/>
                  </a:cubicBezTo>
                  <a:lnTo>
                    <a:pt x="25078" y="5845"/>
                  </a:lnTo>
                  <a:lnTo>
                    <a:pt x="26731" y="4146"/>
                  </a:lnTo>
                  <a:lnTo>
                    <a:pt x="23288" y="2878"/>
                  </a:lnTo>
                  <a:lnTo>
                    <a:pt x="213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28575" dir="804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6541054" y="2328664"/>
              <a:ext cx="414026" cy="794719"/>
            </a:xfrm>
            <a:custGeom>
              <a:avLst/>
              <a:gdLst/>
              <a:ahLst/>
              <a:cxnLst/>
              <a:rect l="l" t="t" r="r" b="b"/>
              <a:pathLst>
                <a:path w="10421" h="20003" extrusionOk="0">
                  <a:moveTo>
                    <a:pt x="3217" y="0"/>
                  </a:moveTo>
                  <a:lnTo>
                    <a:pt x="0" y="4825"/>
                  </a:lnTo>
                  <a:lnTo>
                    <a:pt x="1654" y="19935"/>
                  </a:lnTo>
                  <a:cubicBezTo>
                    <a:pt x="1699" y="19980"/>
                    <a:pt x="1767" y="20003"/>
                    <a:pt x="1835" y="20003"/>
                  </a:cubicBezTo>
                  <a:lnTo>
                    <a:pt x="1926" y="20003"/>
                  </a:lnTo>
                  <a:lnTo>
                    <a:pt x="8427" y="11055"/>
                  </a:lnTo>
                  <a:lnTo>
                    <a:pt x="10421" y="1382"/>
                  </a:lnTo>
                  <a:lnTo>
                    <a:pt x="32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6342126" y="2308839"/>
              <a:ext cx="369966" cy="815458"/>
            </a:xfrm>
            <a:custGeom>
              <a:avLst/>
              <a:gdLst/>
              <a:ahLst/>
              <a:cxnLst/>
              <a:rect l="l" t="t" r="r" b="b"/>
              <a:pathLst>
                <a:path w="9312" h="20525" extrusionOk="0">
                  <a:moveTo>
                    <a:pt x="5460" y="1"/>
                  </a:moveTo>
                  <a:lnTo>
                    <a:pt x="1586" y="2447"/>
                  </a:lnTo>
                  <a:lnTo>
                    <a:pt x="1" y="9017"/>
                  </a:lnTo>
                  <a:lnTo>
                    <a:pt x="6819" y="20525"/>
                  </a:lnTo>
                  <a:lnTo>
                    <a:pt x="6276" y="8700"/>
                  </a:lnTo>
                  <a:lnTo>
                    <a:pt x="7295" y="4124"/>
                  </a:lnTo>
                  <a:lnTo>
                    <a:pt x="9311" y="726"/>
                  </a:lnTo>
                  <a:cubicBezTo>
                    <a:pt x="7091" y="295"/>
                    <a:pt x="5596" y="23"/>
                    <a:pt x="5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6617535" y="2363746"/>
              <a:ext cx="476164" cy="757850"/>
            </a:xfrm>
            <a:custGeom>
              <a:avLst/>
              <a:gdLst/>
              <a:ahLst/>
              <a:cxnLst/>
              <a:rect l="l" t="t" r="r" b="b"/>
              <a:pathLst>
                <a:path w="11985" h="19075" extrusionOk="0">
                  <a:moveTo>
                    <a:pt x="5845" y="1"/>
                  </a:moveTo>
                  <a:lnTo>
                    <a:pt x="6230" y="3942"/>
                  </a:lnTo>
                  <a:lnTo>
                    <a:pt x="5392" y="8835"/>
                  </a:lnTo>
                  <a:lnTo>
                    <a:pt x="1" y="19075"/>
                  </a:lnTo>
                  <a:lnTo>
                    <a:pt x="11055" y="11033"/>
                  </a:lnTo>
                  <a:lnTo>
                    <a:pt x="11984" y="4350"/>
                  </a:lnTo>
                  <a:lnTo>
                    <a:pt x="10557" y="907"/>
                  </a:lnTo>
                  <a:lnTo>
                    <a:pt x="58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6613045" y="2399741"/>
              <a:ext cx="623761" cy="724596"/>
            </a:xfrm>
            <a:custGeom>
              <a:avLst/>
              <a:gdLst/>
              <a:ahLst/>
              <a:cxnLst/>
              <a:rect l="l" t="t" r="r" b="b"/>
              <a:pathLst>
                <a:path w="15700" h="18238" extrusionOk="0">
                  <a:moveTo>
                    <a:pt x="10693" y="1"/>
                  </a:moveTo>
                  <a:lnTo>
                    <a:pt x="11146" y="3965"/>
                  </a:lnTo>
                  <a:lnTo>
                    <a:pt x="10330" y="8609"/>
                  </a:lnTo>
                  <a:lnTo>
                    <a:pt x="0" y="18237"/>
                  </a:lnTo>
                  <a:cubicBezTo>
                    <a:pt x="12" y="18237"/>
                    <a:pt x="23" y="18237"/>
                    <a:pt x="35" y="18237"/>
                  </a:cubicBezTo>
                  <a:cubicBezTo>
                    <a:pt x="2234" y="18237"/>
                    <a:pt x="14048" y="9898"/>
                    <a:pt x="14566" y="9492"/>
                  </a:cubicBezTo>
                  <a:cubicBezTo>
                    <a:pt x="15065" y="9062"/>
                    <a:pt x="15699" y="5845"/>
                    <a:pt x="15495" y="4962"/>
                  </a:cubicBezTo>
                  <a:cubicBezTo>
                    <a:pt x="15314" y="4078"/>
                    <a:pt x="10693" y="1"/>
                    <a:pt x="10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6244033" y="2308561"/>
              <a:ext cx="369926" cy="814823"/>
            </a:xfrm>
            <a:custGeom>
              <a:avLst/>
              <a:gdLst/>
              <a:ahLst/>
              <a:cxnLst/>
              <a:rect l="l" t="t" r="r" b="b"/>
              <a:pathLst>
                <a:path w="9311" h="20509" extrusionOk="0">
                  <a:moveTo>
                    <a:pt x="7948" y="7"/>
                  </a:moveTo>
                  <a:cubicBezTo>
                    <a:pt x="7950" y="7"/>
                    <a:pt x="7951" y="8"/>
                    <a:pt x="7952" y="8"/>
                  </a:cubicBezTo>
                  <a:cubicBezTo>
                    <a:pt x="7951" y="8"/>
                    <a:pt x="7950" y="7"/>
                    <a:pt x="7948" y="7"/>
                  </a:cubicBezTo>
                  <a:close/>
                  <a:moveTo>
                    <a:pt x="7821" y="1"/>
                  </a:moveTo>
                  <a:cubicBezTo>
                    <a:pt x="6450" y="1"/>
                    <a:pt x="1593" y="1817"/>
                    <a:pt x="1156" y="2386"/>
                  </a:cubicBezTo>
                  <a:cubicBezTo>
                    <a:pt x="725" y="2998"/>
                    <a:pt x="0" y="6804"/>
                    <a:pt x="227" y="7370"/>
                  </a:cubicBezTo>
                  <a:cubicBezTo>
                    <a:pt x="567" y="8299"/>
                    <a:pt x="8201" y="20464"/>
                    <a:pt x="9311" y="20509"/>
                  </a:cubicBezTo>
                  <a:lnTo>
                    <a:pt x="4622" y="8118"/>
                  </a:lnTo>
                  <a:lnTo>
                    <a:pt x="5505" y="3406"/>
                  </a:lnTo>
                  <a:cubicBezTo>
                    <a:pt x="5505" y="3406"/>
                    <a:pt x="7674" y="7"/>
                    <a:pt x="7947" y="7"/>
                  </a:cubicBezTo>
                  <a:cubicBezTo>
                    <a:pt x="7947" y="7"/>
                    <a:pt x="7948" y="7"/>
                    <a:pt x="7948" y="7"/>
                  </a:cubicBezTo>
                  <a:lnTo>
                    <a:pt x="7948" y="7"/>
                  </a:lnTo>
                  <a:cubicBezTo>
                    <a:pt x="7910" y="3"/>
                    <a:pt x="7867" y="1"/>
                    <a:pt x="78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6244033" y="2404231"/>
              <a:ext cx="991859" cy="372667"/>
            </a:xfrm>
            <a:custGeom>
              <a:avLst/>
              <a:gdLst/>
              <a:ahLst/>
              <a:cxnLst/>
              <a:rect l="l" t="t" r="r" b="b"/>
              <a:pathLst>
                <a:path w="24965" h="9380" extrusionOk="0">
                  <a:moveTo>
                    <a:pt x="1156" y="1"/>
                  </a:moveTo>
                  <a:cubicBezTo>
                    <a:pt x="703" y="590"/>
                    <a:pt x="0" y="4396"/>
                    <a:pt x="204" y="4962"/>
                  </a:cubicBezTo>
                  <a:lnTo>
                    <a:pt x="23854" y="9379"/>
                  </a:lnTo>
                  <a:cubicBezTo>
                    <a:pt x="24353" y="8949"/>
                    <a:pt x="24965" y="5732"/>
                    <a:pt x="24783" y="4826"/>
                  </a:cubicBezTo>
                  <a:lnTo>
                    <a:pt x="11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6381141" y="2367361"/>
              <a:ext cx="300319" cy="103338"/>
            </a:xfrm>
            <a:custGeom>
              <a:avLst/>
              <a:gdLst/>
              <a:ahLst/>
              <a:cxnLst/>
              <a:rect l="l" t="t" r="r" b="b"/>
              <a:pathLst>
                <a:path w="7559" h="2601" extrusionOk="0">
                  <a:moveTo>
                    <a:pt x="5883" y="0"/>
                  </a:moveTo>
                  <a:cubicBezTo>
                    <a:pt x="5882" y="0"/>
                    <a:pt x="1465" y="204"/>
                    <a:pt x="401" y="1812"/>
                  </a:cubicBezTo>
                  <a:cubicBezTo>
                    <a:pt x="0" y="2405"/>
                    <a:pt x="454" y="2601"/>
                    <a:pt x="1221" y="2601"/>
                  </a:cubicBezTo>
                  <a:cubicBezTo>
                    <a:pt x="2539" y="2601"/>
                    <a:pt x="4782" y="2024"/>
                    <a:pt x="5226" y="1880"/>
                  </a:cubicBezTo>
                  <a:cubicBezTo>
                    <a:pt x="5951" y="1631"/>
                    <a:pt x="7559" y="113"/>
                    <a:pt x="5883" y="0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6299059" y="2462276"/>
              <a:ext cx="70998" cy="59476"/>
            </a:xfrm>
            <a:custGeom>
              <a:avLst/>
              <a:gdLst/>
              <a:ahLst/>
              <a:cxnLst/>
              <a:rect l="l" t="t" r="r" b="b"/>
              <a:pathLst>
                <a:path w="1787" h="1497" extrusionOk="0">
                  <a:moveTo>
                    <a:pt x="971" y="1"/>
                  </a:moveTo>
                  <a:cubicBezTo>
                    <a:pt x="387" y="1"/>
                    <a:pt x="0" y="662"/>
                    <a:pt x="337" y="1168"/>
                  </a:cubicBezTo>
                  <a:cubicBezTo>
                    <a:pt x="496" y="1392"/>
                    <a:pt x="735" y="1496"/>
                    <a:pt x="969" y="1496"/>
                  </a:cubicBezTo>
                  <a:cubicBezTo>
                    <a:pt x="1304" y="1496"/>
                    <a:pt x="1630" y="1282"/>
                    <a:pt x="1696" y="896"/>
                  </a:cubicBezTo>
                  <a:cubicBezTo>
                    <a:pt x="1787" y="488"/>
                    <a:pt x="1515" y="103"/>
                    <a:pt x="1107" y="12"/>
                  </a:cubicBezTo>
                  <a:cubicBezTo>
                    <a:pt x="1061" y="4"/>
                    <a:pt x="1015" y="1"/>
                    <a:pt x="971" y="1"/>
                  </a:cubicBezTo>
                  <a:close/>
                </a:path>
              </a:pathLst>
            </a:custGeom>
            <a:solidFill>
              <a:srgbClr val="FFFFFF">
                <a:alpha val="31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2"/>
            <p:cNvSpPr/>
            <p:nvPr/>
          </p:nvSpPr>
          <p:spPr>
            <a:xfrm>
              <a:off x="6831759" y="2522149"/>
              <a:ext cx="223243" cy="222329"/>
            </a:xfrm>
            <a:custGeom>
              <a:avLst/>
              <a:gdLst/>
              <a:ahLst/>
              <a:cxnLst/>
              <a:rect l="l" t="t" r="r" b="b"/>
              <a:pathLst>
                <a:path w="5619" h="5596" extrusionOk="0">
                  <a:moveTo>
                    <a:pt x="816" y="1"/>
                  </a:moveTo>
                  <a:lnTo>
                    <a:pt x="0" y="4712"/>
                  </a:lnTo>
                  <a:lnTo>
                    <a:pt x="4735" y="5596"/>
                  </a:lnTo>
                  <a:lnTo>
                    <a:pt x="4825" y="5528"/>
                  </a:lnTo>
                  <a:lnTo>
                    <a:pt x="5618" y="975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2"/>
            <p:cNvSpPr/>
            <p:nvPr/>
          </p:nvSpPr>
          <p:spPr>
            <a:xfrm>
              <a:off x="6427625" y="2440266"/>
              <a:ext cx="204371" cy="225031"/>
            </a:xfrm>
            <a:custGeom>
              <a:avLst/>
              <a:gdLst/>
              <a:ahLst/>
              <a:cxnLst/>
              <a:rect l="l" t="t" r="r" b="b"/>
              <a:pathLst>
                <a:path w="5144" h="5664" extrusionOk="0">
                  <a:moveTo>
                    <a:pt x="952" y="0"/>
                  </a:moveTo>
                  <a:lnTo>
                    <a:pt x="884" y="91"/>
                  </a:lnTo>
                  <a:lnTo>
                    <a:pt x="1" y="4825"/>
                  </a:lnTo>
                  <a:lnTo>
                    <a:pt x="23" y="4893"/>
                  </a:lnTo>
                  <a:lnTo>
                    <a:pt x="4146" y="5663"/>
                  </a:lnTo>
                  <a:lnTo>
                    <a:pt x="4146" y="5369"/>
                  </a:lnTo>
                  <a:lnTo>
                    <a:pt x="5143" y="838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6476255" y="2399741"/>
              <a:ext cx="759638" cy="723642"/>
            </a:xfrm>
            <a:custGeom>
              <a:avLst/>
              <a:gdLst/>
              <a:ahLst/>
              <a:cxnLst/>
              <a:rect l="l" t="t" r="r" b="b"/>
              <a:pathLst>
                <a:path w="19120" h="18214" extrusionOk="0">
                  <a:moveTo>
                    <a:pt x="14113" y="1"/>
                  </a:moveTo>
                  <a:cubicBezTo>
                    <a:pt x="14068" y="250"/>
                    <a:pt x="11485" y="13344"/>
                    <a:pt x="0" y="14046"/>
                  </a:cubicBezTo>
                  <a:cubicBezTo>
                    <a:pt x="1427" y="16085"/>
                    <a:pt x="2696" y="17761"/>
                    <a:pt x="3262" y="18146"/>
                  </a:cubicBezTo>
                  <a:cubicBezTo>
                    <a:pt x="3285" y="18169"/>
                    <a:pt x="3307" y="18191"/>
                    <a:pt x="3353" y="18191"/>
                  </a:cubicBezTo>
                  <a:lnTo>
                    <a:pt x="3375" y="18191"/>
                  </a:lnTo>
                  <a:cubicBezTo>
                    <a:pt x="3398" y="18214"/>
                    <a:pt x="3421" y="18214"/>
                    <a:pt x="3443" y="18214"/>
                  </a:cubicBezTo>
                  <a:lnTo>
                    <a:pt x="3534" y="18214"/>
                  </a:lnTo>
                  <a:cubicBezTo>
                    <a:pt x="5822" y="18101"/>
                    <a:pt x="17488" y="9900"/>
                    <a:pt x="17964" y="9492"/>
                  </a:cubicBezTo>
                  <a:cubicBezTo>
                    <a:pt x="18463" y="9062"/>
                    <a:pt x="19120" y="5845"/>
                    <a:pt x="18938" y="4962"/>
                  </a:cubicBezTo>
                  <a:cubicBezTo>
                    <a:pt x="18757" y="4056"/>
                    <a:pt x="14113" y="1"/>
                    <a:pt x="14113" y="1"/>
                  </a:cubicBezTo>
                  <a:close/>
                </a:path>
              </a:pathLst>
            </a:custGeom>
            <a:solidFill>
              <a:srgbClr val="000000">
                <a:alpha val="75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6939745" y="2302562"/>
              <a:ext cx="231348" cy="231348"/>
            </a:xfrm>
            <a:custGeom>
              <a:avLst/>
              <a:gdLst/>
              <a:ahLst/>
              <a:cxnLst/>
              <a:rect l="l" t="t" r="r" b="b"/>
              <a:pathLst>
                <a:path w="5823" h="5823" extrusionOk="0">
                  <a:moveTo>
                    <a:pt x="2651" y="0"/>
                  </a:moveTo>
                  <a:lnTo>
                    <a:pt x="2289" y="2379"/>
                  </a:lnTo>
                  <a:lnTo>
                    <a:pt x="1" y="3172"/>
                  </a:lnTo>
                  <a:lnTo>
                    <a:pt x="2379" y="3557"/>
                  </a:lnTo>
                  <a:lnTo>
                    <a:pt x="3172" y="5822"/>
                  </a:lnTo>
                  <a:lnTo>
                    <a:pt x="3557" y="3443"/>
                  </a:lnTo>
                  <a:lnTo>
                    <a:pt x="5822" y="2651"/>
                  </a:lnTo>
                  <a:lnTo>
                    <a:pt x="3444" y="2288"/>
                  </a:lnTo>
                  <a:lnTo>
                    <a:pt x="265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6343914" y="2807450"/>
              <a:ext cx="229560" cy="230434"/>
            </a:xfrm>
            <a:custGeom>
              <a:avLst/>
              <a:gdLst/>
              <a:ahLst/>
              <a:cxnLst/>
              <a:rect l="l" t="t" r="r" b="b"/>
              <a:pathLst>
                <a:path w="5778" h="5800" extrusionOk="0">
                  <a:moveTo>
                    <a:pt x="3354" y="1"/>
                  </a:moveTo>
                  <a:lnTo>
                    <a:pt x="2402" y="2243"/>
                  </a:lnTo>
                  <a:lnTo>
                    <a:pt x="1" y="2447"/>
                  </a:lnTo>
                  <a:lnTo>
                    <a:pt x="2221" y="3399"/>
                  </a:lnTo>
                  <a:lnTo>
                    <a:pt x="2425" y="5800"/>
                  </a:lnTo>
                  <a:lnTo>
                    <a:pt x="3376" y="3580"/>
                  </a:lnTo>
                  <a:lnTo>
                    <a:pt x="5778" y="3353"/>
                  </a:lnTo>
                  <a:lnTo>
                    <a:pt x="3558" y="2425"/>
                  </a:lnTo>
                  <a:lnTo>
                    <a:pt x="3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7" name="Google Shape;687;p32"/>
          <p:cNvGrpSpPr/>
          <p:nvPr/>
        </p:nvGrpSpPr>
        <p:grpSpPr>
          <a:xfrm>
            <a:off x="9444379" y="458533"/>
            <a:ext cx="1252444" cy="1302953"/>
            <a:chOff x="7374722" y="316549"/>
            <a:chExt cx="939333" cy="977215"/>
          </a:xfrm>
        </p:grpSpPr>
        <p:grpSp>
          <p:nvGrpSpPr>
            <p:cNvPr id="688" name="Google Shape;688;p32"/>
            <p:cNvGrpSpPr/>
            <p:nvPr/>
          </p:nvGrpSpPr>
          <p:grpSpPr>
            <a:xfrm>
              <a:off x="7374722" y="832593"/>
              <a:ext cx="422676" cy="379053"/>
              <a:chOff x="4713117" y="984916"/>
              <a:chExt cx="504929" cy="452763"/>
            </a:xfrm>
          </p:grpSpPr>
          <p:sp>
            <p:nvSpPr>
              <p:cNvPr id="689" name="Google Shape;689;p32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32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32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32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32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4" name="Google Shape;694;p32"/>
            <p:cNvGrpSpPr/>
            <p:nvPr/>
          </p:nvGrpSpPr>
          <p:grpSpPr>
            <a:xfrm rot="2035528">
              <a:off x="7606933" y="402244"/>
              <a:ext cx="422678" cy="379048"/>
              <a:chOff x="4713117" y="984916"/>
              <a:chExt cx="504929" cy="452763"/>
            </a:xfrm>
          </p:grpSpPr>
          <p:sp>
            <p:nvSpPr>
              <p:cNvPr id="695" name="Google Shape;695;p32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32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32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32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32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0" name="Google Shape;700;p32"/>
            <p:cNvGrpSpPr/>
            <p:nvPr/>
          </p:nvGrpSpPr>
          <p:grpSpPr>
            <a:xfrm rot="3892610">
              <a:off x="7841396" y="832443"/>
              <a:ext cx="422671" cy="379045"/>
              <a:chOff x="4713117" y="984916"/>
              <a:chExt cx="504929" cy="452763"/>
            </a:xfrm>
          </p:grpSpPr>
          <p:sp>
            <p:nvSpPr>
              <p:cNvPr id="701" name="Google Shape;701;p32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32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32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2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32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6" name="Google Shape;706;p32"/>
          <p:cNvGrpSpPr/>
          <p:nvPr/>
        </p:nvGrpSpPr>
        <p:grpSpPr>
          <a:xfrm>
            <a:off x="1495179" y="458533"/>
            <a:ext cx="1252444" cy="1302953"/>
            <a:chOff x="1412822" y="371249"/>
            <a:chExt cx="939333" cy="977215"/>
          </a:xfrm>
        </p:grpSpPr>
        <p:grpSp>
          <p:nvGrpSpPr>
            <p:cNvPr id="707" name="Google Shape;707;p32"/>
            <p:cNvGrpSpPr/>
            <p:nvPr/>
          </p:nvGrpSpPr>
          <p:grpSpPr>
            <a:xfrm>
              <a:off x="1412822" y="887293"/>
              <a:ext cx="422676" cy="379053"/>
              <a:chOff x="4713117" y="984916"/>
              <a:chExt cx="504929" cy="452763"/>
            </a:xfrm>
          </p:grpSpPr>
          <p:sp>
            <p:nvSpPr>
              <p:cNvPr id="708" name="Google Shape;708;p32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32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32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32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32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3" name="Google Shape;713;p32"/>
            <p:cNvGrpSpPr/>
            <p:nvPr/>
          </p:nvGrpSpPr>
          <p:grpSpPr>
            <a:xfrm rot="2035528">
              <a:off x="1645033" y="456944"/>
              <a:ext cx="422678" cy="379048"/>
              <a:chOff x="4713117" y="984916"/>
              <a:chExt cx="504929" cy="452763"/>
            </a:xfrm>
          </p:grpSpPr>
          <p:sp>
            <p:nvSpPr>
              <p:cNvPr id="714" name="Google Shape;714;p32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32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32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32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32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9" name="Google Shape;719;p32"/>
            <p:cNvGrpSpPr/>
            <p:nvPr/>
          </p:nvGrpSpPr>
          <p:grpSpPr>
            <a:xfrm rot="3892610">
              <a:off x="1879496" y="887143"/>
              <a:ext cx="422671" cy="379045"/>
              <a:chOff x="4713117" y="984916"/>
              <a:chExt cx="504929" cy="452763"/>
            </a:xfrm>
          </p:grpSpPr>
          <p:sp>
            <p:nvSpPr>
              <p:cNvPr id="720" name="Google Shape;720;p32"/>
              <p:cNvSpPr/>
              <p:nvPr/>
            </p:nvSpPr>
            <p:spPr>
              <a:xfrm>
                <a:off x="4713117" y="984916"/>
                <a:ext cx="504929" cy="452763"/>
              </a:xfrm>
              <a:custGeom>
                <a:avLst/>
                <a:gdLst/>
                <a:ahLst/>
                <a:cxnLst/>
                <a:rect l="l" t="t" r="r" b="b"/>
                <a:pathLst>
                  <a:path w="12709" h="11396" extrusionOk="0">
                    <a:moveTo>
                      <a:pt x="8971" y="1"/>
                    </a:moveTo>
                    <a:cubicBezTo>
                      <a:pt x="7317" y="1"/>
                      <a:pt x="6207" y="1337"/>
                      <a:pt x="5527" y="2561"/>
                    </a:cubicBezTo>
                    <a:cubicBezTo>
                      <a:pt x="4916" y="2175"/>
                      <a:pt x="4214" y="1972"/>
                      <a:pt x="3489" y="1949"/>
                    </a:cubicBezTo>
                    <a:cubicBezTo>
                      <a:pt x="2696" y="1949"/>
                      <a:pt x="1223" y="2266"/>
                      <a:pt x="385" y="4418"/>
                    </a:cubicBezTo>
                    <a:cubicBezTo>
                      <a:pt x="0" y="5324"/>
                      <a:pt x="45" y="6321"/>
                      <a:pt x="453" y="7204"/>
                    </a:cubicBezTo>
                    <a:cubicBezTo>
                      <a:pt x="1155" y="8654"/>
                      <a:pt x="2945" y="9855"/>
                      <a:pt x="5799" y="10716"/>
                    </a:cubicBezTo>
                    <a:lnTo>
                      <a:pt x="6252" y="10852"/>
                    </a:lnTo>
                    <a:cubicBezTo>
                      <a:pt x="6592" y="10942"/>
                      <a:pt x="6909" y="11033"/>
                      <a:pt x="7226" y="11123"/>
                    </a:cubicBezTo>
                    <a:lnTo>
                      <a:pt x="7544" y="11191"/>
                    </a:lnTo>
                    <a:lnTo>
                      <a:pt x="7770" y="11237"/>
                    </a:lnTo>
                    <a:lnTo>
                      <a:pt x="7974" y="11237"/>
                    </a:lnTo>
                    <a:lnTo>
                      <a:pt x="8790" y="11395"/>
                    </a:lnTo>
                    <a:lnTo>
                      <a:pt x="9311" y="10761"/>
                    </a:lnTo>
                    <a:cubicBezTo>
                      <a:pt x="11621" y="7975"/>
                      <a:pt x="12709" y="4894"/>
                      <a:pt x="12188" y="2696"/>
                    </a:cubicBezTo>
                    <a:cubicBezTo>
                      <a:pt x="11961" y="1609"/>
                      <a:pt x="11213" y="680"/>
                      <a:pt x="10194" y="250"/>
                    </a:cubicBezTo>
                    <a:cubicBezTo>
                      <a:pt x="10081" y="205"/>
                      <a:pt x="9990" y="159"/>
                      <a:pt x="9854" y="114"/>
                    </a:cubicBezTo>
                    <a:lnTo>
                      <a:pt x="9764" y="91"/>
                    </a:lnTo>
                    <a:lnTo>
                      <a:pt x="9537" y="46"/>
                    </a:lnTo>
                    <a:lnTo>
                      <a:pt x="9424" y="46"/>
                    </a:lnTo>
                    <a:cubicBezTo>
                      <a:pt x="9333" y="46"/>
                      <a:pt x="9243" y="23"/>
                      <a:pt x="9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28575" dir="8040000" algn="bl" rotWithShape="0">
                  <a:srgbClr val="000000">
                    <a:alpha val="25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32"/>
              <p:cNvSpPr/>
              <p:nvPr/>
            </p:nvSpPr>
            <p:spPr>
              <a:xfrm>
                <a:off x="4717606" y="1043717"/>
                <a:ext cx="460828" cy="336354"/>
              </a:xfrm>
              <a:custGeom>
                <a:avLst/>
                <a:gdLst/>
                <a:ahLst/>
                <a:cxnLst/>
                <a:rect l="l" t="t" r="r" b="b"/>
                <a:pathLst>
                  <a:path w="11599" h="8466" extrusionOk="0">
                    <a:moveTo>
                      <a:pt x="8632" y="1"/>
                    </a:moveTo>
                    <a:cubicBezTo>
                      <a:pt x="6794" y="1"/>
                      <a:pt x="5777" y="3414"/>
                      <a:pt x="5777" y="3414"/>
                    </a:cubicBezTo>
                    <a:cubicBezTo>
                      <a:pt x="5777" y="3414"/>
                      <a:pt x="4457" y="1937"/>
                      <a:pt x="3162" y="1937"/>
                    </a:cubicBezTo>
                    <a:cubicBezTo>
                      <a:pt x="2493" y="1937"/>
                      <a:pt x="1830" y="2331"/>
                      <a:pt x="1359" y="3527"/>
                    </a:cubicBezTo>
                    <a:cubicBezTo>
                      <a:pt x="0" y="7016"/>
                      <a:pt x="7929" y="8466"/>
                      <a:pt x="7929" y="8466"/>
                    </a:cubicBezTo>
                    <a:cubicBezTo>
                      <a:pt x="10670" y="5135"/>
                      <a:pt x="11599" y="1149"/>
                      <a:pt x="9311" y="152"/>
                    </a:cubicBezTo>
                    <a:cubicBezTo>
                      <a:pt x="9074" y="47"/>
                      <a:pt x="8847" y="1"/>
                      <a:pt x="8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32"/>
              <p:cNvSpPr/>
              <p:nvPr/>
            </p:nvSpPr>
            <p:spPr>
              <a:xfrm>
                <a:off x="4942597" y="1044313"/>
                <a:ext cx="235837" cy="335758"/>
              </a:xfrm>
              <a:custGeom>
                <a:avLst/>
                <a:gdLst/>
                <a:ahLst/>
                <a:cxnLst/>
                <a:rect l="l" t="t" r="r" b="b"/>
                <a:pathLst>
                  <a:path w="5936" h="8451" extrusionOk="0">
                    <a:moveTo>
                      <a:pt x="3059" y="1"/>
                    </a:moveTo>
                    <a:cubicBezTo>
                      <a:pt x="3965" y="1292"/>
                      <a:pt x="3421" y="5664"/>
                      <a:pt x="1" y="7862"/>
                    </a:cubicBezTo>
                    <a:cubicBezTo>
                      <a:pt x="748" y="8111"/>
                      <a:pt x="1496" y="8292"/>
                      <a:pt x="2266" y="8451"/>
                    </a:cubicBezTo>
                    <a:cubicBezTo>
                      <a:pt x="5007" y="5120"/>
                      <a:pt x="5936" y="1134"/>
                      <a:pt x="3648" y="137"/>
                    </a:cubicBezTo>
                    <a:cubicBezTo>
                      <a:pt x="3467" y="46"/>
                      <a:pt x="3263" y="1"/>
                      <a:pt x="3059" y="1"/>
                    </a:cubicBezTo>
                    <a:close/>
                  </a:path>
                </a:pathLst>
              </a:custGeom>
              <a:solidFill>
                <a:srgbClr val="000000">
                  <a:alpha val="75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32"/>
              <p:cNvSpPr/>
              <p:nvPr/>
            </p:nvSpPr>
            <p:spPr>
              <a:xfrm>
                <a:off x="4777003" y="1218449"/>
                <a:ext cx="127255" cy="75606"/>
              </a:xfrm>
              <a:custGeom>
                <a:avLst/>
                <a:gdLst/>
                <a:ahLst/>
                <a:cxnLst/>
                <a:rect l="l" t="t" r="r" b="b"/>
                <a:pathLst>
                  <a:path w="3203" h="1903" extrusionOk="0">
                    <a:moveTo>
                      <a:pt x="764" y="1"/>
                    </a:moveTo>
                    <a:cubicBezTo>
                      <a:pt x="645" y="1"/>
                      <a:pt x="545" y="25"/>
                      <a:pt x="476" y="81"/>
                    </a:cubicBezTo>
                    <a:cubicBezTo>
                      <a:pt x="0" y="466"/>
                      <a:pt x="2266" y="1780"/>
                      <a:pt x="2515" y="1870"/>
                    </a:cubicBezTo>
                    <a:cubicBezTo>
                      <a:pt x="2574" y="1892"/>
                      <a:pt x="2629" y="1902"/>
                      <a:pt x="2679" y="1902"/>
                    </a:cubicBezTo>
                    <a:cubicBezTo>
                      <a:pt x="3144" y="1902"/>
                      <a:pt x="3202" y="1033"/>
                      <a:pt x="2855" y="828"/>
                    </a:cubicBezTo>
                    <a:cubicBezTo>
                      <a:pt x="2855" y="828"/>
                      <a:pt x="1465" y="1"/>
                      <a:pt x="764" y="1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32"/>
              <p:cNvSpPr/>
              <p:nvPr/>
            </p:nvSpPr>
            <p:spPr>
              <a:xfrm>
                <a:off x="4904814" y="1274747"/>
                <a:ext cx="45014" cy="37942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955" extrusionOk="0">
                    <a:moveTo>
                      <a:pt x="657" y="0"/>
                    </a:moveTo>
                    <a:cubicBezTo>
                      <a:pt x="227" y="0"/>
                      <a:pt x="0" y="498"/>
                      <a:pt x="317" y="816"/>
                    </a:cubicBezTo>
                    <a:cubicBezTo>
                      <a:pt x="413" y="911"/>
                      <a:pt x="532" y="954"/>
                      <a:pt x="650" y="954"/>
                    </a:cubicBezTo>
                    <a:cubicBezTo>
                      <a:pt x="895" y="954"/>
                      <a:pt x="1133" y="767"/>
                      <a:pt x="1133" y="476"/>
                    </a:cubicBezTo>
                    <a:cubicBezTo>
                      <a:pt x="1133" y="204"/>
                      <a:pt x="906" y="0"/>
                      <a:pt x="657" y="0"/>
                    </a:cubicBezTo>
                    <a:close/>
                  </a:path>
                </a:pathLst>
              </a:custGeom>
              <a:solidFill>
                <a:srgbClr val="FFFFFF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3" name="Picture 92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381" y="3789041"/>
            <a:ext cx="1469411" cy="1603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338" y="3789041"/>
            <a:ext cx="1829911" cy="1603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516" y="3112818"/>
            <a:ext cx="1651763" cy="2353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>
            <a:fillRect/>
          </a:stretch>
        </p:blipFill>
        <p:spPr bwMode="auto">
          <a:xfrm>
            <a:off x="5162823" y="5805265"/>
            <a:ext cx="23352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121" y="302683"/>
            <a:ext cx="7293128" cy="861858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57" y="2924943"/>
            <a:ext cx="1651763" cy="2568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642" y="1422602"/>
            <a:ext cx="3419575" cy="4382663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sp>
        <p:nvSpPr>
          <p:cNvPr id="12" name="11 Flecha derecha">
            <a:hlinkClick r:id="" action="ppaction://hlinkshowjump?jump=nextslide"/>
          </p:cNvPr>
          <p:cNvSpPr/>
          <p:nvPr/>
        </p:nvSpPr>
        <p:spPr>
          <a:xfrm>
            <a:off x="9264352" y="5733256"/>
            <a:ext cx="1080120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START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20068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32657"/>
            <a:ext cx="5764621" cy="5985609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697170" y="359330"/>
            <a:ext cx="30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Look at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Steven’s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family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tree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and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click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on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the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right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name</a:t>
            </a:r>
            <a:endParaRPr lang="es-ES" sz="20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058323" y="5640575"/>
            <a:ext cx="4423021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es-ES_tradnl" sz="24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Who</a:t>
            </a:r>
            <a:r>
              <a:rPr lang="es-ES_tradnl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is Peter’s </a:t>
            </a:r>
            <a:r>
              <a:rPr lang="es-ES_tradnl" sz="24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dad?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375921" y="1373560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Tom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450570" y="1378077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Lisa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863752" y="2924045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Diana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073525" y="2928563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Peter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672065" y="3001128"/>
            <a:ext cx="104958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Patricia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620616" y="4653136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Jack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303912" y="4657653"/>
            <a:ext cx="115212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Angela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278661" y="4651912"/>
            <a:ext cx="104958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Jenna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8529909" y="4656429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Chris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896202" y="5886216"/>
            <a:ext cx="1106839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Steven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35" y="132790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28783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44" y="28783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49" y="29599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995" y="465765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68" y="4633840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46203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28" y="46203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53" y="588621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Flecha derecha">
            <a:hlinkClick r:id="" action="ppaction://hlinkshowjump?jump=nextslide"/>
          </p:cNvPr>
          <p:cNvSpPr/>
          <p:nvPr/>
        </p:nvSpPr>
        <p:spPr>
          <a:xfrm>
            <a:off x="9264352" y="5733256"/>
            <a:ext cx="1080120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NEXT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968209" y="3005645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Ron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5328895" y="167661"/>
            <a:ext cx="1409788" cy="1570025"/>
            <a:chOff x="6474580" y="1786967"/>
            <a:chExt cx="1409788" cy="1570025"/>
          </a:xfrm>
        </p:grpSpPr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580" y="1786967"/>
              <a:ext cx="889722" cy="1169395"/>
            </a:xfrm>
            <a:prstGeom prst="rect">
              <a:avLst/>
            </a:prstGeom>
            <a:effectLst>
              <a:glow rad="101600">
                <a:schemeClr val="bg1"/>
              </a:glow>
              <a:outerShdw dist="38100" dir="2700000" algn="tl" rotWithShape="0">
                <a:prstClr val="black"/>
              </a:outerShdw>
            </a:effectLst>
          </p:spPr>
        </p:pic>
        <p:pic>
          <p:nvPicPr>
            <p:cNvPr id="35" name="Picture 4" descr="http://images1.wikia.nocookie.net/__cb20120202180130/tibia/en/images/2/29/Tick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960" y="2484584"/>
              <a:ext cx="872408" cy="8724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504" y="299312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10864156" y="595102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s-ES_tradnl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1/7</a:t>
            </a:r>
          </a:p>
          <a:p>
            <a:pPr algn="r" defTabSz="914377"/>
            <a:endParaRPr lang="es-ES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864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32657"/>
            <a:ext cx="5764621" cy="5985609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780992" y="973450"/>
            <a:ext cx="334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Click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on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the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right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name</a:t>
            </a:r>
            <a:endParaRPr lang="es-ES" sz="20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253429" y="5655383"/>
            <a:ext cx="3981179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es-ES_tradnl" sz="24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Who</a:t>
            </a:r>
            <a:r>
              <a:rPr lang="es-ES_tradnl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is Jack’s </a:t>
            </a:r>
            <a:r>
              <a:rPr lang="es-ES_tradnl" sz="24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aunt?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375921" y="1373560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Tom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450570" y="1378077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Lisa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863752" y="2924045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Diana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073525" y="2928563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Peter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672065" y="3001128"/>
            <a:ext cx="104958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Patricia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968209" y="3005645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Ron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620616" y="4653136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Jack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303912" y="4657653"/>
            <a:ext cx="115212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Angela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278661" y="4651912"/>
            <a:ext cx="104958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Jenna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8529909" y="4656429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Chris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896202" y="5886216"/>
            <a:ext cx="1106839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Steven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64" y="132790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35" y="132790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28783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44" y="28783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229" y="29599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995" y="465765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68" y="4633840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46203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28" y="46203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53" y="588621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Flecha derecha">
            <a:hlinkClick r:id="" action="ppaction://hlinkshowjump?jump=nextslide"/>
          </p:cNvPr>
          <p:cNvSpPr/>
          <p:nvPr/>
        </p:nvSpPr>
        <p:spPr>
          <a:xfrm>
            <a:off x="9264352" y="5733256"/>
            <a:ext cx="1080120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NEXT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6781185" y="1707203"/>
            <a:ext cx="1400076" cy="1619308"/>
            <a:chOff x="6484292" y="1737684"/>
            <a:chExt cx="1400076" cy="1619308"/>
          </a:xfrm>
        </p:grpSpPr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4292" y="1737684"/>
              <a:ext cx="870297" cy="1267961"/>
            </a:xfrm>
            <a:prstGeom prst="rect">
              <a:avLst/>
            </a:prstGeom>
            <a:effectLst>
              <a:glow rad="101600">
                <a:schemeClr val="bg1"/>
              </a:glow>
              <a:outerShdw dist="38100" dir="2700000" algn="tl" rotWithShape="0">
                <a:prstClr val="black"/>
              </a:outerShdw>
            </a:effectLst>
          </p:spPr>
        </p:pic>
        <p:pic>
          <p:nvPicPr>
            <p:cNvPr id="37" name="Picture 4" descr="http://images1.wikia.nocookie.net/__cb20120202180130/tibia/en/images/2/29/Tick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960" y="2484584"/>
              <a:ext cx="872408" cy="8724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  <p:sp>
        <p:nvSpPr>
          <p:cNvPr id="38" name="15 CuadroTexto"/>
          <p:cNvSpPr txBox="1"/>
          <p:nvPr/>
        </p:nvSpPr>
        <p:spPr>
          <a:xfrm>
            <a:off x="10864156" y="595102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s-ES_tradnl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r>
              <a:rPr lang="es-ES_tradnl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/7</a:t>
            </a:r>
          </a:p>
          <a:p>
            <a:pPr algn="r" defTabSz="914377"/>
            <a:endParaRPr lang="es-ES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0563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32657"/>
            <a:ext cx="5764621" cy="598560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1745145" y="5586825"/>
            <a:ext cx="4536504" cy="461665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914377"/>
            <a:r>
              <a:rPr lang="es-ES_tradnl" sz="24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Who</a:t>
            </a:r>
            <a:r>
              <a:rPr lang="es-ES_tradnl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40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is </a:t>
            </a:r>
            <a:r>
              <a:rPr lang="es-ES_tradnl" sz="2400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Jenna’s </a:t>
            </a:r>
            <a:r>
              <a:rPr lang="es-ES_tradnl" sz="24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cousin?</a:t>
            </a:r>
            <a:endParaRPr lang="es-ES" sz="24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375921" y="1373560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Tom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6450570" y="1378077"/>
            <a:ext cx="828092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Lisa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863752" y="2924045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Diana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5073525" y="2928563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Peter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6672065" y="3001128"/>
            <a:ext cx="104958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Patricia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7968209" y="3005645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Ron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3620616" y="4653136"/>
            <a:ext cx="963216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Jack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5303912" y="4657653"/>
            <a:ext cx="1152128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Angela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7278661" y="4651912"/>
            <a:ext cx="104958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 err="1">
                <a:solidFill>
                  <a:prstClr val="black"/>
                </a:solidFill>
                <a:latin typeface="Calibri"/>
                <a:sym typeface="Arial"/>
              </a:rPr>
              <a:t>Jenna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8529909" y="4656429"/>
            <a:ext cx="950467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Chris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7896202" y="5886216"/>
            <a:ext cx="1106839" cy="43204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black"/>
                </a:solidFill>
                <a:latin typeface="Calibri"/>
                <a:sym typeface="Arial"/>
              </a:rPr>
              <a:t>Steven</a:t>
            </a:r>
            <a:endParaRPr lang="es-ES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64" y="132790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435" y="132790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28783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44" y="28783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229" y="2959993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449" y="3001128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46203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928" y="4620355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http://mypad.northampton.ac.uk/12402247/files/2014/02/red-wrong-cross-hi-23y1kex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753" y="5886216"/>
            <a:ext cx="530424" cy="5233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33 Flecha derecha">
            <a:hlinkClick r:id="" action="ppaction://hlinkshowjump?jump=nextslide"/>
          </p:cNvPr>
          <p:cNvSpPr/>
          <p:nvPr/>
        </p:nvSpPr>
        <p:spPr>
          <a:xfrm>
            <a:off x="9264352" y="5733256"/>
            <a:ext cx="1080120" cy="86409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sym typeface="Arial"/>
              </a:rPr>
              <a:t>NEXT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sym typeface="Arial"/>
            </a:endParaRPr>
          </a:p>
        </p:txBody>
      </p:sp>
      <p:grpSp>
        <p:nvGrpSpPr>
          <p:cNvPr id="35" name="34 Grupo"/>
          <p:cNvGrpSpPr/>
          <p:nvPr/>
        </p:nvGrpSpPr>
        <p:grpSpPr>
          <a:xfrm>
            <a:off x="5169810" y="3419770"/>
            <a:ext cx="1732171" cy="1584176"/>
            <a:chOff x="6152197" y="1772816"/>
            <a:chExt cx="1732171" cy="1584176"/>
          </a:xfrm>
        </p:grpSpPr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197" y="1772816"/>
              <a:ext cx="1324066" cy="1160005"/>
            </a:xfrm>
            <a:prstGeom prst="rect">
              <a:avLst/>
            </a:prstGeom>
            <a:effectLst>
              <a:glow rad="101600">
                <a:schemeClr val="bg1"/>
              </a:glow>
              <a:outerShdw dist="38100" dir="2700000" algn="tl" rotWithShape="0">
                <a:prstClr val="black"/>
              </a:outerShdw>
            </a:effectLst>
          </p:spPr>
        </p:pic>
        <p:pic>
          <p:nvPicPr>
            <p:cNvPr id="37" name="Picture 4" descr="http://images1.wikia.nocookie.net/__cb20120202180130/tibia/en/images/2/29/Tick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1960" y="2484584"/>
              <a:ext cx="872408" cy="8724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3153" y="102220"/>
            <a:ext cx="1072451" cy="514220"/>
          </a:xfrm>
          <a:prstGeom prst="rect">
            <a:avLst/>
          </a:prstGeom>
        </p:spPr>
      </p:pic>
      <p:sp>
        <p:nvSpPr>
          <p:cNvPr id="38" name="1 CuadroTexto"/>
          <p:cNvSpPr txBox="1"/>
          <p:nvPr/>
        </p:nvSpPr>
        <p:spPr>
          <a:xfrm>
            <a:off x="1745145" y="1127853"/>
            <a:ext cx="3348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Click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on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the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right</a:t>
            </a:r>
            <a:r>
              <a:rPr lang="es-ES_tradnl" sz="2000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 </a:t>
            </a:r>
            <a:r>
              <a:rPr lang="es-ES_tradnl" sz="2000" b="1" dirty="0" err="1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name</a:t>
            </a:r>
            <a:endParaRPr lang="es-ES" sz="2000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9" name="15 CuadroTexto"/>
          <p:cNvSpPr txBox="1"/>
          <p:nvPr/>
        </p:nvSpPr>
        <p:spPr>
          <a:xfrm>
            <a:off x="10864156" y="595102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s-ES_tradnl" b="1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3</a:t>
            </a:r>
            <a:r>
              <a:rPr lang="es-ES_tradnl" b="1" dirty="0" smtClean="0">
                <a:solidFill>
                  <a:prstClr val="black"/>
                </a:solidFill>
                <a:latin typeface="Comic Sans MS" panose="030F0702030302020204" pitchFamily="66" charset="0"/>
                <a:cs typeface="Arial"/>
                <a:sym typeface="Arial"/>
              </a:rPr>
              <a:t>/7</a:t>
            </a:r>
          </a:p>
          <a:p>
            <a:pPr algn="r" defTabSz="914377"/>
            <a:endParaRPr lang="es-ES" b="1" dirty="0">
              <a:solidFill>
                <a:prstClr val="black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79701" y="3233805"/>
            <a:ext cx="1419993" cy="1514289"/>
            <a:chOff x="2249925" y="3140069"/>
            <a:chExt cx="1592687" cy="1698451"/>
          </a:xfrm>
        </p:grpSpPr>
        <p:pic>
          <p:nvPicPr>
            <p:cNvPr id="32" name="10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9925" y="3140069"/>
              <a:ext cx="1469411" cy="160317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Picture 4" descr="http://images1.wikia.nocookie.net/__cb20120202180130/tibia/en/images/2/29/Tick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0204" y="3966112"/>
              <a:ext cx="872408" cy="8724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223572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DF14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7.Unit 1-lesson 3-period 3"/>
  <p:tag name="ISPRING_LMS_API_VERSION" val="SCORM 2004 (2nd edition)"/>
  <p:tag name="ISPRING_ULTRA_SCORM_COURSE_ID" val="CCD748BD-1A49-47A0-B024-50F844B3305D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7.Unit 1-lesson 3-period 3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gd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4HR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gd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OB0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gdE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OB0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gdEdVe8ZnLmYAAABoAAAAHAAAAHVuaXZlcnNhbC9sb2NhbF9zZXR0aW5ncy54bWyzsa/IzVEoSy0qzszPs1Uy1DNQUkjNS85PycxLt1UKDXHTtVBSKC5JzEtJzMnPS7VVystXUrC347LJyU9OzAlOLSkBKixWKMhJrEwtCknNBTJKUv0Sc4EqQzxd/RRcXTxDlPTtuABQSwMEFAACAAgA4XR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OF0R1WhbY9iTAAAAGsAAAAbAAAAdW5pdmVyc2FsL3VuaXZlcnNhbC5wbmcueG1ss7GvyM1RKEstKs7Mz7NVMtQzULK34+WyKShKLctMLVeoAIoBBSFASaHSVsnECMEtz0wpyQCpMDBBCGakZqZnlNgqWRhZwAX1gWYCAFBLAQIAABQAAgAIAIxeVlE2YVgCRwMAAOEJAAAUAAAAAAAAAAEAAAAAAAAAAAB1bml2ZXJzYWwvcGxheWVyLnhtbFBLAQIAABQAAgAIAOB0R1WcXjIIFAYAADcXAAAdAAAAAAAAAAEAAAAAAHkDAAB1bml2ZXJzYWwvY29tbW9uX21lc3NhZ2VzLmxuZ1BLAQIAABQAAgAIAOB0R1UVHmAbowAAAH8BAAAuAAAAAAAAAAEAAAAAAMgJAAB1bml2ZXJzYWwvcGxheWJhY2tfYW5kX25hdmlnYXRpb25fc2V0dGluZ3MueG1sUEsBAgAAFAACAAgA4HRHVaenV+h8BAAAbxcAACcAAAAAAAAAAQAAAAAAtwoAAHVuaXZlcnNhbC9mbGFzaF9wdWJsaXNoaW5nX3NldHRpbmdzLnhtbFBLAQIAABQAAgAIAOB0R1XlX+THbQMAAKEMAAAhAAAAAAAAAAEAAAAAAHgPAAB1bml2ZXJzYWwvZmxhc2hfc2tpbl9zZXR0aW5ncy54bWxQSwECAAAUAAIACADgdEdVF9vd2HcEAAD5FgAAJgAAAAAAAAABAAAAAAAkEwAAdW5pdmVyc2FsL2h0bWxfcHVibGlzaGluZ19zZXR0aW5ncy54bWxQSwECAAAUAAIACADgdEdVJR/xB6oBAABoBgAAHwAAAAAAAAABAAAAAADfFwAAdW5pdmVyc2FsL2h0bWxfc2tpbl9zZXR0aW5ncy5qc1BLAQIAABQAAgAIAOB0R1V7xmcuZgAAAGgAAAAcAAAAAAAAAAEAAAAAAMYZAAB1bml2ZXJzYWwvbG9jYWxfc2V0dGluZ3MueG1sUEsBAgAAFAACAAgA4XRHVRbuq+5BBgAAWxwAABcAAAAAAAAAAAAAAAAAZhoAAHVuaXZlcnNhbC91bml2ZXJzYWwucG5nUEsBAgAAFAACAAgA4XR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1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C3ABCD-056E-4781-BB02-FA04438A429A}:30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41481F-E123-4161-879F-A72601A87AB4}:30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9D9E83-FA2F-4FE9-8ECF-1E72E9CC6946}:30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EB3E8F-C29C-4CC6-B406-9022A2F64D20}:30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EFC100-79C4-4C28-A60C-F8144101B35E}:30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26DEA0-EE05-4DE5-AF6D-63C619FCD935}:33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73D513-F46F-4CF2-B444-7F45AD5D03D2}:33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73D513-F46F-4CF2-B444-7F45AD5D03D2}:33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73D513-F46F-4CF2-B444-7F45AD5D03D2}:3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73D513-F46F-4CF2-B444-7F45AD5D03D2}:33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BB4B9B-AB9F-46C4-9690-944B0953377E}:3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7BEFCA-1FF5-451D-A32E-223CD14C0FD8}:32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297D71-97F2-4638-85F7-0CFBFB1F77C3}:34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39BB0A-2BCA-4479-B640-2F45E3CE4C27}:33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D6AF33-B289-4659-BBD4-FF4F973DB634}:33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D887455-7D60-4D8C-9F6D-D6EE073C705D}:33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7596AE-C1CE-4206-AAA7-38DD5A2B0CBA}:33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1FC1F5C-1F16-45F2-B13A-0E66CF0685A5}:3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7049F53-7805-42C3-BDC5-E706734DB30C}:29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D3F9E-1115-4F2F-9722-38976C1A6A1A}:34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DACDB7-567F-4ACF-A827-939C5A27125D}:32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3BAB22-D630-4013-AB64-754A2DA4B507}:3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3C5876-37A0-48CF-931E-B82220DD231C}:34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8A16C9-8D17-4A6C-89EA-A0A83FA56777}:26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CFF081-BB23-4B2A-A3D4-D98FA3516EE5}:34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30C1C3-DB88-4B5F-BA57-F6F5A2252C4B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1EB757-0B70-4935-8C22-AA800FC556B3}:29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E13CAC-B314-483C-BD9D-99D3E0458463}:29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188249-2AA0-4B93-B90A-81084450B9B5}:3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A97F29A-74CD-476D-BAFF-25692AC2EC77}:301"/>
</p:tagLst>
</file>

<file path=ppt/theme/theme1.xml><?xml version="1.0" encoding="utf-8"?>
<a:theme xmlns:a="http://schemas.openxmlformats.org/drawingml/2006/main" name="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ainbow Minitheme for Marketing by Slidesgo">
  <a:themeElements>
    <a:clrScheme name="Simple Light">
      <a:dk1>
        <a:srgbClr val="33314F"/>
      </a:dk1>
      <a:lt1>
        <a:srgbClr val="FFFFFF"/>
      </a:lt1>
      <a:dk2>
        <a:srgbClr val="A674E1"/>
      </a:dk2>
      <a:lt2>
        <a:srgbClr val="0065CD"/>
      </a:lt2>
      <a:accent1>
        <a:srgbClr val="C7ECEC"/>
      </a:accent1>
      <a:accent2>
        <a:srgbClr val="B10001"/>
      </a:accent2>
      <a:accent3>
        <a:srgbClr val="CC0001"/>
      </a:accent3>
      <a:accent4>
        <a:srgbClr val="FF6600"/>
      </a:accent4>
      <a:accent5>
        <a:srgbClr val="FFCC00"/>
      </a:accent5>
      <a:accent6>
        <a:srgbClr val="33B401"/>
      </a:accent6>
      <a:hlink>
        <a:srgbClr val="3331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947</Words>
  <Application>Microsoft Office PowerPoint</Application>
  <PresentationFormat>Widescreen</PresentationFormat>
  <Paragraphs>234</Paragraphs>
  <Slides>37</Slides>
  <Notes>37</Notes>
  <HiddenSlides>0</HiddenSlides>
  <MMClips>11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66" baseType="lpstr">
      <vt:lpstr>微软雅黑</vt:lpstr>
      <vt:lpstr>宋体</vt:lpstr>
      <vt:lpstr>Arial</vt:lpstr>
      <vt:lpstr>Bebas Neue</vt:lpstr>
      <vt:lpstr>Calibri</vt:lpstr>
      <vt:lpstr>Capriola</vt:lpstr>
      <vt:lpstr>Catamaran</vt:lpstr>
      <vt:lpstr>Comic Sans MS</vt:lpstr>
      <vt:lpstr>Delius Swash Caps</vt:lpstr>
      <vt:lpstr>等线</vt:lpstr>
      <vt:lpstr>Fredoka One</vt:lpstr>
      <vt:lpstr>Life Savers</vt:lpstr>
      <vt:lpstr>Life Savers ExtraBold</vt:lpstr>
      <vt:lpstr>Myriad Pro</vt:lpstr>
      <vt:lpstr>Nunito</vt:lpstr>
      <vt:lpstr>PT Sans</vt:lpstr>
      <vt:lpstr>Quicksand</vt:lpstr>
      <vt:lpstr>Quicksand SemiBold</vt:lpstr>
      <vt:lpstr>Roboto</vt:lpstr>
      <vt:lpstr>黑体</vt:lpstr>
      <vt:lpstr>Times New Roman</vt:lpstr>
      <vt:lpstr>Animated Family Tree by Slidesgo</vt:lpstr>
      <vt:lpstr>Rainbow Minitheme for Marketing by Slidesgo</vt:lpstr>
      <vt:lpstr>Tema de Office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Game family tree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</vt:lpstr>
      <vt:lpstr>short</vt:lpstr>
      <vt:lpstr>short</vt:lpstr>
      <vt:lpstr>short</vt:lpstr>
      <vt:lpstr>short</vt:lpstr>
      <vt:lpstr>PowerPoint Presentation</vt:lpstr>
      <vt:lpstr>PowerPoint Presentation</vt:lpstr>
      <vt:lpstr>PowerPoint Presentation</vt:lpstr>
      <vt:lpstr>Look and guess. Then say!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17.Unit 1-lesson 3-period 3</dc:title>
  <dc:creator>tran ngan;Chiêm Thủy</dc:creator>
  <cp:lastModifiedBy>Admin</cp:lastModifiedBy>
  <cp:revision>78</cp:revision>
  <dcterms:created xsi:type="dcterms:W3CDTF">2022-03-04T13:30:24Z</dcterms:created>
  <dcterms:modified xsi:type="dcterms:W3CDTF">2023-10-03T06:38:46Z</dcterms:modified>
</cp:coreProperties>
</file>