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9"/>
  </p:notesMasterIdLst>
  <p:sldIdLst>
    <p:sldId id="746" r:id="rId3"/>
    <p:sldId id="751" r:id="rId4"/>
    <p:sldId id="752" r:id="rId5"/>
    <p:sldId id="747" r:id="rId6"/>
    <p:sldId id="281" r:id="rId7"/>
    <p:sldId id="674" r:id="rId8"/>
    <p:sldId id="861" r:id="rId9"/>
    <p:sldId id="487" r:id="rId10"/>
    <p:sldId id="862" r:id="rId11"/>
    <p:sldId id="754" r:id="rId12"/>
    <p:sldId id="864" r:id="rId13"/>
    <p:sldId id="863" r:id="rId14"/>
    <p:sldId id="813" r:id="rId15"/>
    <p:sldId id="488" r:id="rId16"/>
    <p:sldId id="859"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03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516C5-2056-486A-BDEA-89156B9879D4}"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578A6-DF8E-4980-95FD-DBBF72FFE906}" type="slidenum">
              <a:rPr lang="en-US" smtClean="0"/>
              <a:t>‹#›</a:t>
            </a:fld>
            <a:endParaRPr lang="en-US"/>
          </a:p>
        </p:txBody>
      </p:sp>
    </p:spTree>
    <p:extLst>
      <p:ext uri="{BB962C8B-B14F-4D97-AF65-F5344CB8AC3E}">
        <p14:creationId xmlns:p14="http://schemas.microsoft.com/office/powerpoint/2010/main" val="38233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311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030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4399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BC13E1DE-34A4-4E4D-8CB1-FAB48D8FFC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8410" y="320749"/>
            <a:ext cx="1544524" cy="1544524"/>
          </a:xfrm>
          <a:prstGeom prst="rect">
            <a:avLst/>
          </a:prstGeom>
        </p:spPr>
      </p:pic>
    </p:spTree>
    <p:extLst>
      <p:ext uri="{BB962C8B-B14F-4D97-AF65-F5344CB8AC3E}">
        <p14:creationId xmlns:p14="http://schemas.microsoft.com/office/powerpoint/2010/main" val="155529450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1977276"/>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632963" y="1134293"/>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par>
                                <p:cTn id="281" presetID="10" presetClass="entr" presetSubtype="0" fill="hold"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lgn="ctr">
              <a:defRPr/>
            </a:pPr>
            <a:r>
              <a:rPr lang="en-US" sz="3600" b="1" kern="0" dirty="0">
                <a:solidFill>
                  <a:srgbClr val="017A45"/>
                </a:solidFill>
                <a:latin typeface="等线" panose="020F0502020204030204"/>
              </a:rPr>
              <a:t>  9 : 9  = 1 </a:t>
            </a:r>
          </a:p>
          <a:p>
            <a:pPr algn="ctr">
              <a:defRPr/>
            </a:pPr>
            <a:r>
              <a:rPr lang="en-US" sz="3600" b="1" kern="0" dirty="0">
                <a:solidFill>
                  <a:srgbClr val="017A45"/>
                </a:solidFill>
                <a:latin typeface="等线" panose="020F0502020204030204"/>
              </a:rPr>
              <a:t> 18 : 9 = 2</a:t>
            </a:r>
          </a:p>
          <a:p>
            <a:pPr algn="ctr">
              <a:defRPr/>
            </a:pPr>
            <a:r>
              <a:rPr lang="en-US" sz="3600" b="1" kern="0" dirty="0">
                <a:solidFill>
                  <a:srgbClr val="017A45"/>
                </a:solidFill>
                <a:latin typeface="等线" panose="020F0502020204030204"/>
              </a:rPr>
              <a:t> 27 : 9 = 3</a:t>
            </a:r>
          </a:p>
          <a:p>
            <a:pPr algn="ctr">
              <a:defRPr/>
            </a:pPr>
            <a:r>
              <a:rPr lang="en-US" sz="3600" b="1" kern="0" dirty="0">
                <a:solidFill>
                  <a:srgbClr val="017A45"/>
                </a:solidFill>
                <a:latin typeface="等线" panose="020F0502020204030204"/>
              </a:rPr>
              <a:t>36 : 9 = 4</a:t>
            </a:r>
          </a:p>
          <a:p>
            <a:pPr algn="ctr">
              <a:defRPr/>
            </a:pPr>
            <a:r>
              <a:rPr lang="en-US" sz="3600" b="1" kern="0" dirty="0">
                <a:solidFill>
                  <a:srgbClr val="017A45"/>
                </a:solidFill>
                <a:latin typeface="等线" panose="020F0502020204030204"/>
              </a:rPr>
              <a:t> 45 : 9 = 5</a:t>
            </a:r>
          </a:p>
          <a:p>
            <a:pPr algn="ctr">
              <a:defRPr/>
            </a:pPr>
            <a:r>
              <a:rPr lang="en-US" sz="3600" b="1" kern="0" dirty="0">
                <a:solidFill>
                  <a:srgbClr val="017A45"/>
                </a:solidFill>
                <a:latin typeface="等线" panose="020F0502020204030204"/>
              </a:rPr>
              <a:t> 54 : 9 = 6</a:t>
            </a:r>
          </a:p>
          <a:p>
            <a:pPr algn="ctr">
              <a:defRPr/>
            </a:pPr>
            <a:r>
              <a:rPr lang="en-US" sz="3600" b="1" kern="0" dirty="0">
                <a:solidFill>
                  <a:srgbClr val="017A45"/>
                </a:solidFill>
                <a:latin typeface="等线" panose="020F0502020204030204"/>
              </a:rPr>
              <a:t> 63 : 9 = 7</a:t>
            </a:r>
          </a:p>
          <a:p>
            <a:pPr algn="ctr">
              <a:defRPr/>
            </a:pPr>
            <a:r>
              <a:rPr lang="en-US" sz="3600" b="1" kern="0" dirty="0">
                <a:solidFill>
                  <a:srgbClr val="017A45"/>
                </a:solidFill>
                <a:latin typeface="等线" panose="020F0502020204030204"/>
              </a:rPr>
              <a:t> 72 : 9 = 8</a:t>
            </a:r>
          </a:p>
          <a:p>
            <a:pPr algn="ctr">
              <a:defRPr/>
            </a:pPr>
            <a:r>
              <a:rPr lang="en-US" sz="3600" b="1" kern="0" dirty="0">
                <a:solidFill>
                  <a:srgbClr val="017A45"/>
                </a:solidFill>
                <a:latin typeface="等线" panose="020F0502020204030204"/>
              </a:rPr>
              <a:t>  81 : 9 = 9</a:t>
            </a:r>
          </a:p>
          <a:p>
            <a:pPr algn="ctr">
              <a:defRPr/>
            </a:pPr>
            <a:r>
              <a:rPr lang="en-US" sz="3600" b="1" kern="0" dirty="0">
                <a:solidFill>
                  <a:srgbClr val="017A45"/>
                </a:solidFill>
                <a:latin typeface="等线" panose="020F0502020204030204"/>
              </a:rPr>
              <a:t>    90 : 9 = 10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48685" y="362312"/>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82877" y="849691"/>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a:extLst>
              <a:ext uri="{FF2B5EF4-FFF2-40B4-BE49-F238E27FC236}">
                <a16:creationId xmlns:a16="http://schemas.microsoft.com/office/drawing/2014/main" id="{1C211275-F5F2-4591-BEC5-82483FB71A9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01517" y="1479889"/>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93911" y="1997852"/>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16953" y="3061658"/>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258599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42826" y="3674612"/>
            <a:ext cx="1082517"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09381" y="4172668"/>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45240" y="472392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600130" y="5268004"/>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805653" y="994247"/>
            <a:ext cx="3353803"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9"/>
                                        </p:tgtEl>
                                      </p:cBhvr>
                                    </p:animEffect>
                                    <p:anim calcmode="lin" valueType="num">
                                      <p:cBhvr>
                                        <p:cTn id="74" dur="1000"/>
                                        <p:tgtEl>
                                          <p:spTgt spid="69"/>
                                        </p:tgtEl>
                                        <p:attrNameLst>
                                          <p:attrName>ppt_x</p:attrName>
                                        </p:attrNameLst>
                                      </p:cBhvr>
                                      <p:tavLst>
                                        <p:tav tm="0">
                                          <p:val>
                                            <p:strVal val="ppt_x"/>
                                          </p:val>
                                        </p:tav>
                                        <p:tav tm="100000">
                                          <p:val>
                                            <p:strVal val="ppt_x"/>
                                          </p:val>
                                        </p:tav>
                                      </p:tavLst>
                                    </p:anim>
                                    <p:anim calcmode="lin" valueType="num">
                                      <p:cBhvr>
                                        <p:cTn id="75" dur="1000"/>
                                        <p:tgtEl>
                                          <p:spTgt spid="69"/>
                                        </p:tgtEl>
                                        <p:attrNameLst>
                                          <p:attrName>ppt_y</p:attrName>
                                        </p:attrNameLst>
                                      </p:cBhvr>
                                      <p:tavLst>
                                        <p:tav tm="0">
                                          <p:val>
                                            <p:strVal val="ppt_y"/>
                                          </p:val>
                                        </p:tav>
                                        <p:tav tm="100000">
                                          <p:val>
                                            <p:strVal val="ppt_y+.1"/>
                                          </p:val>
                                        </p:tav>
                                      </p:tavLst>
                                    </p:anim>
                                    <p:set>
                                      <p:cBhvr>
                                        <p:cTn id="76"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8"/>
                                        </p:tgtEl>
                                      </p:cBhvr>
                                    </p:animEffect>
                                    <p:anim calcmode="lin" valueType="num">
                                      <p:cBhvr>
                                        <p:cTn id="81" dur="1000"/>
                                        <p:tgtEl>
                                          <p:spTgt spid="68"/>
                                        </p:tgtEl>
                                        <p:attrNameLst>
                                          <p:attrName>ppt_x</p:attrName>
                                        </p:attrNameLst>
                                      </p:cBhvr>
                                      <p:tavLst>
                                        <p:tav tm="0">
                                          <p:val>
                                            <p:strVal val="ppt_x"/>
                                          </p:val>
                                        </p:tav>
                                        <p:tav tm="100000">
                                          <p:val>
                                            <p:strVal val="ppt_x"/>
                                          </p:val>
                                        </p:tav>
                                      </p:tavLst>
                                    </p:anim>
                                    <p:anim calcmode="lin" valueType="num">
                                      <p:cBhvr>
                                        <p:cTn id="82" dur="1000"/>
                                        <p:tgtEl>
                                          <p:spTgt spid="68"/>
                                        </p:tgtEl>
                                        <p:attrNameLst>
                                          <p:attrName>ppt_y</p:attrName>
                                        </p:attrNameLst>
                                      </p:cBhvr>
                                      <p:tavLst>
                                        <p:tav tm="0">
                                          <p:val>
                                            <p:strVal val="ppt_y"/>
                                          </p:val>
                                        </p:tav>
                                        <p:tav tm="100000">
                                          <p:val>
                                            <p:strVal val="ppt_y+.1"/>
                                          </p:val>
                                        </p:tav>
                                      </p:tavLst>
                                    </p:anim>
                                    <p:set>
                                      <p:cBhvr>
                                        <p:cTn id="83"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pic>
        <p:nvPicPr>
          <p:cNvPr id="23" name="Picture 22" descr="Shape&#10;&#10;Description automatically generated with medium confidence">
            <a:extLst>
              <a:ext uri="{FF2B5EF4-FFF2-40B4-BE49-F238E27FC236}">
                <a16:creationId xmlns:a16="http://schemas.microsoft.com/office/drawing/2014/main" id="{574173AD-7E09-4AAD-926B-3800BFC9C8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75289" y="0"/>
            <a:ext cx="1110595" cy="1110595"/>
          </a:xfrm>
          <a:prstGeom prst="rect">
            <a:avLst/>
          </a:prstGeom>
        </p:spPr>
      </p:pic>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308145" y="1649724"/>
            <a:ext cx="500096" cy="461665"/>
          </a:xfrm>
          <a:prstGeom prst="rect">
            <a:avLst/>
          </a:prstGeom>
          <a:noFill/>
        </p:spPr>
        <p:txBody>
          <a:bodyPr wrap="square" rtlCol="0">
            <a:spAutoFit/>
          </a:bodyPr>
          <a:lstStyle/>
          <a:p>
            <a:r>
              <a:rPr lang="en-US" sz="2400" dirty="0">
                <a:solidFill>
                  <a:schemeClr val="bg1"/>
                </a:solidFill>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4</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p>
        </p:txBody>
      </p:sp>
      <p:sp>
        <p:nvSpPr>
          <p:cNvPr id="31" name="TextBox 30">
            <a:extLst>
              <a:ext uri="{FF2B5EF4-FFF2-40B4-BE49-F238E27FC236}">
                <a16:creationId xmlns:a16="http://schemas.microsoft.com/office/drawing/2014/main" id="{0C9F4FB7-0832-4375-BBAB-3501C71E684E}"/>
              </a:ext>
            </a:extLst>
          </p:cNvPr>
          <p:cNvSpPr txBox="1"/>
          <p:nvPr/>
        </p:nvSpPr>
        <p:spPr>
          <a:xfrm>
            <a:off x="3088832" y="1649724"/>
            <a:ext cx="500096" cy="461665"/>
          </a:xfrm>
          <a:prstGeom prst="rect">
            <a:avLst/>
          </a:prstGeom>
          <a:noFill/>
        </p:spPr>
        <p:txBody>
          <a:bodyPr wrap="square" rtlCol="0">
            <a:spAutoFit/>
          </a:bodyPr>
          <a:lstStyle/>
          <a:p>
            <a:r>
              <a:rPr lang="en-US" sz="2400" dirty="0">
                <a:solidFill>
                  <a:schemeClr val="bg1"/>
                </a:solidFill>
              </a:rPr>
              <a:t>b)</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p>
        </p:txBody>
      </p:sp>
      <p:sp>
        <p:nvSpPr>
          <p:cNvPr id="33" name="TextBox 32">
            <a:extLst>
              <a:ext uri="{FF2B5EF4-FFF2-40B4-BE49-F238E27FC236}">
                <a16:creationId xmlns:a16="http://schemas.microsoft.com/office/drawing/2014/main" id="{30200DEA-4166-4A27-8A2F-B85C2D577A60}"/>
              </a:ext>
            </a:extLst>
          </p:cNvPr>
          <p:cNvSpPr txBox="1"/>
          <p:nvPr/>
        </p:nvSpPr>
        <p:spPr>
          <a:xfrm>
            <a:off x="6041886" y="1649724"/>
            <a:ext cx="500096" cy="461665"/>
          </a:xfrm>
          <a:prstGeom prst="rect">
            <a:avLst/>
          </a:prstGeom>
          <a:noFill/>
        </p:spPr>
        <p:txBody>
          <a:bodyPr wrap="square" rtlCol="0">
            <a:spAutoFit/>
          </a:bodyPr>
          <a:lstStyle/>
          <a:p>
            <a:r>
              <a:rPr lang="en-US" sz="2400" dirty="0">
                <a:solidFill>
                  <a:schemeClr val="bg1"/>
                </a:solidFill>
              </a:rPr>
              <a:t>c)</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6</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p>
        </p:txBody>
      </p:sp>
      <p:sp>
        <p:nvSpPr>
          <p:cNvPr id="35" name="TextBox 34">
            <a:extLst>
              <a:ext uri="{FF2B5EF4-FFF2-40B4-BE49-F238E27FC236}">
                <a16:creationId xmlns:a16="http://schemas.microsoft.com/office/drawing/2014/main" id="{40CBF3E7-C8DD-45E0-A91B-79FEA4A1C3DF}"/>
              </a:ext>
            </a:extLst>
          </p:cNvPr>
          <p:cNvSpPr txBox="1"/>
          <p:nvPr/>
        </p:nvSpPr>
        <p:spPr>
          <a:xfrm>
            <a:off x="8893331" y="1641278"/>
            <a:ext cx="500096" cy="461665"/>
          </a:xfrm>
          <a:prstGeom prst="rect">
            <a:avLst/>
          </a:prstGeom>
          <a:noFill/>
        </p:spPr>
        <p:txBody>
          <a:bodyPr wrap="square" rtlCol="0">
            <a:spAutoFit/>
          </a:bodyPr>
          <a:lstStyle/>
          <a:p>
            <a:r>
              <a:rPr lang="en-US" sz="2400" dirty="0">
                <a:solidFill>
                  <a:schemeClr val="bg1"/>
                </a:solidFill>
              </a:rPr>
              <a:t>d)</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0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r>
              <a:rPr lang="en-US" sz="4000" b="1">
                <a:solidFill>
                  <a:srgbClr val="FF0000"/>
                </a:solidFill>
                <a:cs typeface="Arial" panose="020B0604020202020204" pitchFamily="34" charset="0"/>
              </a:rPr>
              <a:t>= 9</a:t>
            </a:r>
            <a:endParaRPr lang="en-US" sz="4000" b="1" dirty="0">
              <a:solidFill>
                <a:srgbClr val="FF0000"/>
              </a:solidFill>
              <a:cs typeface="Arial" panose="020B0604020202020204" pitchFamily="34" charset="0"/>
            </a:endParaRP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36</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63</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18</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45</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72</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27</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571417" y="2263270"/>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54</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81</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90</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600" b="1" i="0" dirty="0">
                  <a:solidFill>
                    <a:srgbClr val="002060"/>
                  </a:solidFill>
                  <a:effectLst/>
                  <a:latin typeface="Arial" panose="020B0604020202020204" pitchFamily="34" charset="0"/>
                  <a:cs typeface="Arial" panose="020B0604020202020204" pitchFamily="34" charset="0"/>
                </a:rPr>
                <a:t>   </a:t>
              </a:r>
              <a:r>
                <a:rPr lang="vi-VN" sz="3600" b="1" i="0" dirty="0">
                  <a:solidFill>
                    <a:srgbClr val="002060"/>
                  </a:solidFill>
                  <a:effectLst/>
                  <a:latin typeface="Arial" panose="020B0604020202020204" pitchFamily="34"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descr="Picture3"/>
          <p:cNvPicPr>
            <a:picLocks noChangeAspect="1"/>
          </p:cNvPicPr>
          <p:nvPr/>
        </p:nvPicPr>
        <p:blipFill>
          <a:blip r:embed="rId4"/>
          <a:srcRect l="39964" t="30048" r="31983" b="28356"/>
          <a:stretch>
            <a:fillRect/>
          </a:stretch>
        </p:blipFill>
        <p:spPr>
          <a:xfrm>
            <a:off x="11173229" y="5407025"/>
            <a:ext cx="978535" cy="1450975"/>
          </a:xfrm>
          <a:prstGeom prst="rect">
            <a:avLst/>
          </a:prstGeom>
        </p:spPr>
      </p:pic>
      <p:grpSp>
        <p:nvGrpSpPr>
          <p:cNvPr id="16" name="Group 15">
            <a:extLst>
              <a:ext uri="{FF2B5EF4-FFF2-40B4-BE49-F238E27FC236}">
                <a16:creationId xmlns:a16="http://schemas.microsoft.com/office/drawing/2014/main" id="{2072559C-4E0E-44C6-A70B-13FF4C0037FD}"/>
              </a:ext>
            </a:extLst>
          </p:cNvPr>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a:extLst>
                <a:ext uri="{FF2B5EF4-FFF2-40B4-BE49-F238E27FC236}">
                  <a16:creationId xmlns:a16="http://schemas.microsoft.com/office/drawing/2014/main" id="{2672162E-72FE-4B16-8811-261B1BF97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a:extLst>
                <a:ext uri="{FF2B5EF4-FFF2-40B4-BE49-F238E27FC236}">
                  <a16:creationId xmlns:a16="http://schemas.microsoft.com/office/drawing/2014/main" id="{0C0B27C6-8D79-4851-A94D-6EBEA93E5C41}"/>
                </a:ext>
              </a:extLst>
            </p:cNvPr>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rPr>
                <a:t>20 : 4</a:t>
              </a:r>
            </a:p>
          </p:txBody>
        </p:sp>
      </p:grpSp>
      <p:grpSp>
        <p:nvGrpSpPr>
          <p:cNvPr id="18" name="Group 17">
            <a:extLst>
              <a:ext uri="{FF2B5EF4-FFF2-40B4-BE49-F238E27FC236}">
                <a16:creationId xmlns:a16="http://schemas.microsoft.com/office/drawing/2014/main" id="{4F5984E8-C212-4742-86D8-640F90944750}"/>
              </a:ext>
            </a:extLst>
          </p:cNvPr>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a:extLst>
                <a:ext uri="{FF2B5EF4-FFF2-40B4-BE49-F238E27FC236}">
                  <a16:creationId xmlns:a16="http://schemas.microsoft.com/office/drawing/2014/main" id="{0F8B8C4C-D481-457C-8C70-AB5BD230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a:extLst>
                <a:ext uri="{FF2B5EF4-FFF2-40B4-BE49-F238E27FC236}">
                  <a16:creationId xmlns:a16="http://schemas.microsoft.com/office/drawing/2014/main" id="{8DC653F4-F7AC-47D8-8BBE-64DE819F741F}"/>
                </a:ext>
              </a:extLst>
            </p:cNvPr>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rPr>
                <a:t>2 x 3</a:t>
              </a:r>
            </a:p>
          </p:txBody>
        </p:sp>
      </p:grpSp>
      <p:grpSp>
        <p:nvGrpSpPr>
          <p:cNvPr id="20" name="Group 19">
            <a:extLst>
              <a:ext uri="{FF2B5EF4-FFF2-40B4-BE49-F238E27FC236}">
                <a16:creationId xmlns:a16="http://schemas.microsoft.com/office/drawing/2014/main" id="{AD370D9F-742D-46C2-86E0-778653E852D6}"/>
              </a:ext>
            </a:extLst>
          </p:cNvPr>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a:extLst>
                <a:ext uri="{FF2B5EF4-FFF2-40B4-BE49-F238E27FC236}">
                  <a16:creationId xmlns:a16="http://schemas.microsoft.com/office/drawing/2014/main" id="{940ACD2C-D891-4D94-8FF7-6B555E9E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a:extLst>
                <a:ext uri="{FF2B5EF4-FFF2-40B4-BE49-F238E27FC236}">
                  <a16:creationId xmlns:a16="http://schemas.microsoft.com/office/drawing/2014/main" id="{D430535A-FDB6-4408-A31A-00F687C1FE79}"/>
                </a:ext>
              </a:extLst>
            </p:cNvPr>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rPr>
                <a:t>3 x 6</a:t>
              </a:r>
            </a:p>
          </p:txBody>
        </p:sp>
      </p:grpSp>
      <p:grpSp>
        <p:nvGrpSpPr>
          <p:cNvPr id="21" name="Group 20">
            <a:extLst>
              <a:ext uri="{FF2B5EF4-FFF2-40B4-BE49-F238E27FC236}">
                <a16:creationId xmlns:a16="http://schemas.microsoft.com/office/drawing/2014/main" id="{2C99B693-B44E-45D2-929B-4D65DEDC3C6B}"/>
              </a:ext>
            </a:extLst>
          </p:cNvPr>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a:extLst>
                <a:ext uri="{FF2B5EF4-FFF2-40B4-BE49-F238E27FC236}">
                  <a16:creationId xmlns:a16="http://schemas.microsoft.com/office/drawing/2014/main" id="{99647BED-3F86-4419-BF59-88F777584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a:extLst>
                <a:ext uri="{FF2B5EF4-FFF2-40B4-BE49-F238E27FC236}">
                  <a16:creationId xmlns:a16="http://schemas.microsoft.com/office/drawing/2014/main" id="{65B41194-C804-497E-8E58-05CC89A007C8}"/>
                </a:ext>
              </a:extLst>
            </p:cNvPr>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rPr>
                <a:t>18 : 2</a:t>
              </a:r>
            </a:p>
          </p:txBody>
        </p:sp>
      </p:grpSp>
      <p:sp>
        <p:nvSpPr>
          <p:cNvPr id="52" name="Rectangle: Rounded Corners 51">
            <a:extLst>
              <a:ext uri="{FF2B5EF4-FFF2-40B4-BE49-F238E27FC236}">
                <a16:creationId xmlns:a16="http://schemas.microsoft.com/office/drawing/2014/main" id="{A3504350-B498-40B5-8D9D-B2BA7457F949}"/>
              </a:ext>
            </a:extLst>
          </p:cNvPr>
          <p:cNvSpPr/>
          <p:nvPr/>
        </p:nvSpPr>
        <p:spPr>
          <a:xfrm>
            <a:off x="889251"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53" name="Rectangle: Rounded Corners 52">
            <a:extLst>
              <a:ext uri="{FF2B5EF4-FFF2-40B4-BE49-F238E27FC236}">
                <a16:creationId xmlns:a16="http://schemas.microsoft.com/office/drawing/2014/main" id="{467624F1-AF3B-4222-962E-47D97BAF7D8C}"/>
              </a:ext>
            </a:extLst>
          </p:cNvPr>
          <p:cNvSpPr/>
          <p:nvPr/>
        </p:nvSpPr>
        <p:spPr>
          <a:xfrm>
            <a:off x="3740326" y="573265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p>
        </p:txBody>
      </p:sp>
      <p:sp>
        <p:nvSpPr>
          <p:cNvPr id="54" name="Rectangle: Rounded Corners 53">
            <a:extLst>
              <a:ext uri="{FF2B5EF4-FFF2-40B4-BE49-F238E27FC236}">
                <a16:creationId xmlns:a16="http://schemas.microsoft.com/office/drawing/2014/main" id="{FAD66620-3B79-439F-B4C5-74E2620EAFBA}"/>
              </a:ext>
            </a:extLst>
          </p:cNvPr>
          <p:cNvSpPr/>
          <p:nvPr/>
        </p:nvSpPr>
        <p:spPr>
          <a:xfrm>
            <a:off x="6469628"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55" name="Rectangle: Rounded Corners 54">
            <a:extLst>
              <a:ext uri="{FF2B5EF4-FFF2-40B4-BE49-F238E27FC236}">
                <a16:creationId xmlns:a16="http://schemas.microsoft.com/office/drawing/2014/main" id="{CFD233F3-A925-4DD9-AB30-307A0C1DBA97}"/>
              </a:ext>
            </a:extLst>
          </p:cNvPr>
          <p:cNvSpPr/>
          <p:nvPr/>
        </p:nvSpPr>
        <p:spPr>
          <a:xfrm>
            <a:off x="9350987" y="57387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grpSp>
        <p:nvGrpSpPr>
          <p:cNvPr id="56" name="Group 55">
            <a:extLst>
              <a:ext uri="{FF2B5EF4-FFF2-40B4-BE49-F238E27FC236}">
                <a16:creationId xmlns:a16="http://schemas.microsoft.com/office/drawing/2014/main" id="{E0B19236-7463-4738-A810-C413EB64FBE7}"/>
              </a:ext>
            </a:extLst>
          </p:cNvPr>
          <p:cNvGrpSpPr/>
          <p:nvPr/>
        </p:nvGrpSpPr>
        <p:grpSpPr>
          <a:xfrm>
            <a:off x="523270" y="1690577"/>
            <a:ext cx="2302132" cy="1881962"/>
            <a:chOff x="523270" y="1690577"/>
            <a:chExt cx="2302132" cy="1881962"/>
          </a:xfrm>
        </p:grpSpPr>
        <p:pic>
          <p:nvPicPr>
            <p:cNvPr id="57" name="Picture 56" descr="Icon&#10;&#10;Description automatically generated">
              <a:extLst>
                <a:ext uri="{FF2B5EF4-FFF2-40B4-BE49-F238E27FC236}">
                  <a16:creationId xmlns:a16="http://schemas.microsoft.com/office/drawing/2014/main" id="{4FDC4B87-F543-4770-8485-1E09CE0F3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a:extLst>
                <a:ext uri="{FF2B5EF4-FFF2-40B4-BE49-F238E27FC236}">
                  <a16:creationId xmlns:a16="http://schemas.microsoft.com/office/drawing/2014/main" id="{8F0424B1-25ED-4092-AC64-B28A819FCB4A}"/>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2</a:t>
              </a:r>
            </a:p>
          </p:txBody>
        </p:sp>
      </p:grpSp>
      <p:grpSp>
        <p:nvGrpSpPr>
          <p:cNvPr id="59" name="Group 58">
            <a:extLst>
              <a:ext uri="{FF2B5EF4-FFF2-40B4-BE49-F238E27FC236}">
                <a16:creationId xmlns:a16="http://schemas.microsoft.com/office/drawing/2014/main" id="{DBB5E8AC-552F-4184-A01D-2832EF339B65}"/>
              </a:ext>
            </a:extLst>
          </p:cNvPr>
          <p:cNvGrpSpPr/>
          <p:nvPr/>
        </p:nvGrpSpPr>
        <p:grpSpPr>
          <a:xfrm>
            <a:off x="3330265" y="1711842"/>
            <a:ext cx="2302132" cy="1881962"/>
            <a:chOff x="523270" y="1690577"/>
            <a:chExt cx="2302132" cy="1881962"/>
          </a:xfrm>
        </p:grpSpPr>
        <p:pic>
          <p:nvPicPr>
            <p:cNvPr id="60" name="Picture 59" descr="Icon&#10;&#10;Description automatically generated">
              <a:extLst>
                <a:ext uri="{FF2B5EF4-FFF2-40B4-BE49-F238E27FC236}">
                  <a16:creationId xmlns:a16="http://schemas.microsoft.com/office/drawing/2014/main" id="{C601273B-26E8-4278-8E61-F8AAD36D4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a:extLst>
                <a:ext uri="{FF2B5EF4-FFF2-40B4-BE49-F238E27FC236}">
                  <a16:creationId xmlns:a16="http://schemas.microsoft.com/office/drawing/2014/main" id="{7FDF18EB-B970-4568-B4F0-AF51EE24C92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45 : 9</a:t>
              </a:r>
            </a:p>
          </p:txBody>
        </p:sp>
      </p:grpSp>
      <p:grpSp>
        <p:nvGrpSpPr>
          <p:cNvPr id="62" name="Group 61">
            <a:extLst>
              <a:ext uri="{FF2B5EF4-FFF2-40B4-BE49-F238E27FC236}">
                <a16:creationId xmlns:a16="http://schemas.microsoft.com/office/drawing/2014/main" id="{B23970B6-DCE8-4460-B10A-5F009808D371}"/>
              </a:ext>
            </a:extLst>
          </p:cNvPr>
          <p:cNvGrpSpPr/>
          <p:nvPr/>
        </p:nvGrpSpPr>
        <p:grpSpPr>
          <a:xfrm>
            <a:off x="6096000" y="1733107"/>
            <a:ext cx="2302132" cy="1881962"/>
            <a:chOff x="523270" y="1690577"/>
            <a:chExt cx="2302132" cy="1881962"/>
          </a:xfrm>
        </p:grpSpPr>
        <p:pic>
          <p:nvPicPr>
            <p:cNvPr id="63" name="Picture 62" descr="Icon&#10;&#10;Description automatically generated">
              <a:extLst>
                <a:ext uri="{FF2B5EF4-FFF2-40B4-BE49-F238E27FC236}">
                  <a16:creationId xmlns:a16="http://schemas.microsoft.com/office/drawing/2014/main" id="{F9611D09-D8B4-47A6-A72E-C840B62FD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a:extLst>
                <a:ext uri="{FF2B5EF4-FFF2-40B4-BE49-F238E27FC236}">
                  <a16:creationId xmlns:a16="http://schemas.microsoft.com/office/drawing/2014/main" id="{3A1D1DEC-2EB4-4BD2-9B6B-441CA1F07045}"/>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1</a:t>
              </a:r>
            </a:p>
          </p:txBody>
        </p:sp>
      </p:grpSp>
      <p:grpSp>
        <p:nvGrpSpPr>
          <p:cNvPr id="65" name="Group 64">
            <a:extLst>
              <a:ext uri="{FF2B5EF4-FFF2-40B4-BE49-F238E27FC236}">
                <a16:creationId xmlns:a16="http://schemas.microsoft.com/office/drawing/2014/main" id="{C170F83F-EB44-43C0-9E71-A8F7CC83D4EC}"/>
              </a:ext>
            </a:extLst>
          </p:cNvPr>
          <p:cNvGrpSpPr/>
          <p:nvPr/>
        </p:nvGrpSpPr>
        <p:grpSpPr>
          <a:xfrm>
            <a:off x="8871097" y="1690577"/>
            <a:ext cx="2302132" cy="1881962"/>
            <a:chOff x="523270" y="1690577"/>
            <a:chExt cx="2302132" cy="1881962"/>
          </a:xfrm>
        </p:grpSpPr>
        <p:pic>
          <p:nvPicPr>
            <p:cNvPr id="66" name="Picture 65" descr="Icon&#10;&#10;Description automatically generated">
              <a:extLst>
                <a:ext uri="{FF2B5EF4-FFF2-40B4-BE49-F238E27FC236}">
                  <a16:creationId xmlns:a16="http://schemas.microsoft.com/office/drawing/2014/main" id="{87A56C24-3957-4932-94D8-F188F9F04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a:extLst>
                <a:ext uri="{FF2B5EF4-FFF2-40B4-BE49-F238E27FC236}">
                  <a16:creationId xmlns:a16="http://schemas.microsoft.com/office/drawing/2014/main" id="{85B3B21A-60FD-42ED-9E7F-F772C0E9271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54 : 9</a:t>
              </a:r>
            </a:p>
          </p:txBody>
        </p:sp>
      </p:grpSp>
      <p:sp>
        <p:nvSpPr>
          <p:cNvPr id="68" name="Rectangle: Rounded Corners 67">
            <a:extLst>
              <a:ext uri="{FF2B5EF4-FFF2-40B4-BE49-F238E27FC236}">
                <a16:creationId xmlns:a16="http://schemas.microsoft.com/office/drawing/2014/main" id="{0DBF094B-2C41-4F29-AEE7-69CF4166CD7F}"/>
              </a:ext>
            </a:extLst>
          </p:cNvPr>
          <p:cNvSpPr/>
          <p:nvPr/>
        </p:nvSpPr>
        <p:spPr>
          <a:xfrm>
            <a:off x="1063256"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69" name="Rectangle: Rounded Corners 68">
            <a:extLst>
              <a:ext uri="{FF2B5EF4-FFF2-40B4-BE49-F238E27FC236}">
                <a16:creationId xmlns:a16="http://schemas.microsoft.com/office/drawing/2014/main" id="{0C97F222-C80F-424C-B103-9A8A1AD0E368}"/>
              </a:ext>
            </a:extLst>
          </p:cNvPr>
          <p:cNvSpPr/>
          <p:nvPr/>
        </p:nvSpPr>
        <p:spPr>
          <a:xfrm>
            <a:off x="3859962"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70" name="Rectangle: Rounded Corners 69">
            <a:extLst>
              <a:ext uri="{FF2B5EF4-FFF2-40B4-BE49-F238E27FC236}">
                <a16:creationId xmlns:a16="http://schemas.microsoft.com/office/drawing/2014/main" id="{34F77540-EF65-40E9-87FE-4733A8EE923E}"/>
              </a:ext>
            </a:extLst>
          </p:cNvPr>
          <p:cNvSpPr/>
          <p:nvPr/>
        </p:nvSpPr>
        <p:spPr>
          <a:xfrm>
            <a:off x="6627169" y="250928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sp>
        <p:nvSpPr>
          <p:cNvPr id="71" name="Rectangle: Rounded Corners 70">
            <a:extLst>
              <a:ext uri="{FF2B5EF4-FFF2-40B4-BE49-F238E27FC236}">
                <a16:creationId xmlns:a16="http://schemas.microsoft.com/office/drawing/2014/main" id="{98413FB8-DF45-4E5F-9145-1BA27FF3C6D9}"/>
              </a:ext>
            </a:extLst>
          </p:cNvPr>
          <p:cNvSpPr/>
          <p:nvPr/>
        </p:nvSpPr>
        <p:spPr>
          <a:xfrm>
            <a:off x="9402266" y="246143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08333E-7 -4.81481E-6 L 0.44492 0.29815 " pathEditMode="relative" rAng="0" ptsTypes="AA">
                                      <p:cBhvr>
                                        <p:cTn id="46" dur="2000" fill="hold"/>
                                        <p:tgtEl>
                                          <p:spTgt spid="56"/>
                                        </p:tgtEl>
                                        <p:attrNameLst>
                                          <p:attrName>ppt_x</p:attrName>
                                          <p:attrName>ppt_y</p:attrName>
                                        </p:attrNameLst>
                                      </p:cBhvr>
                                      <p:rCtr x="22240" y="149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875E-6 4.44444E-6 L -0.25547 0.29583 " pathEditMode="relative" rAng="0" ptsTypes="AA">
                                      <p:cBhvr>
                                        <p:cTn id="50" dur="2000" fill="hold"/>
                                        <p:tgtEl>
                                          <p:spTgt spid="59"/>
                                        </p:tgtEl>
                                        <p:attrNameLst>
                                          <p:attrName>ppt_x</p:attrName>
                                          <p:attrName>ppt_y</p:attrName>
                                        </p:attrNameLst>
                                      </p:cBhvr>
                                      <p:rCtr x="-12773" y="1479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4.81481E-6 L 0.22891 0.29051 " pathEditMode="relative" rAng="0" ptsTypes="AA">
                                      <p:cBhvr>
                                        <p:cTn id="54" dur="2000" fill="hold"/>
                                        <p:tgtEl>
                                          <p:spTgt spid="62"/>
                                        </p:tgtEl>
                                        <p:attrNameLst>
                                          <p:attrName>ppt_x</p:attrName>
                                          <p:attrName>ppt_y</p:attrName>
                                        </p:attrNameLst>
                                      </p:cBhvr>
                                      <p:rCtr x="11445" y="1451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4.81481E-6 L -0.47318 0.3095 " pathEditMode="relative" rAng="0" ptsTypes="AA">
                                      <p:cBhvr>
                                        <p:cTn id="58" dur="2000" fill="hold"/>
                                        <p:tgtEl>
                                          <p:spTgt spid="65"/>
                                        </p:tgtEl>
                                        <p:attrNameLst>
                                          <p:attrName>ppt_x</p:attrName>
                                          <p:attrName>ppt_y</p:attrName>
                                        </p:attrNameLst>
                                      </p:cBhvr>
                                      <p:rCtr x="-23659"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68" grpId="0" animBg="1"/>
      <p:bldP spid="69" grpId="0" animBg="1"/>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EA3B7BE-70A7-4769-8F21-DF551B97A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3344" y="-635"/>
            <a:ext cx="1446376" cy="144637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lang="en-US" sz="4400" dirty="0" err="1">
                <a:solidFill>
                  <a:prstClr val="black"/>
                </a:solidFill>
                <a:latin typeface="Calibri" panose="020F0502020204030204"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grpSp>
        <p:nvGrpSpPr>
          <p:cNvPr id="7" name="Group 6"/>
          <p:cNvGrpSpPr/>
          <p:nvPr/>
        </p:nvGrpSpPr>
        <p:grpSpPr>
          <a:xfrm>
            <a:off x="6189677" y="1589083"/>
            <a:ext cx="2397732" cy="130799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605386" y="3927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7D387664-D666-4423-92F9-B23626AA1F60}"/>
              </a:ext>
            </a:extLst>
          </p:cNvPr>
          <p:cNvPicPr>
            <a:picLocks noChangeAspect="1"/>
          </p:cNvPicPr>
          <p:nvPr/>
        </p:nvPicPr>
        <p:blipFill>
          <a:blip r:embed="rId6"/>
          <a:stretch>
            <a:fillRect/>
          </a:stretch>
        </p:blipFill>
        <p:spPr>
          <a:xfrm>
            <a:off x="3539433" y="3005023"/>
            <a:ext cx="7986452" cy="102421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pic>
        <p:nvPicPr>
          <p:cNvPr id="4" name="Picture 3">
            <a:extLst>
              <a:ext uri="{FF2B5EF4-FFF2-40B4-BE49-F238E27FC236}">
                <a16:creationId xmlns:a16="http://schemas.microsoft.com/office/drawing/2014/main" id="{85A7324A-21F7-48EB-8922-D19E5EA72E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a:extLst>
              <a:ext uri="{FF2B5EF4-FFF2-40B4-BE49-F238E27FC236}">
                <a16:creationId xmlns:a16="http://schemas.microsoft.com/office/drawing/2014/main" id="{FD37FFE2-3B0D-400C-8BD5-8B328040C327}"/>
              </a:ext>
            </a:extLst>
          </p:cNvPr>
          <p:cNvPicPr>
            <a:picLocks noChangeAspect="1"/>
          </p:cNvPicPr>
          <p:nvPr/>
        </p:nvPicPr>
        <p:blipFill>
          <a:blip r:embed="rId7"/>
          <a:srcRect l="39964" t="30048" r="31983" b="28356"/>
          <a:stretch>
            <a:fillRect/>
          </a:stretch>
        </p:blipFill>
        <p:spPr>
          <a:xfrm>
            <a:off x="970841" y="2751778"/>
            <a:ext cx="1517177" cy="2249675"/>
          </a:xfrm>
          <a:prstGeom prst="rect">
            <a:avLst/>
          </a:prstGeom>
        </p:spPr>
      </p:pic>
      <p:sp>
        <p:nvSpPr>
          <p:cNvPr id="6" name="Speech Bubble: Rectangle with Corners Rounded 5">
            <a:extLst>
              <a:ext uri="{FF2B5EF4-FFF2-40B4-BE49-F238E27FC236}">
                <a16:creationId xmlns:a16="http://schemas.microsoft.com/office/drawing/2014/main" id="{DE813D15-779C-41D2-AB58-C169369D53A7}"/>
              </a:ext>
            </a:extLst>
          </p:cNvPr>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Mỗi</a:t>
            </a:r>
            <a:r>
              <a:rPr lang="en-US" sz="2400" dirty="0"/>
              <a:t>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9 </a:t>
            </a:r>
            <a:r>
              <a:rPr lang="en-US" sz="2400" dirty="0" err="1"/>
              <a:t>người</a:t>
            </a:r>
            <a:r>
              <a:rPr lang="en-US" sz="2400" dirty="0"/>
              <a:t>. </a:t>
            </a:r>
            <a:r>
              <a:rPr lang="en-US" sz="2400" dirty="0" err="1"/>
              <a:t>Hỏi</a:t>
            </a:r>
            <a:r>
              <a:rPr lang="en-US" sz="2400" dirty="0"/>
              <a:t> 2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bao </a:t>
            </a:r>
            <a:r>
              <a:rPr lang="en-US" sz="2400" dirty="0" err="1"/>
              <a:t>nhiêu</a:t>
            </a:r>
            <a:r>
              <a:rPr lang="en-US" sz="2400" dirty="0"/>
              <a:t> </a:t>
            </a:r>
            <a:r>
              <a:rPr lang="en-US" sz="2400" dirty="0" err="1"/>
              <a:t>người</a:t>
            </a:r>
            <a:r>
              <a:rPr lang="en-US" sz="2400" dirty="0"/>
              <a:t>?</a:t>
            </a:r>
          </a:p>
        </p:txBody>
      </p:sp>
      <p:sp>
        <p:nvSpPr>
          <p:cNvPr id="21" name="TextBox 20">
            <a:extLst>
              <a:ext uri="{FF2B5EF4-FFF2-40B4-BE49-F238E27FC236}">
                <a16:creationId xmlns:a16="http://schemas.microsoft.com/office/drawing/2014/main" id="{7D2A8359-429D-4691-BC90-28CEDD5B789D}"/>
              </a:ext>
            </a:extLst>
          </p:cNvPr>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x 2 = ?</a:t>
            </a:r>
          </a:p>
        </p:txBody>
      </p:sp>
      <p:sp>
        <p:nvSpPr>
          <p:cNvPr id="22" name="Rectangle: Rounded Corners 21">
            <a:extLst>
              <a:ext uri="{FF2B5EF4-FFF2-40B4-BE49-F238E27FC236}">
                <a16:creationId xmlns:a16="http://schemas.microsoft.com/office/drawing/2014/main" id="{AB73DEDF-5155-4ED0-BD45-28D395111A12}"/>
              </a:ext>
            </a:extLst>
          </p:cNvPr>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+ 9 = 18</a:t>
            </a:r>
          </a:p>
        </p:txBody>
      </p:sp>
      <p:sp>
        <p:nvSpPr>
          <p:cNvPr id="23" name="Rectangle: Rounded Corners 22">
            <a:extLst>
              <a:ext uri="{FF2B5EF4-FFF2-40B4-BE49-F238E27FC236}">
                <a16:creationId xmlns:a16="http://schemas.microsoft.com/office/drawing/2014/main" id="{981234F4-1BF2-4980-B27B-DB0E462B7573}"/>
              </a:ext>
            </a:extLst>
          </p:cNvPr>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x 2 = 18</a:t>
            </a:r>
          </a:p>
        </p:txBody>
      </p:sp>
      <p:cxnSp>
        <p:nvCxnSpPr>
          <p:cNvPr id="24" name="Straight Arrow Connector 23">
            <a:extLst>
              <a:ext uri="{FF2B5EF4-FFF2-40B4-BE49-F238E27FC236}">
                <a16:creationId xmlns:a16="http://schemas.microsoft.com/office/drawing/2014/main" id="{887063B1-7C16-4138-9E9B-E0050F09BAFC}"/>
              </a:ext>
            </a:extLst>
          </p:cNvPr>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BB3F6C-3CC3-4827-8D50-F8ED96E1811C}"/>
              </a:ext>
            </a:extLst>
          </p:cNvPr>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18 : 9 = 2</a:t>
            </a:r>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TextBox 10">
            <a:extLst>
              <a:ext uri="{FF2B5EF4-FFF2-40B4-BE49-F238E27FC236}">
                <a16:creationId xmlns:a16="http://schemas.microsoft.com/office/drawing/2014/main" id="{FC6FE054-7240-45C9-8CE9-CE5AA6C82B8E}"/>
              </a:ext>
            </a:extLst>
          </p:cNvPr>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   =   9</a:t>
            </a:r>
          </a:p>
        </p:txBody>
      </p:sp>
      <p:sp>
        <p:nvSpPr>
          <p:cNvPr id="12" name="TextBox 11">
            <a:extLst>
              <a:ext uri="{FF2B5EF4-FFF2-40B4-BE49-F238E27FC236}">
                <a16:creationId xmlns:a16="http://schemas.microsoft.com/office/drawing/2014/main" id="{5E5D291F-0D3B-48AF-A2EF-AD6A4C91BD3C}"/>
              </a:ext>
            </a:extLst>
          </p:cNvPr>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2   =  18</a:t>
            </a:r>
          </a:p>
        </p:txBody>
      </p:sp>
      <p:sp>
        <p:nvSpPr>
          <p:cNvPr id="13" name="TextBox 12">
            <a:extLst>
              <a:ext uri="{FF2B5EF4-FFF2-40B4-BE49-F238E27FC236}">
                <a16:creationId xmlns:a16="http://schemas.microsoft.com/office/drawing/2014/main" id="{3FC70A7B-DB51-438B-9B52-1A7F0E22E4E0}"/>
              </a:ext>
            </a:extLst>
          </p:cNvPr>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3   = ….</a:t>
            </a:r>
          </a:p>
        </p:txBody>
      </p:sp>
      <p:sp>
        <p:nvSpPr>
          <p:cNvPr id="14" name="TextBox 13">
            <a:extLst>
              <a:ext uri="{FF2B5EF4-FFF2-40B4-BE49-F238E27FC236}">
                <a16:creationId xmlns:a16="http://schemas.microsoft.com/office/drawing/2014/main" id="{EB4B41C5-48BE-41A1-8C68-7E506A3AB09B}"/>
              </a:ext>
            </a:extLst>
          </p:cNvPr>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4   =   ….</a:t>
            </a:r>
          </a:p>
        </p:txBody>
      </p:sp>
      <p:sp>
        <p:nvSpPr>
          <p:cNvPr id="15" name="Rectangle 14">
            <a:extLst>
              <a:ext uri="{FF2B5EF4-FFF2-40B4-BE49-F238E27FC236}">
                <a16:creationId xmlns:a16="http://schemas.microsoft.com/office/drawing/2014/main" id="{E841D289-C470-48A6-996D-E132C658B620}"/>
              </a:ext>
            </a:extLst>
          </p:cNvPr>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Hoàn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thành</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bảng</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nhân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9, chia 9</a:t>
            </a:r>
            <a:endParaRPr lang="en-US" sz="4800" b="1" dirty="0">
              <a:ln w="22225">
                <a:solidFill>
                  <a:srgbClr val="FF0000"/>
                </a:solidFill>
                <a:prstDash val="solid"/>
              </a:ln>
              <a:solidFill>
                <a:srgbClr val="FFFF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E83EC4-BD92-4E86-8503-E4930BF52431}"/>
              </a:ext>
            </a:extLst>
          </p:cNvPr>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5   =  ….</a:t>
            </a:r>
          </a:p>
        </p:txBody>
      </p:sp>
      <p:sp>
        <p:nvSpPr>
          <p:cNvPr id="17" name="TextBox 16">
            <a:extLst>
              <a:ext uri="{FF2B5EF4-FFF2-40B4-BE49-F238E27FC236}">
                <a16:creationId xmlns:a16="http://schemas.microsoft.com/office/drawing/2014/main" id="{A9BC041E-E6AB-45E2-BC26-BC4937DCEE21}"/>
              </a:ext>
            </a:extLst>
          </p:cNvPr>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6   =  ….</a:t>
            </a:r>
          </a:p>
        </p:txBody>
      </p:sp>
      <p:sp>
        <p:nvSpPr>
          <p:cNvPr id="18" name="TextBox 17">
            <a:extLst>
              <a:ext uri="{FF2B5EF4-FFF2-40B4-BE49-F238E27FC236}">
                <a16:creationId xmlns:a16="http://schemas.microsoft.com/office/drawing/2014/main" id="{A3A06170-62D3-428D-8F31-8B9DD89E1BAD}"/>
              </a:ext>
            </a:extLst>
          </p:cNvPr>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7   =  ….</a:t>
            </a:r>
          </a:p>
        </p:txBody>
      </p:sp>
      <p:sp>
        <p:nvSpPr>
          <p:cNvPr id="20" name="TextBox 19">
            <a:extLst>
              <a:ext uri="{FF2B5EF4-FFF2-40B4-BE49-F238E27FC236}">
                <a16:creationId xmlns:a16="http://schemas.microsoft.com/office/drawing/2014/main" id="{12D3F943-9AB2-4623-B44E-182C7C66A7E4}"/>
              </a:ext>
            </a:extLst>
          </p:cNvPr>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8   =  ….</a:t>
            </a:r>
          </a:p>
        </p:txBody>
      </p:sp>
      <p:sp>
        <p:nvSpPr>
          <p:cNvPr id="26" name="TextBox 25">
            <a:extLst>
              <a:ext uri="{FF2B5EF4-FFF2-40B4-BE49-F238E27FC236}">
                <a16:creationId xmlns:a16="http://schemas.microsoft.com/office/drawing/2014/main" id="{908AE50D-C5DD-4299-B23A-702B6D1A2EC3}"/>
              </a:ext>
            </a:extLst>
          </p:cNvPr>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9   =  ….</a:t>
            </a:r>
          </a:p>
        </p:txBody>
      </p:sp>
      <p:sp>
        <p:nvSpPr>
          <p:cNvPr id="27" name="TextBox 26">
            <a:extLst>
              <a:ext uri="{FF2B5EF4-FFF2-40B4-BE49-F238E27FC236}">
                <a16:creationId xmlns:a16="http://schemas.microsoft.com/office/drawing/2014/main" id="{A48B4958-83E5-46B5-964F-13755E800823}"/>
              </a:ext>
            </a:extLst>
          </p:cNvPr>
          <p:cNvSpPr txBox="1"/>
          <p:nvPr/>
        </p:nvSpPr>
        <p:spPr>
          <a:xfrm>
            <a:off x="4669838" y="5630595"/>
            <a:ext cx="3394624"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10 =  ….</a:t>
            </a:r>
          </a:p>
        </p:txBody>
      </p:sp>
      <p:sp>
        <p:nvSpPr>
          <p:cNvPr id="28" name="Rectangle 27">
            <a:extLst>
              <a:ext uri="{FF2B5EF4-FFF2-40B4-BE49-F238E27FC236}">
                <a16:creationId xmlns:a16="http://schemas.microsoft.com/office/drawing/2014/main" id="{260567BE-494E-49AE-A1BF-DCC430A663CD}"/>
              </a:ext>
            </a:extLst>
          </p:cNvPr>
          <p:cNvSpPr/>
          <p:nvPr/>
        </p:nvSpPr>
        <p:spPr>
          <a:xfrm>
            <a:off x="6799492" y="2167395"/>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36</a:t>
            </a:r>
          </a:p>
        </p:txBody>
      </p:sp>
      <p:sp>
        <p:nvSpPr>
          <p:cNvPr id="29" name="Rectangle 28">
            <a:extLst>
              <a:ext uri="{FF2B5EF4-FFF2-40B4-BE49-F238E27FC236}">
                <a16:creationId xmlns:a16="http://schemas.microsoft.com/office/drawing/2014/main" id="{918F2271-56E5-4483-A69D-4690EA96D3DB}"/>
              </a:ext>
            </a:extLst>
          </p:cNvPr>
          <p:cNvSpPr/>
          <p:nvPr/>
        </p:nvSpPr>
        <p:spPr>
          <a:xfrm>
            <a:off x="6787148" y="2780319"/>
            <a:ext cx="76737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45</a:t>
            </a:r>
          </a:p>
        </p:txBody>
      </p:sp>
      <p:sp>
        <p:nvSpPr>
          <p:cNvPr id="30" name="Rectangle 29">
            <a:extLst>
              <a:ext uri="{FF2B5EF4-FFF2-40B4-BE49-F238E27FC236}">
                <a16:creationId xmlns:a16="http://schemas.microsoft.com/office/drawing/2014/main" id="{64DBFB7A-630D-49C0-A642-8F1E2149338F}"/>
              </a:ext>
            </a:extLst>
          </p:cNvPr>
          <p:cNvSpPr/>
          <p:nvPr/>
        </p:nvSpPr>
        <p:spPr>
          <a:xfrm>
            <a:off x="6779452" y="3376912"/>
            <a:ext cx="7750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sp>
        <p:nvSpPr>
          <p:cNvPr id="31" name="Rectangle 30">
            <a:extLst>
              <a:ext uri="{FF2B5EF4-FFF2-40B4-BE49-F238E27FC236}">
                <a16:creationId xmlns:a16="http://schemas.microsoft.com/office/drawing/2014/main" id="{C8C89BCD-1500-43EF-A119-7525967E7BA6}"/>
              </a:ext>
            </a:extLst>
          </p:cNvPr>
          <p:cNvSpPr/>
          <p:nvPr/>
        </p:nvSpPr>
        <p:spPr>
          <a:xfrm>
            <a:off x="6799492" y="3943390"/>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63</a:t>
            </a:r>
          </a:p>
        </p:txBody>
      </p:sp>
      <p:sp>
        <p:nvSpPr>
          <p:cNvPr id="32" name="Rectangle 31">
            <a:extLst>
              <a:ext uri="{FF2B5EF4-FFF2-40B4-BE49-F238E27FC236}">
                <a16:creationId xmlns:a16="http://schemas.microsoft.com/office/drawing/2014/main" id="{AED833E0-8A3F-4483-9E58-CD0ADC0F0812}"/>
              </a:ext>
            </a:extLst>
          </p:cNvPr>
          <p:cNvSpPr/>
          <p:nvPr/>
        </p:nvSpPr>
        <p:spPr>
          <a:xfrm>
            <a:off x="6799539" y="4528165"/>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72</a:t>
            </a:r>
          </a:p>
        </p:txBody>
      </p:sp>
      <p:sp>
        <p:nvSpPr>
          <p:cNvPr id="33" name="Rectangle 32">
            <a:extLst>
              <a:ext uri="{FF2B5EF4-FFF2-40B4-BE49-F238E27FC236}">
                <a16:creationId xmlns:a16="http://schemas.microsoft.com/office/drawing/2014/main" id="{D92CAE5A-A92F-47F2-8293-635BAFAD6AB5}"/>
              </a:ext>
            </a:extLst>
          </p:cNvPr>
          <p:cNvSpPr/>
          <p:nvPr/>
        </p:nvSpPr>
        <p:spPr>
          <a:xfrm>
            <a:off x="6789519" y="5093870"/>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81</a:t>
            </a:r>
          </a:p>
        </p:txBody>
      </p:sp>
      <p:sp>
        <p:nvSpPr>
          <p:cNvPr id="34" name="Rectangle 33">
            <a:extLst>
              <a:ext uri="{FF2B5EF4-FFF2-40B4-BE49-F238E27FC236}">
                <a16:creationId xmlns:a16="http://schemas.microsoft.com/office/drawing/2014/main" id="{62708AB0-D414-473D-A50B-48AA35889A3D}"/>
              </a:ext>
            </a:extLst>
          </p:cNvPr>
          <p:cNvSpPr/>
          <p:nvPr/>
        </p:nvSpPr>
        <p:spPr>
          <a:xfrm>
            <a:off x="6801399" y="5661372"/>
            <a:ext cx="767651"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90</a:t>
            </a:r>
          </a:p>
        </p:txBody>
      </p:sp>
      <p:sp>
        <p:nvSpPr>
          <p:cNvPr id="38" name="Rectangle 37">
            <a:extLst>
              <a:ext uri="{FF2B5EF4-FFF2-40B4-BE49-F238E27FC236}">
                <a16:creationId xmlns:a16="http://schemas.microsoft.com/office/drawing/2014/main" id="{C21A0B3B-F153-4B2F-9CB1-3A51C403A779}"/>
              </a:ext>
            </a:extLst>
          </p:cNvPr>
          <p:cNvSpPr/>
          <p:nvPr/>
        </p:nvSpPr>
        <p:spPr>
          <a:xfrm>
            <a:off x="6799492" y="1521065"/>
            <a:ext cx="71771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39" name="Arrow: Right 38">
            <a:extLst>
              <a:ext uri="{FF2B5EF4-FFF2-40B4-BE49-F238E27FC236}">
                <a16:creationId xmlns:a16="http://schemas.microsoft.com/office/drawing/2014/main" id="{0BE2FE0B-7B1C-46EF-BB1F-4DD67D2D3B74}"/>
              </a:ext>
            </a:extLst>
          </p:cNvPr>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36D39A55-3258-493F-AEB5-ACB71AE53A7F}"/>
              </a:ext>
            </a:extLst>
          </p:cNvPr>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9  :  9  =  1</a:t>
            </a:r>
          </a:p>
        </p:txBody>
      </p:sp>
      <p:sp>
        <p:nvSpPr>
          <p:cNvPr id="41" name="TextBox 40">
            <a:extLst>
              <a:ext uri="{FF2B5EF4-FFF2-40B4-BE49-F238E27FC236}">
                <a16:creationId xmlns:a16="http://schemas.microsoft.com/office/drawing/2014/main" id="{B794C56D-2A7A-4296-A7A6-B81F671B068F}"/>
              </a:ext>
            </a:extLst>
          </p:cNvPr>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18 :  9  =  2</a:t>
            </a:r>
          </a:p>
        </p:txBody>
      </p:sp>
      <p:sp>
        <p:nvSpPr>
          <p:cNvPr id="42" name="TextBox 41">
            <a:extLst>
              <a:ext uri="{FF2B5EF4-FFF2-40B4-BE49-F238E27FC236}">
                <a16:creationId xmlns:a16="http://schemas.microsoft.com/office/drawing/2014/main" id="{4863C9EF-B18B-49A2-AA22-A2B0AD2BDD27}"/>
              </a:ext>
            </a:extLst>
          </p:cNvPr>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27 :  9  = ….</a:t>
            </a:r>
          </a:p>
        </p:txBody>
      </p:sp>
      <p:sp>
        <p:nvSpPr>
          <p:cNvPr id="43" name="TextBox 42">
            <a:extLst>
              <a:ext uri="{FF2B5EF4-FFF2-40B4-BE49-F238E27FC236}">
                <a16:creationId xmlns:a16="http://schemas.microsoft.com/office/drawing/2014/main" id="{223EA174-0188-4E10-A42C-26BA4AB5FCBB}"/>
              </a:ext>
            </a:extLst>
          </p:cNvPr>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36 :  9  = ….</a:t>
            </a:r>
          </a:p>
        </p:txBody>
      </p:sp>
      <p:sp>
        <p:nvSpPr>
          <p:cNvPr id="44" name="TextBox 43">
            <a:extLst>
              <a:ext uri="{FF2B5EF4-FFF2-40B4-BE49-F238E27FC236}">
                <a16:creationId xmlns:a16="http://schemas.microsoft.com/office/drawing/2014/main" id="{D7059A0F-7545-4478-B5C9-2E5CB23A41D6}"/>
              </a:ext>
            </a:extLst>
          </p:cNvPr>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45 :  9  = ….</a:t>
            </a:r>
          </a:p>
        </p:txBody>
      </p:sp>
      <p:sp>
        <p:nvSpPr>
          <p:cNvPr id="45" name="TextBox 44">
            <a:extLst>
              <a:ext uri="{FF2B5EF4-FFF2-40B4-BE49-F238E27FC236}">
                <a16:creationId xmlns:a16="http://schemas.microsoft.com/office/drawing/2014/main" id="{E8CECED5-7BB2-439D-AEB3-F26A9AEF6806}"/>
              </a:ext>
            </a:extLst>
          </p:cNvPr>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54 :  9  = ….</a:t>
            </a:r>
          </a:p>
        </p:txBody>
      </p:sp>
      <p:sp>
        <p:nvSpPr>
          <p:cNvPr id="46" name="TextBox 45">
            <a:extLst>
              <a:ext uri="{FF2B5EF4-FFF2-40B4-BE49-F238E27FC236}">
                <a16:creationId xmlns:a16="http://schemas.microsoft.com/office/drawing/2014/main" id="{2C235189-C165-4641-AF0E-9211AD05B6E8}"/>
              </a:ext>
            </a:extLst>
          </p:cNvPr>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63 :  9  = ….</a:t>
            </a:r>
          </a:p>
        </p:txBody>
      </p:sp>
      <p:sp>
        <p:nvSpPr>
          <p:cNvPr id="47" name="TextBox 46">
            <a:extLst>
              <a:ext uri="{FF2B5EF4-FFF2-40B4-BE49-F238E27FC236}">
                <a16:creationId xmlns:a16="http://schemas.microsoft.com/office/drawing/2014/main" id="{5AF2F719-FCE5-42EB-B811-AA114DD41894}"/>
              </a:ext>
            </a:extLst>
          </p:cNvPr>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72 :  9  = ….</a:t>
            </a:r>
          </a:p>
        </p:txBody>
      </p:sp>
      <p:sp>
        <p:nvSpPr>
          <p:cNvPr id="48" name="TextBox 47">
            <a:extLst>
              <a:ext uri="{FF2B5EF4-FFF2-40B4-BE49-F238E27FC236}">
                <a16:creationId xmlns:a16="http://schemas.microsoft.com/office/drawing/2014/main" id="{179B6EC4-6C01-4877-BC97-3DB84AB276D6}"/>
              </a:ext>
            </a:extLst>
          </p:cNvPr>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81 :  9  = ….</a:t>
            </a:r>
          </a:p>
        </p:txBody>
      </p:sp>
      <p:sp>
        <p:nvSpPr>
          <p:cNvPr id="49" name="TextBox 48">
            <a:extLst>
              <a:ext uri="{FF2B5EF4-FFF2-40B4-BE49-F238E27FC236}">
                <a16:creationId xmlns:a16="http://schemas.microsoft.com/office/drawing/2014/main" id="{51DE75F1-2D36-4671-BC6C-A5279BE90040}"/>
              </a:ext>
            </a:extLst>
          </p:cNvPr>
          <p:cNvSpPr txBox="1"/>
          <p:nvPr/>
        </p:nvSpPr>
        <p:spPr>
          <a:xfrm>
            <a:off x="8326718" y="552109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90 :  9  = ….</a:t>
            </a:r>
          </a:p>
        </p:txBody>
      </p:sp>
      <p:sp>
        <p:nvSpPr>
          <p:cNvPr id="50" name="Rectangle 49">
            <a:extLst>
              <a:ext uri="{FF2B5EF4-FFF2-40B4-BE49-F238E27FC236}">
                <a16:creationId xmlns:a16="http://schemas.microsoft.com/office/drawing/2014/main" id="{110028F4-89B3-4B33-A450-885F58A38870}"/>
              </a:ext>
            </a:extLst>
          </p:cNvPr>
          <p:cNvSpPr/>
          <p:nvPr/>
        </p:nvSpPr>
        <p:spPr>
          <a:xfrm>
            <a:off x="10134477" y="1495900"/>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p>
        </p:txBody>
      </p:sp>
      <p:sp>
        <p:nvSpPr>
          <p:cNvPr id="51" name="Rectangle 50">
            <a:extLst>
              <a:ext uri="{FF2B5EF4-FFF2-40B4-BE49-F238E27FC236}">
                <a16:creationId xmlns:a16="http://schemas.microsoft.com/office/drawing/2014/main" id="{3F05A59A-38A8-4060-B3EA-2F409CDFE7A2}"/>
              </a:ext>
            </a:extLst>
          </p:cNvPr>
          <p:cNvSpPr/>
          <p:nvPr/>
        </p:nvSpPr>
        <p:spPr>
          <a:xfrm>
            <a:off x="10134477" y="209325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a:t>
            </a:r>
          </a:p>
        </p:txBody>
      </p:sp>
      <p:sp>
        <p:nvSpPr>
          <p:cNvPr id="52" name="Rectangle 51">
            <a:extLst>
              <a:ext uri="{FF2B5EF4-FFF2-40B4-BE49-F238E27FC236}">
                <a16:creationId xmlns:a16="http://schemas.microsoft.com/office/drawing/2014/main" id="{D5C8080F-4A7B-440C-9C0C-2A88EDD44BE9}"/>
              </a:ext>
            </a:extLst>
          </p:cNvPr>
          <p:cNvSpPr/>
          <p:nvPr/>
        </p:nvSpPr>
        <p:spPr>
          <a:xfrm>
            <a:off x="10134477" y="267548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a:t>
            </a:r>
          </a:p>
        </p:txBody>
      </p:sp>
      <p:sp>
        <p:nvSpPr>
          <p:cNvPr id="53" name="Rectangle 52">
            <a:extLst>
              <a:ext uri="{FF2B5EF4-FFF2-40B4-BE49-F238E27FC236}">
                <a16:creationId xmlns:a16="http://schemas.microsoft.com/office/drawing/2014/main" id="{7C630915-253C-478C-B0D3-BD5B76D58977}"/>
              </a:ext>
            </a:extLst>
          </p:cNvPr>
          <p:cNvSpPr/>
          <p:nvPr/>
        </p:nvSpPr>
        <p:spPr>
          <a:xfrm>
            <a:off x="10132017" y="3260742"/>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a:t>
            </a:r>
          </a:p>
        </p:txBody>
      </p:sp>
      <p:sp>
        <p:nvSpPr>
          <p:cNvPr id="54" name="Rectangle 53">
            <a:extLst>
              <a:ext uri="{FF2B5EF4-FFF2-40B4-BE49-F238E27FC236}">
                <a16:creationId xmlns:a16="http://schemas.microsoft.com/office/drawing/2014/main" id="{BA1659CF-C1D9-49E6-A228-2A5DB1FF8A8B}"/>
              </a:ext>
            </a:extLst>
          </p:cNvPr>
          <p:cNvSpPr/>
          <p:nvPr/>
        </p:nvSpPr>
        <p:spPr>
          <a:xfrm>
            <a:off x="10132017" y="383199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sp>
        <p:nvSpPr>
          <p:cNvPr id="55" name="Rectangle 54">
            <a:extLst>
              <a:ext uri="{FF2B5EF4-FFF2-40B4-BE49-F238E27FC236}">
                <a16:creationId xmlns:a16="http://schemas.microsoft.com/office/drawing/2014/main" id="{32A4A071-D062-401A-98E7-F38947B6CC69}"/>
              </a:ext>
            </a:extLst>
          </p:cNvPr>
          <p:cNvSpPr/>
          <p:nvPr/>
        </p:nvSpPr>
        <p:spPr>
          <a:xfrm>
            <a:off x="10132017" y="444092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a:t>
            </a:r>
          </a:p>
        </p:txBody>
      </p:sp>
      <p:sp>
        <p:nvSpPr>
          <p:cNvPr id="56" name="Rectangle 55">
            <a:extLst>
              <a:ext uri="{FF2B5EF4-FFF2-40B4-BE49-F238E27FC236}">
                <a16:creationId xmlns:a16="http://schemas.microsoft.com/office/drawing/2014/main" id="{36F96D4A-86D7-40E6-879A-6A3A520C3466}"/>
              </a:ext>
            </a:extLst>
          </p:cNvPr>
          <p:cNvSpPr/>
          <p:nvPr/>
        </p:nvSpPr>
        <p:spPr>
          <a:xfrm>
            <a:off x="10132017" y="501729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a:t>
            </a:r>
          </a:p>
        </p:txBody>
      </p:sp>
      <p:sp>
        <p:nvSpPr>
          <p:cNvPr id="57" name="Rectangle 56">
            <a:extLst>
              <a:ext uri="{FF2B5EF4-FFF2-40B4-BE49-F238E27FC236}">
                <a16:creationId xmlns:a16="http://schemas.microsoft.com/office/drawing/2014/main" id="{635D98D2-9C88-4F72-B5AD-1A2B131902FA}"/>
              </a:ext>
            </a:extLst>
          </p:cNvPr>
          <p:cNvSpPr/>
          <p:nvPr/>
        </p:nvSpPr>
        <p:spPr>
          <a:xfrm>
            <a:off x="10140949" y="558970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a:t>
            </a:r>
          </a:p>
        </p:txBody>
      </p:sp>
      <p:grpSp>
        <p:nvGrpSpPr>
          <p:cNvPr id="58" name="Group 57">
            <a:extLst>
              <a:ext uri="{FF2B5EF4-FFF2-40B4-BE49-F238E27FC236}">
                <a16:creationId xmlns:a16="http://schemas.microsoft.com/office/drawing/2014/main" id="{9300CBB1-7C9B-48D3-8382-98F9F1EBF062}"/>
              </a:ext>
            </a:extLst>
          </p:cNvPr>
          <p:cNvGrpSpPr/>
          <p:nvPr/>
        </p:nvGrpSpPr>
        <p:grpSpPr>
          <a:xfrm flipH="1">
            <a:off x="285943" y="1903228"/>
            <a:ext cx="3399698" cy="2798066"/>
            <a:chOff x="8031612" y="156491"/>
            <a:chExt cx="3657600" cy="3657600"/>
          </a:xfrm>
        </p:grpSpPr>
        <p:pic>
          <p:nvPicPr>
            <p:cNvPr id="59" name="Picture 58" descr="A picture containing light&#10;&#10;Description automatically generated">
              <a:extLst>
                <a:ext uri="{FF2B5EF4-FFF2-40B4-BE49-F238E27FC236}">
                  <a16:creationId xmlns:a16="http://schemas.microsoft.com/office/drawing/2014/main" id="{D299107B-E772-4759-A1EB-7E1AE747B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a:extLst>
                <a:ext uri="{FF2B5EF4-FFF2-40B4-BE49-F238E27FC236}">
                  <a16:creationId xmlns:a16="http://schemas.microsoft.com/office/drawing/2014/main" id="{EA3AAC47-4A3C-40D6-A670-DA234831A98E}"/>
                </a:ext>
              </a:extLst>
            </p:cNvPr>
            <p:cNvSpPr txBox="1"/>
            <p:nvPr/>
          </p:nvSpPr>
          <p:spPr>
            <a:xfrm>
              <a:off x="8788112" y="1416409"/>
              <a:ext cx="2144600" cy="1488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FF2727"/>
                  </a:solidFill>
                  <a:latin typeface="Calibri" panose="020F0502020204030204"/>
                </a:rPr>
                <a:t>Thảo</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luận</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nhóm</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đôi</a:t>
              </a:r>
              <a:endParaRPr kumimoji="0" lang="en-US" sz="3400" b="1" i="0" u="none" strike="noStrike" kern="1200" cap="none" spc="0" normalizeH="0" baseline="0" noProof="0" dirty="0">
                <a:ln>
                  <a:noFill/>
                </a:ln>
                <a:solidFill>
                  <a:srgbClr val="FF2727"/>
                </a:solidFill>
                <a:effectLst/>
                <a:uLnTx/>
                <a:uFillTx/>
                <a:latin typeface="Calibri" panose="020F0502020204030204"/>
                <a:ea typeface="+mn-ea"/>
                <a:cs typeface="+mn-cs"/>
              </a:endParaRPr>
            </a:p>
          </p:txBody>
        </p:sp>
      </p:grpSp>
      <p:pic>
        <p:nvPicPr>
          <p:cNvPr id="61" name="Picture 60" descr="A couple of children's toys&#10;&#10;Description automatically generated with low confidence">
            <a:extLst>
              <a:ext uri="{FF2B5EF4-FFF2-40B4-BE49-F238E27FC236}">
                <a16:creationId xmlns:a16="http://schemas.microsoft.com/office/drawing/2014/main" id="{10C8A48B-1EDE-478D-BE64-3FA01B823C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p:blipFill>
        <p:spPr>
          <a:xfrm>
            <a:off x="1742179" y="4422627"/>
            <a:ext cx="2192478" cy="1792533"/>
          </a:xfrm>
          <a:prstGeom prst="rect">
            <a:avLst/>
          </a:prstGeom>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left)">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p:tgtEl>
                                          <p:spTgt spid="40"/>
                                        </p:tgtEl>
                                        <p:attrNameLst>
                                          <p:attrName>ppt_x</p:attrName>
                                        </p:attrNameLst>
                                      </p:cBhvr>
                                      <p:tavLst>
                                        <p:tav tm="0">
                                          <p:val>
                                            <p:strVal val="#ppt_x-#ppt_w*1.125000"/>
                                          </p:val>
                                        </p:tav>
                                        <p:tav tm="100000">
                                          <p:val>
                                            <p:strVal val="#ppt_x"/>
                                          </p:val>
                                        </p:tav>
                                      </p:tavLst>
                                    </p:anim>
                                    <p:animEffect transition="in" filter="wipe(right)">
                                      <p:cBhvr>
                                        <p:cTn id="116" dur="500"/>
                                        <p:tgtEl>
                                          <p:spTgt spid="40"/>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p:tgtEl>
                                          <p:spTgt spid="41"/>
                                        </p:tgtEl>
                                        <p:attrNameLst>
                                          <p:attrName>ppt_x</p:attrName>
                                        </p:attrNameLst>
                                      </p:cBhvr>
                                      <p:tavLst>
                                        <p:tav tm="0">
                                          <p:val>
                                            <p:strVal val="#ppt_x-#ppt_w*1.125000"/>
                                          </p:val>
                                        </p:tav>
                                        <p:tav tm="100000">
                                          <p:val>
                                            <p:strVal val="#ppt_x"/>
                                          </p:val>
                                        </p:tav>
                                      </p:tavLst>
                                    </p:anim>
                                    <p:animEffect transition="in" filter="wipe(right)">
                                      <p:cBhvr>
                                        <p:cTn id="120" dur="500"/>
                                        <p:tgtEl>
                                          <p:spTgt spid="41"/>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500"/>
                                        <p:tgtEl>
                                          <p:spTgt spid="42"/>
                                        </p:tgtEl>
                                        <p:attrNameLst>
                                          <p:attrName>ppt_x</p:attrName>
                                        </p:attrNameLst>
                                      </p:cBhvr>
                                      <p:tavLst>
                                        <p:tav tm="0">
                                          <p:val>
                                            <p:strVal val="#ppt_x-#ppt_w*1.125000"/>
                                          </p:val>
                                        </p:tav>
                                        <p:tav tm="100000">
                                          <p:val>
                                            <p:strVal val="#ppt_x"/>
                                          </p:val>
                                        </p:tav>
                                      </p:tavLst>
                                    </p:anim>
                                    <p:animEffect transition="in" filter="wipe(right)">
                                      <p:cBhvr>
                                        <p:cTn id="124" dur="500"/>
                                        <p:tgtEl>
                                          <p:spTgt spid="42"/>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p:tgtEl>
                                          <p:spTgt spid="43"/>
                                        </p:tgtEl>
                                        <p:attrNameLst>
                                          <p:attrName>ppt_x</p:attrName>
                                        </p:attrNameLst>
                                      </p:cBhvr>
                                      <p:tavLst>
                                        <p:tav tm="0">
                                          <p:val>
                                            <p:strVal val="#ppt_x-#ppt_w*1.125000"/>
                                          </p:val>
                                        </p:tav>
                                        <p:tav tm="100000">
                                          <p:val>
                                            <p:strVal val="#ppt_x"/>
                                          </p:val>
                                        </p:tav>
                                      </p:tavLst>
                                    </p:anim>
                                    <p:animEffect transition="in" filter="wipe(right)">
                                      <p:cBhvr>
                                        <p:cTn id="128" dur="500"/>
                                        <p:tgtEl>
                                          <p:spTgt spid="43"/>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p:tgtEl>
                                          <p:spTgt spid="44"/>
                                        </p:tgtEl>
                                        <p:attrNameLst>
                                          <p:attrName>ppt_x</p:attrName>
                                        </p:attrNameLst>
                                      </p:cBhvr>
                                      <p:tavLst>
                                        <p:tav tm="0">
                                          <p:val>
                                            <p:strVal val="#ppt_x-#ppt_w*1.125000"/>
                                          </p:val>
                                        </p:tav>
                                        <p:tav tm="100000">
                                          <p:val>
                                            <p:strVal val="#ppt_x"/>
                                          </p:val>
                                        </p:tav>
                                      </p:tavLst>
                                    </p:anim>
                                    <p:animEffect transition="in" filter="wipe(right)">
                                      <p:cBhvr>
                                        <p:cTn id="132" dur="500"/>
                                        <p:tgtEl>
                                          <p:spTgt spid="44"/>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p:tgtEl>
                                          <p:spTgt spid="45"/>
                                        </p:tgtEl>
                                        <p:attrNameLst>
                                          <p:attrName>ppt_x</p:attrName>
                                        </p:attrNameLst>
                                      </p:cBhvr>
                                      <p:tavLst>
                                        <p:tav tm="0">
                                          <p:val>
                                            <p:strVal val="#ppt_x-#ppt_w*1.125000"/>
                                          </p:val>
                                        </p:tav>
                                        <p:tav tm="100000">
                                          <p:val>
                                            <p:strVal val="#ppt_x"/>
                                          </p:val>
                                        </p:tav>
                                      </p:tavLst>
                                    </p:anim>
                                    <p:animEffect transition="in" filter="wipe(right)">
                                      <p:cBhvr>
                                        <p:cTn id="136" dur="500"/>
                                        <p:tgtEl>
                                          <p:spTgt spid="45"/>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p:tgtEl>
                                          <p:spTgt spid="46"/>
                                        </p:tgtEl>
                                        <p:attrNameLst>
                                          <p:attrName>ppt_x</p:attrName>
                                        </p:attrNameLst>
                                      </p:cBhvr>
                                      <p:tavLst>
                                        <p:tav tm="0">
                                          <p:val>
                                            <p:strVal val="#ppt_x-#ppt_w*1.125000"/>
                                          </p:val>
                                        </p:tav>
                                        <p:tav tm="100000">
                                          <p:val>
                                            <p:strVal val="#ppt_x"/>
                                          </p:val>
                                        </p:tav>
                                      </p:tavLst>
                                    </p:anim>
                                    <p:animEffect transition="in" filter="wipe(right)">
                                      <p:cBhvr>
                                        <p:cTn id="140" dur="500"/>
                                        <p:tgtEl>
                                          <p:spTgt spid="4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p:tgtEl>
                                          <p:spTgt spid="47"/>
                                        </p:tgtEl>
                                        <p:attrNameLst>
                                          <p:attrName>ppt_x</p:attrName>
                                        </p:attrNameLst>
                                      </p:cBhvr>
                                      <p:tavLst>
                                        <p:tav tm="0">
                                          <p:val>
                                            <p:strVal val="#ppt_x-#ppt_w*1.125000"/>
                                          </p:val>
                                        </p:tav>
                                        <p:tav tm="100000">
                                          <p:val>
                                            <p:strVal val="#ppt_x"/>
                                          </p:val>
                                        </p:tav>
                                      </p:tavLst>
                                    </p:anim>
                                    <p:animEffect transition="in" filter="wipe(right)">
                                      <p:cBhvr>
                                        <p:cTn id="144" dur="500"/>
                                        <p:tgtEl>
                                          <p:spTgt spid="47"/>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p:tgtEl>
                                          <p:spTgt spid="48"/>
                                        </p:tgtEl>
                                        <p:attrNameLst>
                                          <p:attrName>ppt_x</p:attrName>
                                        </p:attrNameLst>
                                      </p:cBhvr>
                                      <p:tavLst>
                                        <p:tav tm="0">
                                          <p:val>
                                            <p:strVal val="#ppt_x-#ppt_w*1.125000"/>
                                          </p:val>
                                        </p:tav>
                                        <p:tav tm="100000">
                                          <p:val>
                                            <p:strVal val="#ppt_x"/>
                                          </p:val>
                                        </p:tav>
                                      </p:tavLst>
                                    </p:anim>
                                    <p:animEffect transition="in" filter="wipe(right)">
                                      <p:cBhvr>
                                        <p:cTn id="148" dur="500"/>
                                        <p:tgtEl>
                                          <p:spTgt spid="48"/>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p:tgtEl>
                                          <p:spTgt spid="49"/>
                                        </p:tgtEl>
                                        <p:attrNameLst>
                                          <p:attrName>ppt_x</p:attrName>
                                        </p:attrNameLst>
                                      </p:cBhvr>
                                      <p:tavLst>
                                        <p:tav tm="0">
                                          <p:val>
                                            <p:strVal val="#ppt_x-#ppt_w*1.125000"/>
                                          </p:val>
                                        </p:tav>
                                        <p:tav tm="100000">
                                          <p:val>
                                            <p:strVal val="#ppt_x"/>
                                          </p:val>
                                        </p:tav>
                                      </p:tavLst>
                                    </p:anim>
                                    <p:animEffect transition="in" filter="wipe(right)">
                                      <p:cBhvr>
                                        <p:cTn id="152" dur="500"/>
                                        <p:tgtEl>
                                          <p:spTgt spid="49"/>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 calcmode="lin" valueType="num">
                                      <p:cBhvr additive="base">
                                        <p:cTn id="157" dur="500"/>
                                        <p:tgtEl>
                                          <p:spTgt spid="50"/>
                                        </p:tgtEl>
                                        <p:attrNameLst>
                                          <p:attrName>ppt_x</p:attrName>
                                        </p:attrNameLst>
                                      </p:cBhvr>
                                      <p:tavLst>
                                        <p:tav tm="0">
                                          <p:val>
                                            <p:strVal val="#ppt_x+#ppt_w*1.125000"/>
                                          </p:val>
                                        </p:tav>
                                        <p:tav tm="100000">
                                          <p:val>
                                            <p:strVal val="#ppt_x"/>
                                          </p:val>
                                        </p:tav>
                                      </p:tavLst>
                                    </p:anim>
                                    <p:animEffect transition="in" filter="wipe(left)">
                                      <p:cBhvr>
                                        <p:cTn id="158" dur="500"/>
                                        <p:tgtEl>
                                          <p:spTgt spid="50"/>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p:tgtEl>
                                          <p:spTgt spid="51"/>
                                        </p:tgtEl>
                                        <p:attrNameLst>
                                          <p:attrName>ppt_x</p:attrName>
                                        </p:attrNameLst>
                                      </p:cBhvr>
                                      <p:tavLst>
                                        <p:tav tm="0">
                                          <p:val>
                                            <p:strVal val="#ppt_x+#ppt_w*1.125000"/>
                                          </p:val>
                                        </p:tav>
                                        <p:tav tm="100000">
                                          <p:val>
                                            <p:strVal val="#ppt_x"/>
                                          </p:val>
                                        </p:tav>
                                      </p:tavLst>
                                    </p:anim>
                                    <p:animEffect transition="in" filter="wipe(left)">
                                      <p:cBhvr>
                                        <p:cTn id="164" dur="500"/>
                                        <p:tgtEl>
                                          <p:spTgt spid="51"/>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 calcmode="lin" valueType="num">
                                      <p:cBhvr additive="base">
                                        <p:cTn id="169" dur="500"/>
                                        <p:tgtEl>
                                          <p:spTgt spid="52"/>
                                        </p:tgtEl>
                                        <p:attrNameLst>
                                          <p:attrName>ppt_x</p:attrName>
                                        </p:attrNameLst>
                                      </p:cBhvr>
                                      <p:tavLst>
                                        <p:tav tm="0">
                                          <p:val>
                                            <p:strVal val="#ppt_x+#ppt_w*1.125000"/>
                                          </p:val>
                                        </p:tav>
                                        <p:tav tm="100000">
                                          <p:val>
                                            <p:strVal val="#ppt_x"/>
                                          </p:val>
                                        </p:tav>
                                      </p:tavLst>
                                    </p:anim>
                                    <p:animEffect transition="in" filter="wipe(left)">
                                      <p:cBhvr>
                                        <p:cTn id="170" dur="500"/>
                                        <p:tgtEl>
                                          <p:spTgt spid="52"/>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500"/>
                                        <p:tgtEl>
                                          <p:spTgt spid="53"/>
                                        </p:tgtEl>
                                        <p:attrNameLst>
                                          <p:attrName>ppt_x</p:attrName>
                                        </p:attrNameLst>
                                      </p:cBhvr>
                                      <p:tavLst>
                                        <p:tav tm="0">
                                          <p:val>
                                            <p:strVal val="#ppt_x+#ppt_w*1.125000"/>
                                          </p:val>
                                        </p:tav>
                                        <p:tav tm="100000">
                                          <p:val>
                                            <p:strVal val="#ppt_x"/>
                                          </p:val>
                                        </p:tav>
                                      </p:tavLst>
                                    </p:anim>
                                    <p:animEffect transition="in" filter="wipe(left)">
                                      <p:cBhvr>
                                        <p:cTn id="176" dur="500"/>
                                        <p:tgtEl>
                                          <p:spTgt spid="53"/>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anim calcmode="lin" valueType="num">
                                      <p:cBhvr additive="base">
                                        <p:cTn id="181" dur="500"/>
                                        <p:tgtEl>
                                          <p:spTgt spid="54"/>
                                        </p:tgtEl>
                                        <p:attrNameLst>
                                          <p:attrName>ppt_x</p:attrName>
                                        </p:attrNameLst>
                                      </p:cBhvr>
                                      <p:tavLst>
                                        <p:tav tm="0">
                                          <p:val>
                                            <p:strVal val="#ppt_x+#ppt_w*1.125000"/>
                                          </p:val>
                                        </p:tav>
                                        <p:tav tm="100000">
                                          <p:val>
                                            <p:strVal val="#ppt_x"/>
                                          </p:val>
                                        </p:tav>
                                      </p:tavLst>
                                    </p:anim>
                                    <p:animEffect transition="in" filter="wipe(left)">
                                      <p:cBhvr>
                                        <p:cTn id="182" dur="500"/>
                                        <p:tgtEl>
                                          <p:spTgt spid="54"/>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p:tgtEl>
                                          <p:spTgt spid="55"/>
                                        </p:tgtEl>
                                        <p:attrNameLst>
                                          <p:attrName>ppt_x</p:attrName>
                                        </p:attrNameLst>
                                      </p:cBhvr>
                                      <p:tavLst>
                                        <p:tav tm="0">
                                          <p:val>
                                            <p:strVal val="#ppt_x+#ppt_w*1.125000"/>
                                          </p:val>
                                        </p:tav>
                                        <p:tav tm="100000">
                                          <p:val>
                                            <p:strVal val="#ppt_x"/>
                                          </p:val>
                                        </p:tav>
                                      </p:tavLst>
                                    </p:anim>
                                    <p:animEffect transition="in" filter="wipe(left)">
                                      <p:cBhvr>
                                        <p:cTn id="188" dur="500"/>
                                        <p:tgtEl>
                                          <p:spTgt spid="55"/>
                                        </p:tgtEl>
                                      </p:cBhvr>
                                    </p:animEffect>
                                  </p:childTnLst>
                                </p:cTn>
                              </p:par>
                            </p:childTnLst>
                          </p:cTn>
                        </p:par>
                      </p:childTnLst>
                    </p:cTn>
                  </p:par>
                  <p:par>
                    <p:cTn id="189" fill="hold">
                      <p:stCondLst>
                        <p:cond delay="indefinite"/>
                      </p:stCondLst>
                      <p:childTnLst>
                        <p:par>
                          <p:cTn id="190" fill="hold">
                            <p:stCondLst>
                              <p:cond delay="0"/>
                            </p:stCondLst>
                            <p:childTnLst>
                              <p:par>
                                <p:cTn id="191" presetID="12" presetClass="entr" presetSubtype="2" fill="hold" grpId="0" nodeType="click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p:tgtEl>
                                          <p:spTgt spid="56"/>
                                        </p:tgtEl>
                                        <p:attrNameLst>
                                          <p:attrName>ppt_x</p:attrName>
                                        </p:attrNameLst>
                                      </p:cBhvr>
                                      <p:tavLst>
                                        <p:tav tm="0">
                                          <p:val>
                                            <p:strVal val="#ppt_x+#ppt_w*1.125000"/>
                                          </p:val>
                                        </p:tav>
                                        <p:tav tm="100000">
                                          <p:val>
                                            <p:strVal val="#ppt_x"/>
                                          </p:val>
                                        </p:tav>
                                      </p:tavLst>
                                    </p:anim>
                                    <p:animEffect transition="in" filter="wipe(left)">
                                      <p:cBhvr>
                                        <p:cTn id="194" dur="500"/>
                                        <p:tgtEl>
                                          <p:spTgt spid="56"/>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2" fill="hold" grpId="0"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additive="base">
                                        <p:cTn id="199" dur="500"/>
                                        <p:tgtEl>
                                          <p:spTgt spid="57"/>
                                        </p:tgtEl>
                                        <p:attrNameLst>
                                          <p:attrName>ppt_x</p:attrName>
                                        </p:attrNameLst>
                                      </p:cBhvr>
                                      <p:tavLst>
                                        <p:tav tm="0">
                                          <p:val>
                                            <p:strVal val="#ppt_x+#ppt_w*1.125000"/>
                                          </p:val>
                                        </p:tav>
                                        <p:tav tm="100000">
                                          <p:val>
                                            <p:strVal val="#ppt_x"/>
                                          </p:val>
                                        </p:tav>
                                      </p:tavLst>
                                    </p:anim>
                                    <p:animEffect transition="in" filter="wipe(left)">
                                      <p:cBhvr>
                                        <p:cTn id="2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animBg="1"/>
      <p:bldP spid="29" grpId="0" animBg="1"/>
      <p:bldP spid="30" grpId="0" animBg="1"/>
      <p:bldP spid="31" grpId="0" animBg="1"/>
      <p:bldP spid="32" grpId="0" animBg="1"/>
      <p:bldP spid="33" grpId="0" animBg="1"/>
      <p:bldP spid="34"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574</Words>
  <Application>Microsoft Office PowerPoint</Application>
  <PresentationFormat>Widescreen</PresentationFormat>
  <Paragraphs>162</Paragraphs>
  <Slides>16</Slides>
  <Notes>12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等线</vt:lpstr>
      <vt:lpstr>Arial</vt:lpstr>
      <vt:lpstr>Calibri</vt:lpstr>
      <vt:lpstr>Coiny</vt:lpstr>
      <vt:lpstr>iCiel Cadena</vt:lpstr>
      <vt:lpstr>Times New Roman</vt:lpstr>
      <vt:lpstr>Tw Cen MT</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GVCB Hoàng Thanh Dung</cp:lastModifiedBy>
  <cp:revision>28</cp:revision>
  <dcterms:created xsi:type="dcterms:W3CDTF">2022-06-24T14:54:55Z</dcterms:created>
  <dcterms:modified xsi:type="dcterms:W3CDTF">2023-10-08T03:57:49Z</dcterms:modified>
</cp:coreProperties>
</file>