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93" r:id="rId3"/>
    <p:sldId id="292" r:id="rId4"/>
    <p:sldId id="305" r:id="rId5"/>
    <p:sldId id="313" r:id="rId6"/>
    <p:sldId id="329" r:id="rId7"/>
    <p:sldId id="314" r:id="rId8"/>
    <p:sldId id="315" r:id="rId9"/>
    <p:sldId id="327" r:id="rId10"/>
    <p:sldId id="320" r:id="rId11"/>
    <p:sldId id="321" r:id="rId12"/>
    <p:sldId id="345" r:id="rId13"/>
    <p:sldId id="348" r:id="rId14"/>
    <p:sldId id="346" r:id="rId15"/>
    <p:sldId id="332" r:id="rId16"/>
    <p:sldId id="322" r:id="rId17"/>
    <p:sldId id="328" r:id="rId18"/>
    <p:sldId id="323" r:id="rId19"/>
    <p:sldId id="325" r:id="rId20"/>
    <p:sldId id="299" r:id="rId21"/>
    <p:sldId id="310" r:id="rId22"/>
    <p:sldId id="311" r:id="rId23"/>
  </p:sldIdLst>
  <p:sldSz cx="9144000" cy="6858000" type="screen4x3"/>
  <p:notesSz cx="6858000" cy="9144000"/>
  <p:embeddedFontLst>
    <p:embeddedFont>
      <p:font typeface=".VnTimeH" pitchFamily="34" charset="0"/>
      <p:regular r:id="rId25"/>
      <p:bold r:id="rId26"/>
      <p:italic r:id="rId27"/>
      <p:boldItalic r:id="rId28"/>
    </p:embeddedFont>
    <p:embeddedFont>
      <p:font typeface=".VnAvant" pitchFamily="34" charset="0"/>
      <p:regular r:id="rId29"/>
      <p:bold r:id="rId30"/>
      <p:italic r:id="rId31"/>
      <p:boldItalic r:id="rId32"/>
    </p:embeddedFont>
    <p:embeddedFont>
      <p:font typeface="HP001 4 hàng" pitchFamily="34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>
        <p:scale>
          <a:sx n="116" d="100"/>
          <a:sy n="116" d="100"/>
        </p:scale>
        <p:origin x="-163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8/24/2021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763804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10</a:t>
            </a:fld>
            <a:endParaRPr lang="en-US" sz="1200" dirty="0"/>
          </a:p>
        </p:txBody>
      </p:sp>
      <p:sp>
        <p:nvSpPr>
          <p:cNvPr id="23555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10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4F3E8-283B-4F45-B67E-0F8C23E534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38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30013-7256-4DF7-8D5B-9EC741C4A8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74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CDD02-E44B-4365-AD9C-E0174C961F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09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EF74F-3F7C-44EA-B2F3-F69E65EB5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3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B4156-E0E5-429D-BB95-2B466B2346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0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E68EF-F983-4E59-BA81-4A6F88B78A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32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EDAA3-482F-46B6-AAC2-5D2D7BB61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7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9D5B0-3EDB-43F5-BF57-EAE6A63EF7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9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E609B-990B-4002-98B8-985D508AA2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59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F2BCB-BA93-43C9-A90B-26EB4F2229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37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278AC-C8C7-4F82-BA9D-6D94B1461E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5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7870B0A2-A6FC-45D2-9DFB-DC9C905C8F03}" type="slidenum">
              <a:rPr lang="en-US">
                <a:solidFill>
                  <a:srgbClr val="000000"/>
                </a:solidFill>
                <a:latin typeface="Arial" charset="0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8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8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430" y="380365"/>
            <a:ext cx="5311140" cy="55924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152400" y="152400"/>
            <a:ext cx="8839200" cy="6629400"/>
            <a:chOff x="96" y="144"/>
            <a:chExt cx="5568" cy="4176"/>
          </a:xfrm>
        </p:grpSpPr>
        <p:sp>
          <p:nvSpPr>
            <p:cNvPr id="49" name="Rectangle 48"/>
            <p:cNvSpPr/>
            <p:nvPr/>
          </p:nvSpPr>
          <p:spPr>
            <a:xfrm>
              <a:off x="2880" y="144"/>
              <a:ext cx="1392" cy="13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16200000">
              <a:off x="2875" y="839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>
              <a:off x="3223" y="839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6200000">
              <a:off x="2533" y="839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272" y="144"/>
              <a:ext cx="1392" cy="13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1"/>
              <a:endCxn id="53" idx="3"/>
            </p:cNvCxnSpPr>
            <p:nvPr/>
          </p:nvCxnSpPr>
          <p:spPr>
            <a:xfrm rot="10800000" flipH="1">
              <a:off x="4272" y="840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272" y="492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272" y="1182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>
              <a:off x="4267" y="839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>
              <a:off x="4615" y="839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>
              <a:off x="3925" y="839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2880" y="1536"/>
              <a:ext cx="1392" cy="13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16200000">
              <a:off x="2875" y="2231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>
              <a:off x="3223" y="2231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>
              <a:off x="2533" y="2231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4272" y="1536"/>
              <a:ext cx="1392" cy="13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cxnSp>
          <p:nvCxnSpPr>
            <p:cNvPr id="65" name="Straight Connector 64"/>
            <p:cNvCxnSpPr>
              <a:stCxn id="64" idx="1"/>
              <a:endCxn id="64" idx="3"/>
            </p:cNvCxnSpPr>
            <p:nvPr/>
          </p:nvCxnSpPr>
          <p:spPr>
            <a:xfrm rot="10800000" flipH="1">
              <a:off x="4272" y="2232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272" y="1884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272" y="2574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>
              <a:off x="4267" y="2231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>
              <a:off x="4615" y="2231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6200000">
              <a:off x="3925" y="2231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77" name="Group 240"/>
            <p:cNvGrpSpPr>
              <a:grpSpLocks/>
            </p:cNvGrpSpPr>
            <p:nvPr/>
          </p:nvGrpSpPr>
          <p:grpSpPr bwMode="auto">
            <a:xfrm>
              <a:off x="1488" y="1536"/>
              <a:ext cx="1392" cy="1392"/>
              <a:chOff x="1981200" y="1981199"/>
              <a:chExt cx="2209800" cy="2209802"/>
            </a:xfrm>
          </p:grpSpPr>
          <p:sp>
            <p:nvSpPr>
              <p:cNvPr id="2" name="Rectangle 101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" name="Straight Connector 102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103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104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105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106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107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85" name="Group 248"/>
            <p:cNvGrpSpPr>
              <a:grpSpLocks/>
            </p:cNvGrpSpPr>
            <p:nvPr/>
          </p:nvGrpSpPr>
          <p:grpSpPr bwMode="auto">
            <a:xfrm>
              <a:off x="1488" y="144"/>
              <a:ext cx="1392" cy="1392"/>
              <a:chOff x="1981200" y="1981199"/>
              <a:chExt cx="2209800" cy="2209802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93" name="Group 256"/>
            <p:cNvGrpSpPr>
              <a:grpSpLocks/>
            </p:cNvGrpSpPr>
            <p:nvPr/>
          </p:nvGrpSpPr>
          <p:grpSpPr bwMode="auto">
            <a:xfrm>
              <a:off x="96" y="144"/>
              <a:ext cx="1392" cy="1392"/>
              <a:chOff x="1981200" y="1981199"/>
              <a:chExt cx="2209800" cy="2209802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01" name="Group 264"/>
            <p:cNvGrpSpPr>
              <a:grpSpLocks/>
            </p:cNvGrpSpPr>
            <p:nvPr/>
          </p:nvGrpSpPr>
          <p:grpSpPr bwMode="auto">
            <a:xfrm>
              <a:off x="96" y="1536"/>
              <a:ext cx="1392" cy="1392"/>
              <a:chOff x="1981200" y="1981199"/>
              <a:chExt cx="2209800" cy="2209802"/>
            </a:xfrm>
          </p:grpSpPr>
          <p:sp>
            <p:nvSpPr>
              <p:cNvPr id="9" name="Rectangle 80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" name="Straight Connector 81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2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83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84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85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86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2880" y="492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880" y="1182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0" idx="1"/>
              <a:endCxn id="60" idx="3"/>
            </p:cNvCxnSpPr>
            <p:nvPr/>
          </p:nvCxnSpPr>
          <p:spPr>
            <a:xfrm rot="10800000" flipH="1">
              <a:off x="2880" y="2232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880" y="1884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80" y="2574"/>
              <a:ext cx="139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872" y="837"/>
              <a:ext cx="13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15" name="Group 240"/>
            <p:cNvGrpSpPr>
              <a:grpSpLocks/>
            </p:cNvGrpSpPr>
            <p:nvPr/>
          </p:nvGrpSpPr>
          <p:grpSpPr bwMode="auto">
            <a:xfrm>
              <a:off x="1488" y="2928"/>
              <a:ext cx="1392" cy="1392"/>
              <a:chOff x="1981200" y="1981199"/>
              <a:chExt cx="2209800" cy="2209802"/>
            </a:xfrm>
          </p:grpSpPr>
          <p:sp>
            <p:nvSpPr>
              <p:cNvPr id="16" name="Rectangle 101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02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03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04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05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06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07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23" name="Group 264"/>
            <p:cNvGrpSpPr>
              <a:grpSpLocks/>
            </p:cNvGrpSpPr>
            <p:nvPr/>
          </p:nvGrpSpPr>
          <p:grpSpPr bwMode="auto">
            <a:xfrm>
              <a:off x="96" y="2928"/>
              <a:ext cx="1392" cy="1392"/>
              <a:chOff x="1981200" y="1981199"/>
              <a:chExt cx="2209800" cy="2209802"/>
            </a:xfrm>
          </p:grpSpPr>
          <p:sp>
            <p:nvSpPr>
              <p:cNvPr id="23" name="Rectangle 80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81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82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83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84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85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86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31" name="Group 240"/>
            <p:cNvGrpSpPr>
              <a:grpSpLocks/>
            </p:cNvGrpSpPr>
            <p:nvPr/>
          </p:nvGrpSpPr>
          <p:grpSpPr bwMode="auto">
            <a:xfrm>
              <a:off x="4272" y="2928"/>
              <a:ext cx="1392" cy="1392"/>
              <a:chOff x="1981200" y="1981199"/>
              <a:chExt cx="2209800" cy="2209802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39" name="Group 264"/>
            <p:cNvGrpSpPr>
              <a:grpSpLocks/>
            </p:cNvGrpSpPr>
            <p:nvPr/>
          </p:nvGrpSpPr>
          <p:grpSpPr bwMode="auto">
            <a:xfrm>
              <a:off x="2880" y="2928"/>
              <a:ext cx="1392" cy="1392"/>
              <a:chOff x="1981200" y="1981199"/>
              <a:chExt cx="2209800" cy="2209802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981200" y="1981199"/>
                <a:ext cx="2209800" cy="22098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rot="10800000" flipH="1">
                <a:off x="1981200" y="308610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981200" y="2533650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981200" y="3629025"/>
                <a:ext cx="2209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6200000">
                <a:off x="197246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6200000">
                <a:off x="2524918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>
                <a:off x="1429543" y="3085306"/>
                <a:ext cx="220980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0" name="Freeform 118"/>
          <p:cNvSpPr>
            <a:spLocks/>
          </p:cNvSpPr>
          <p:nvPr/>
        </p:nvSpPr>
        <p:spPr bwMode="auto">
          <a:xfrm>
            <a:off x="2943225" y="3438525"/>
            <a:ext cx="333375" cy="1133475"/>
          </a:xfrm>
          <a:custGeom>
            <a:avLst/>
            <a:gdLst>
              <a:gd name="T0" fmla="*/ 0 w 35"/>
              <a:gd name="T1" fmla="*/ 0 h 119"/>
              <a:gd name="T2" fmla="*/ 0 w 35"/>
              <a:gd name="T3" fmla="*/ 0 h 119"/>
              <a:gd name="T4" fmla="*/ 2147483647 w 35"/>
              <a:gd name="T5" fmla="*/ 2147483647 h 119"/>
              <a:gd name="T6" fmla="*/ 2147483647 w 35"/>
              <a:gd name="T7" fmla="*/ 2147483647 h 119"/>
              <a:gd name="T8" fmla="*/ 2147483647 w 35"/>
              <a:gd name="T9" fmla="*/ 2147483647 h 119"/>
              <a:gd name="T10" fmla="*/ 2147483647 w 35"/>
              <a:gd name="T11" fmla="*/ 2147483647 h 119"/>
              <a:gd name="T12" fmla="*/ 2147483647 w 35"/>
              <a:gd name="T13" fmla="*/ 2147483647 h 119"/>
              <a:gd name="T14" fmla="*/ 2147483647 w 35"/>
              <a:gd name="T15" fmla="*/ 2147483647 h 119"/>
              <a:gd name="T16" fmla="*/ 2147483647 w 35"/>
              <a:gd name="T17" fmla="*/ 2147483647 h 119"/>
              <a:gd name="T18" fmla="*/ 0 w 35"/>
              <a:gd name="T19" fmla="*/ 2147483647 h 119"/>
              <a:gd name="T20" fmla="*/ 0 w 35"/>
              <a:gd name="T21" fmla="*/ 2147483647 h 119"/>
              <a:gd name="T22" fmla="*/ 0 w 35"/>
              <a:gd name="T23" fmla="*/ 0 h 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" h="119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5" y="1"/>
                  <a:pt x="27" y="14"/>
                  <a:pt x="28" y="37"/>
                </a:cubicBezTo>
                <a:cubicBezTo>
                  <a:pt x="30" y="68"/>
                  <a:pt x="24" y="103"/>
                  <a:pt x="34" y="110"/>
                </a:cubicBezTo>
                <a:cubicBezTo>
                  <a:pt x="34" y="110"/>
                  <a:pt x="34" y="110"/>
                  <a:pt x="35" y="110"/>
                </a:cubicBezTo>
                <a:lnTo>
                  <a:pt x="35" y="119"/>
                </a:lnTo>
                <a:cubicBezTo>
                  <a:pt x="33" y="119"/>
                  <a:pt x="31" y="119"/>
                  <a:pt x="30" y="118"/>
                </a:cubicBezTo>
                <a:cubicBezTo>
                  <a:pt x="21" y="116"/>
                  <a:pt x="14" y="109"/>
                  <a:pt x="11" y="97"/>
                </a:cubicBezTo>
                <a:cubicBezTo>
                  <a:pt x="10" y="89"/>
                  <a:pt x="10" y="79"/>
                  <a:pt x="10" y="64"/>
                </a:cubicBezTo>
                <a:cubicBezTo>
                  <a:pt x="10" y="39"/>
                  <a:pt x="13" y="18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0" y="0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1" name="Freeform 119"/>
          <p:cNvSpPr>
            <a:spLocks/>
          </p:cNvSpPr>
          <p:nvPr/>
        </p:nvSpPr>
        <p:spPr bwMode="auto">
          <a:xfrm>
            <a:off x="2343150" y="3438525"/>
            <a:ext cx="628650" cy="600075"/>
          </a:xfrm>
          <a:custGeom>
            <a:avLst/>
            <a:gdLst>
              <a:gd name="T0" fmla="*/ 2147483647 w 66"/>
              <a:gd name="T1" fmla="*/ 2147483647 h 63"/>
              <a:gd name="T2" fmla="*/ 2147483647 w 66"/>
              <a:gd name="T3" fmla="*/ 2147483647 h 63"/>
              <a:gd name="T4" fmla="*/ 2147483647 w 66"/>
              <a:gd name="T5" fmla="*/ 2147483647 h 63"/>
              <a:gd name="T6" fmla="*/ 2147483647 w 66"/>
              <a:gd name="T7" fmla="*/ 2147483647 h 63"/>
              <a:gd name="T8" fmla="*/ 2147483647 w 66"/>
              <a:gd name="T9" fmla="*/ 2147483647 h 63"/>
              <a:gd name="T10" fmla="*/ 2147483647 w 66"/>
              <a:gd name="T11" fmla="*/ 2147483647 h 63"/>
              <a:gd name="T12" fmla="*/ 2147483647 w 66"/>
              <a:gd name="T13" fmla="*/ 2147483647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6" h="63">
                <a:moveTo>
                  <a:pt x="2" y="51"/>
                </a:moveTo>
                <a:cubicBezTo>
                  <a:pt x="2" y="51"/>
                  <a:pt x="26" y="13"/>
                  <a:pt x="49" y="4"/>
                </a:cubicBezTo>
                <a:cubicBezTo>
                  <a:pt x="55" y="1"/>
                  <a:pt x="61" y="0"/>
                  <a:pt x="66" y="1"/>
                </a:cubicBezTo>
                <a:lnTo>
                  <a:pt x="66" y="14"/>
                </a:lnTo>
                <a:cubicBezTo>
                  <a:pt x="64" y="13"/>
                  <a:pt x="61" y="12"/>
                  <a:pt x="57" y="12"/>
                </a:cubicBezTo>
                <a:cubicBezTo>
                  <a:pt x="34" y="12"/>
                  <a:pt x="0" y="63"/>
                  <a:pt x="1" y="63"/>
                </a:cubicBezTo>
                <a:lnTo>
                  <a:pt x="2" y="51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" name="Freeform 112"/>
          <p:cNvSpPr>
            <a:spLocks/>
          </p:cNvSpPr>
          <p:nvPr/>
        </p:nvSpPr>
        <p:spPr bwMode="auto">
          <a:xfrm>
            <a:off x="4013200" y="1676400"/>
            <a:ext cx="400050" cy="2857500"/>
          </a:xfrm>
          <a:custGeom>
            <a:avLst/>
            <a:gdLst>
              <a:gd name="T0" fmla="*/ 2147483647 w 42"/>
              <a:gd name="T1" fmla="*/ 2147483647 h 300"/>
              <a:gd name="T2" fmla="*/ 2147483647 w 42"/>
              <a:gd name="T3" fmla="*/ 2147483647 h 300"/>
              <a:gd name="T4" fmla="*/ 2147483647 w 42"/>
              <a:gd name="T5" fmla="*/ 2147483647 h 300"/>
              <a:gd name="T6" fmla="*/ 2147483647 w 42"/>
              <a:gd name="T7" fmla="*/ 2147483647 h 300"/>
              <a:gd name="T8" fmla="*/ 2147483647 w 42"/>
              <a:gd name="T9" fmla="*/ 2147483647 h 300"/>
              <a:gd name="T10" fmla="*/ 0 w 42"/>
              <a:gd name="T11" fmla="*/ 2147483647 h 300"/>
              <a:gd name="T12" fmla="*/ 0 w 42"/>
              <a:gd name="T13" fmla="*/ 2147483647 h 300"/>
              <a:gd name="T14" fmla="*/ 2147483647 w 42"/>
              <a:gd name="T15" fmla="*/ 2147483647 h 300"/>
              <a:gd name="T16" fmla="*/ 2147483647 w 42"/>
              <a:gd name="T17" fmla="*/ 2147483647 h 300"/>
              <a:gd name="T18" fmla="*/ 2147483647 w 42"/>
              <a:gd name="T19" fmla="*/ 2147483647 h 3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300">
                <a:moveTo>
                  <a:pt x="42" y="12"/>
                </a:moveTo>
                <a:cubicBezTo>
                  <a:pt x="38" y="11"/>
                  <a:pt x="33" y="13"/>
                  <a:pt x="28" y="20"/>
                </a:cubicBezTo>
                <a:cubicBezTo>
                  <a:pt x="23" y="27"/>
                  <a:pt x="21" y="36"/>
                  <a:pt x="20" y="47"/>
                </a:cubicBezTo>
                <a:cubicBezTo>
                  <a:pt x="17" y="67"/>
                  <a:pt x="19" y="91"/>
                  <a:pt x="18" y="108"/>
                </a:cubicBezTo>
                <a:cubicBezTo>
                  <a:pt x="17" y="177"/>
                  <a:pt x="18" y="300"/>
                  <a:pt x="18" y="300"/>
                </a:cubicBezTo>
                <a:lnTo>
                  <a:pt x="0" y="300"/>
                </a:lnTo>
                <a:cubicBezTo>
                  <a:pt x="0" y="300"/>
                  <a:pt x="0" y="155"/>
                  <a:pt x="0" y="89"/>
                </a:cubicBezTo>
                <a:cubicBezTo>
                  <a:pt x="0" y="59"/>
                  <a:pt x="4" y="36"/>
                  <a:pt x="11" y="21"/>
                </a:cubicBezTo>
                <a:cubicBezTo>
                  <a:pt x="19" y="7"/>
                  <a:pt x="32" y="0"/>
                  <a:pt x="42" y="2"/>
                </a:cubicBezTo>
                <a:lnTo>
                  <a:pt x="42" y="12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Freeform 113"/>
          <p:cNvSpPr>
            <a:spLocks/>
          </p:cNvSpPr>
          <p:nvPr/>
        </p:nvSpPr>
        <p:spPr bwMode="auto">
          <a:xfrm>
            <a:off x="3775075" y="1695450"/>
            <a:ext cx="914400" cy="2314575"/>
          </a:xfrm>
          <a:custGeom>
            <a:avLst/>
            <a:gdLst>
              <a:gd name="T0" fmla="*/ 2147483647 w 96"/>
              <a:gd name="T1" fmla="*/ 2147483647 h 243"/>
              <a:gd name="T2" fmla="*/ 2147483647 w 96"/>
              <a:gd name="T3" fmla="*/ 2147483647 h 243"/>
              <a:gd name="T4" fmla="*/ 2147483647 w 96"/>
              <a:gd name="T5" fmla="*/ 2147483647 h 243"/>
              <a:gd name="T6" fmla="*/ 2147483647 w 96"/>
              <a:gd name="T7" fmla="*/ 2147483647 h 243"/>
              <a:gd name="T8" fmla="*/ 2147483647 w 96"/>
              <a:gd name="T9" fmla="*/ 2147483647 h 243"/>
              <a:gd name="T10" fmla="*/ 2147483647 w 96"/>
              <a:gd name="T11" fmla="*/ 2147483647 h 243"/>
              <a:gd name="T12" fmla="*/ 2147483647 w 96"/>
              <a:gd name="T13" fmla="*/ 2147483647 h 243"/>
              <a:gd name="T14" fmla="*/ 2147483647 w 96"/>
              <a:gd name="T15" fmla="*/ 2147483647 h 243"/>
              <a:gd name="T16" fmla="*/ 2147483647 w 96"/>
              <a:gd name="T17" fmla="*/ 0 h 243"/>
              <a:gd name="T18" fmla="*/ 2147483647 w 96"/>
              <a:gd name="T19" fmla="*/ 0 h 243"/>
              <a:gd name="T20" fmla="*/ 2147483647 w 96"/>
              <a:gd name="T21" fmla="*/ 2147483647 h 243"/>
              <a:gd name="T22" fmla="*/ 2147483647 w 96"/>
              <a:gd name="T23" fmla="*/ 2147483647 h 243"/>
              <a:gd name="T24" fmla="*/ 2147483647 w 96"/>
              <a:gd name="T25" fmla="*/ 2147483647 h 243"/>
              <a:gd name="T26" fmla="*/ 0 w 96"/>
              <a:gd name="T27" fmla="*/ 2147483647 h 243"/>
              <a:gd name="T28" fmla="*/ 2147483647 w 96"/>
              <a:gd name="T29" fmla="*/ 2147483647 h 2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" h="243">
                <a:moveTo>
                  <a:pt x="1" y="228"/>
                </a:moveTo>
                <a:cubicBezTo>
                  <a:pt x="2" y="226"/>
                  <a:pt x="3" y="224"/>
                  <a:pt x="5" y="222"/>
                </a:cubicBezTo>
                <a:cubicBezTo>
                  <a:pt x="7" y="218"/>
                  <a:pt x="10" y="213"/>
                  <a:pt x="13" y="209"/>
                </a:cubicBezTo>
                <a:cubicBezTo>
                  <a:pt x="31" y="182"/>
                  <a:pt x="54" y="141"/>
                  <a:pt x="68" y="108"/>
                </a:cubicBezTo>
                <a:cubicBezTo>
                  <a:pt x="76" y="91"/>
                  <a:pt x="83" y="68"/>
                  <a:pt x="83" y="53"/>
                </a:cubicBezTo>
                <a:cubicBezTo>
                  <a:pt x="83" y="41"/>
                  <a:pt x="81" y="25"/>
                  <a:pt x="75" y="16"/>
                </a:cubicBezTo>
                <a:cubicBezTo>
                  <a:pt x="73" y="13"/>
                  <a:pt x="70" y="11"/>
                  <a:pt x="68" y="10"/>
                </a:cubicBezTo>
                <a:cubicBezTo>
                  <a:pt x="68" y="10"/>
                  <a:pt x="67" y="10"/>
                  <a:pt x="67" y="10"/>
                </a:cubicBezTo>
                <a:lnTo>
                  <a:pt x="67" y="0"/>
                </a:lnTo>
                <a:lnTo>
                  <a:pt x="68" y="0"/>
                </a:lnTo>
                <a:cubicBezTo>
                  <a:pt x="70" y="0"/>
                  <a:pt x="72" y="1"/>
                  <a:pt x="74" y="2"/>
                </a:cubicBezTo>
                <a:cubicBezTo>
                  <a:pt x="89" y="9"/>
                  <a:pt x="96" y="33"/>
                  <a:pt x="93" y="59"/>
                </a:cubicBezTo>
                <a:cubicBezTo>
                  <a:pt x="92" y="79"/>
                  <a:pt x="84" y="101"/>
                  <a:pt x="75" y="118"/>
                </a:cubicBezTo>
                <a:cubicBezTo>
                  <a:pt x="54" y="159"/>
                  <a:pt x="11" y="227"/>
                  <a:pt x="0" y="243"/>
                </a:cubicBezTo>
                <a:lnTo>
                  <a:pt x="1" y="228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2" name="Freeform 116"/>
          <p:cNvSpPr>
            <a:spLocks/>
          </p:cNvSpPr>
          <p:nvPr/>
        </p:nvSpPr>
        <p:spPr bwMode="auto">
          <a:xfrm>
            <a:off x="3117850" y="3838575"/>
            <a:ext cx="742950" cy="714375"/>
          </a:xfrm>
          <a:custGeom>
            <a:avLst/>
            <a:gdLst>
              <a:gd name="T0" fmla="*/ 2147483647 w 78"/>
              <a:gd name="T1" fmla="*/ 0 h 75"/>
              <a:gd name="T2" fmla="*/ 2147483647 w 78"/>
              <a:gd name="T3" fmla="*/ 2147483647 h 75"/>
              <a:gd name="T4" fmla="*/ 2147483647 w 78"/>
              <a:gd name="T5" fmla="*/ 2147483647 h 75"/>
              <a:gd name="T6" fmla="*/ 2147483647 w 78"/>
              <a:gd name="T7" fmla="*/ 2147483647 h 75"/>
              <a:gd name="T8" fmla="*/ 2147483647 w 78"/>
              <a:gd name="T9" fmla="*/ 2147483647 h 75"/>
              <a:gd name="T10" fmla="*/ 0 w 78"/>
              <a:gd name="T11" fmla="*/ 2147483647 h 75"/>
              <a:gd name="T12" fmla="*/ 0 w 78"/>
              <a:gd name="T13" fmla="*/ 2147483647 h 75"/>
              <a:gd name="T14" fmla="*/ 2147483647 w 78"/>
              <a:gd name="T15" fmla="*/ 2147483647 h 75"/>
              <a:gd name="T16" fmla="*/ 2147483647 w 78"/>
              <a:gd name="T17" fmla="*/ 2147483647 h 75"/>
              <a:gd name="T18" fmla="*/ 2147483647 w 78"/>
              <a:gd name="T19" fmla="*/ 0 h 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8" h="75">
                <a:moveTo>
                  <a:pt x="72" y="0"/>
                </a:moveTo>
                <a:lnTo>
                  <a:pt x="78" y="5"/>
                </a:lnTo>
                <a:cubicBezTo>
                  <a:pt x="66" y="25"/>
                  <a:pt x="54" y="52"/>
                  <a:pt x="35" y="66"/>
                </a:cubicBezTo>
                <a:cubicBezTo>
                  <a:pt x="26" y="73"/>
                  <a:pt x="15" y="75"/>
                  <a:pt x="1" y="72"/>
                </a:cubicBezTo>
                <a:cubicBezTo>
                  <a:pt x="1" y="72"/>
                  <a:pt x="1" y="72"/>
                  <a:pt x="1" y="72"/>
                </a:cubicBezTo>
                <a:lnTo>
                  <a:pt x="0" y="63"/>
                </a:lnTo>
                <a:cubicBezTo>
                  <a:pt x="0" y="63"/>
                  <a:pt x="0" y="63"/>
                  <a:pt x="0" y="63"/>
                </a:cubicBezTo>
                <a:cubicBezTo>
                  <a:pt x="2" y="64"/>
                  <a:pt x="5" y="65"/>
                  <a:pt x="7" y="65"/>
                </a:cubicBezTo>
                <a:cubicBezTo>
                  <a:pt x="22" y="67"/>
                  <a:pt x="33" y="60"/>
                  <a:pt x="42" y="49"/>
                </a:cubicBezTo>
                <a:cubicBezTo>
                  <a:pt x="53" y="35"/>
                  <a:pt x="63" y="13"/>
                  <a:pt x="72" y="0"/>
                </a:cubicBez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3" name="Freeform 117"/>
          <p:cNvSpPr>
            <a:spLocks/>
          </p:cNvSpPr>
          <p:nvPr/>
        </p:nvSpPr>
        <p:spPr bwMode="auto">
          <a:xfrm>
            <a:off x="5070475" y="3971925"/>
            <a:ext cx="466725" cy="571500"/>
          </a:xfrm>
          <a:custGeom>
            <a:avLst/>
            <a:gdLst>
              <a:gd name="T0" fmla="*/ 0 w 49"/>
              <a:gd name="T1" fmla="*/ 2147483647 h 60"/>
              <a:gd name="T2" fmla="*/ 0 w 49"/>
              <a:gd name="T3" fmla="*/ 2147483647 h 60"/>
              <a:gd name="T4" fmla="*/ 2147483647 w 49"/>
              <a:gd name="T5" fmla="*/ 2147483647 h 60"/>
              <a:gd name="T6" fmla="*/ 2147483647 w 49"/>
              <a:gd name="T7" fmla="*/ 0 h 60"/>
              <a:gd name="T8" fmla="*/ 2147483647 w 49"/>
              <a:gd name="T9" fmla="*/ 2147483647 h 60"/>
              <a:gd name="T10" fmla="*/ 2147483647 w 49"/>
              <a:gd name="T11" fmla="*/ 2147483647 h 60"/>
              <a:gd name="T12" fmla="*/ 0 w 49"/>
              <a:gd name="T13" fmla="*/ 2147483647 h 60"/>
              <a:gd name="T14" fmla="*/ 0 w 49"/>
              <a:gd name="T15" fmla="*/ 2147483647 h 60"/>
              <a:gd name="T16" fmla="*/ 0 w 49"/>
              <a:gd name="T17" fmla="*/ 2147483647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9" h="60">
                <a:moveTo>
                  <a:pt x="0" y="51"/>
                </a:moveTo>
                <a:cubicBezTo>
                  <a:pt x="0" y="51"/>
                  <a:pt x="0" y="51"/>
                  <a:pt x="0" y="52"/>
                </a:cubicBezTo>
                <a:cubicBezTo>
                  <a:pt x="9" y="57"/>
                  <a:pt x="20" y="42"/>
                  <a:pt x="27" y="32"/>
                </a:cubicBezTo>
                <a:cubicBezTo>
                  <a:pt x="34" y="22"/>
                  <a:pt x="44" y="0"/>
                  <a:pt x="44" y="0"/>
                </a:cubicBezTo>
                <a:lnTo>
                  <a:pt x="49" y="3"/>
                </a:lnTo>
                <a:cubicBezTo>
                  <a:pt x="49" y="3"/>
                  <a:pt x="30" y="42"/>
                  <a:pt x="18" y="53"/>
                </a:cubicBezTo>
                <a:cubicBezTo>
                  <a:pt x="14" y="57"/>
                  <a:pt x="7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lnTo>
                  <a:pt x="0" y="51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4" name="Freeform 118"/>
          <p:cNvSpPr>
            <a:spLocks/>
          </p:cNvSpPr>
          <p:nvPr/>
        </p:nvSpPr>
        <p:spPr bwMode="auto">
          <a:xfrm>
            <a:off x="4737100" y="3409950"/>
            <a:ext cx="333375" cy="1133475"/>
          </a:xfrm>
          <a:custGeom>
            <a:avLst/>
            <a:gdLst>
              <a:gd name="T0" fmla="*/ 0 w 35"/>
              <a:gd name="T1" fmla="*/ 0 h 119"/>
              <a:gd name="T2" fmla="*/ 0 w 35"/>
              <a:gd name="T3" fmla="*/ 0 h 119"/>
              <a:gd name="T4" fmla="*/ 2147483647 w 35"/>
              <a:gd name="T5" fmla="*/ 2147483647 h 119"/>
              <a:gd name="T6" fmla="*/ 2147483647 w 35"/>
              <a:gd name="T7" fmla="*/ 2147483647 h 119"/>
              <a:gd name="T8" fmla="*/ 2147483647 w 35"/>
              <a:gd name="T9" fmla="*/ 2147483647 h 119"/>
              <a:gd name="T10" fmla="*/ 2147483647 w 35"/>
              <a:gd name="T11" fmla="*/ 2147483647 h 119"/>
              <a:gd name="T12" fmla="*/ 2147483647 w 35"/>
              <a:gd name="T13" fmla="*/ 2147483647 h 119"/>
              <a:gd name="T14" fmla="*/ 2147483647 w 35"/>
              <a:gd name="T15" fmla="*/ 2147483647 h 119"/>
              <a:gd name="T16" fmla="*/ 2147483647 w 35"/>
              <a:gd name="T17" fmla="*/ 2147483647 h 119"/>
              <a:gd name="T18" fmla="*/ 0 w 35"/>
              <a:gd name="T19" fmla="*/ 2147483647 h 119"/>
              <a:gd name="T20" fmla="*/ 0 w 35"/>
              <a:gd name="T21" fmla="*/ 2147483647 h 119"/>
              <a:gd name="T22" fmla="*/ 0 w 35"/>
              <a:gd name="T23" fmla="*/ 0 h 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" h="119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5" y="1"/>
                  <a:pt x="27" y="14"/>
                  <a:pt x="28" y="37"/>
                </a:cubicBezTo>
                <a:cubicBezTo>
                  <a:pt x="30" y="68"/>
                  <a:pt x="24" y="103"/>
                  <a:pt x="34" y="110"/>
                </a:cubicBezTo>
                <a:cubicBezTo>
                  <a:pt x="34" y="110"/>
                  <a:pt x="34" y="110"/>
                  <a:pt x="35" y="110"/>
                </a:cubicBezTo>
                <a:lnTo>
                  <a:pt x="35" y="119"/>
                </a:lnTo>
                <a:cubicBezTo>
                  <a:pt x="33" y="119"/>
                  <a:pt x="31" y="119"/>
                  <a:pt x="30" y="118"/>
                </a:cubicBezTo>
                <a:cubicBezTo>
                  <a:pt x="21" y="116"/>
                  <a:pt x="14" y="109"/>
                  <a:pt x="11" y="97"/>
                </a:cubicBezTo>
                <a:cubicBezTo>
                  <a:pt x="10" y="89"/>
                  <a:pt x="10" y="79"/>
                  <a:pt x="10" y="64"/>
                </a:cubicBezTo>
                <a:cubicBezTo>
                  <a:pt x="10" y="39"/>
                  <a:pt x="13" y="18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0" y="0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" name="Freeform 119"/>
          <p:cNvSpPr>
            <a:spLocks/>
          </p:cNvSpPr>
          <p:nvPr/>
        </p:nvSpPr>
        <p:spPr bwMode="auto">
          <a:xfrm>
            <a:off x="4108450" y="3400425"/>
            <a:ext cx="628650" cy="600075"/>
          </a:xfrm>
          <a:custGeom>
            <a:avLst/>
            <a:gdLst>
              <a:gd name="T0" fmla="*/ 2147483647 w 66"/>
              <a:gd name="T1" fmla="*/ 2147483647 h 63"/>
              <a:gd name="T2" fmla="*/ 2147483647 w 66"/>
              <a:gd name="T3" fmla="*/ 2147483647 h 63"/>
              <a:gd name="T4" fmla="*/ 2147483647 w 66"/>
              <a:gd name="T5" fmla="*/ 2147483647 h 63"/>
              <a:gd name="T6" fmla="*/ 2147483647 w 66"/>
              <a:gd name="T7" fmla="*/ 2147483647 h 63"/>
              <a:gd name="T8" fmla="*/ 2147483647 w 66"/>
              <a:gd name="T9" fmla="*/ 2147483647 h 63"/>
              <a:gd name="T10" fmla="*/ 2147483647 w 66"/>
              <a:gd name="T11" fmla="*/ 2147483647 h 63"/>
              <a:gd name="T12" fmla="*/ 2147483647 w 66"/>
              <a:gd name="T13" fmla="*/ 2147483647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6" h="63">
                <a:moveTo>
                  <a:pt x="2" y="51"/>
                </a:moveTo>
                <a:cubicBezTo>
                  <a:pt x="2" y="51"/>
                  <a:pt x="26" y="13"/>
                  <a:pt x="49" y="4"/>
                </a:cubicBezTo>
                <a:cubicBezTo>
                  <a:pt x="55" y="1"/>
                  <a:pt x="61" y="0"/>
                  <a:pt x="66" y="1"/>
                </a:cubicBezTo>
                <a:lnTo>
                  <a:pt x="66" y="14"/>
                </a:lnTo>
                <a:cubicBezTo>
                  <a:pt x="64" y="13"/>
                  <a:pt x="61" y="12"/>
                  <a:pt x="57" y="12"/>
                </a:cubicBezTo>
                <a:cubicBezTo>
                  <a:pt x="34" y="12"/>
                  <a:pt x="0" y="63"/>
                  <a:pt x="1" y="63"/>
                </a:cubicBezTo>
                <a:lnTo>
                  <a:pt x="2" y="51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" name="Freeform 119"/>
          <p:cNvSpPr>
            <a:spLocks/>
          </p:cNvSpPr>
          <p:nvPr/>
        </p:nvSpPr>
        <p:spPr bwMode="auto">
          <a:xfrm>
            <a:off x="2228850" y="3438525"/>
            <a:ext cx="219075" cy="1114425"/>
          </a:xfrm>
          <a:custGeom>
            <a:avLst/>
            <a:gdLst>
              <a:gd name="T0" fmla="*/ 2147483647 w 23"/>
              <a:gd name="T1" fmla="*/ 0 h 117"/>
              <a:gd name="T2" fmla="*/ 2147483647 w 23"/>
              <a:gd name="T3" fmla="*/ 2147483647 h 117"/>
              <a:gd name="T4" fmla="*/ 2147483647 w 23"/>
              <a:gd name="T5" fmla="*/ 2147483647 h 117"/>
              <a:gd name="T6" fmla="*/ 2147483647 w 23"/>
              <a:gd name="T7" fmla="*/ 2147483647 h 117"/>
              <a:gd name="T8" fmla="*/ 2147483647 w 23"/>
              <a:gd name="T9" fmla="*/ 2147483647 h 117"/>
              <a:gd name="T10" fmla="*/ 2147483647 w 23"/>
              <a:gd name="T11" fmla="*/ 2147483647 h 117"/>
              <a:gd name="T12" fmla="*/ 0 w 23"/>
              <a:gd name="T13" fmla="*/ 2147483647 h 117"/>
              <a:gd name="T14" fmla="*/ 0 w 23"/>
              <a:gd name="T15" fmla="*/ 2147483647 h 117"/>
              <a:gd name="T16" fmla="*/ 2147483647 w 23"/>
              <a:gd name="T17" fmla="*/ 0 h 1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" h="117">
                <a:moveTo>
                  <a:pt x="2" y="0"/>
                </a:moveTo>
                <a:cubicBezTo>
                  <a:pt x="2" y="0"/>
                  <a:pt x="3" y="1"/>
                  <a:pt x="3" y="1"/>
                </a:cubicBezTo>
                <a:cubicBezTo>
                  <a:pt x="12" y="5"/>
                  <a:pt x="20" y="17"/>
                  <a:pt x="21" y="31"/>
                </a:cubicBezTo>
                <a:cubicBezTo>
                  <a:pt x="23" y="55"/>
                  <a:pt x="21" y="117"/>
                  <a:pt x="21" y="117"/>
                </a:cubicBezTo>
                <a:lnTo>
                  <a:pt x="4" y="117"/>
                </a:lnTo>
                <a:cubicBezTo>
                  <a:pt x="4" y="117"/>
                  <a:pt x="6" y="56"/>
                  <a:pt x="4" y="31"/>
                </a:cubicBezTo>
                <a:cubicBezTo>
                  <a:pt x="3" y="24"/>
                  <a:pt x="2" y="19"/>
                  <a:pt x="0" y="16"/>
                </a:cubicBezTo>
                <a:cubicBezTo>
                  <a:pt x="0" y="15"/>
                  <a:pt x="0" y="15"/>
                  <a:pt x="0" y="15"/>
                </a:cubicBezTo>
                <a:lnTo>
                  <a:pt x="2" y="0"/>
                </a:ln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1" name="Freeform 120"/>
          <p:cNvSpPr>
            <a:spLocks/>
          </p:cNvSpPr>
          <p:nvPr/>
        </p:nvSpPr>
        <p:spPr bwMode="auto">
          <a:xfrm>
            <a:off x="1790700" y="3419475"/>
            <a:ext cx="457200" cy="323850"/>
          </a:xfrm>
          <a:custGeom>
            <a:avLst/>
            <a:gdLst>
              <a:gd name="T0" fmla="*/ 2147483647 w 48"/>
              <a:gd name="T1" fmla="*/ 2147483647 h 34"/>
              <a:gd name="T2" fmla="*/ 0 w 48"/>
              <a:gd name="T3" fmla="*/ 2147483647 h 34"/>
              <a:gd name="T4" fmla="*/ 2147483647 w 48"/>
              <a:gd name="T5" fmla="*/ 2147483647 h 34"/>
              <a:gd name="T6" fmla="*/ 2147483647 w 48"/>
              <a:gd name="T7" fmla="*/ 2147483647 h 34"/>
              <a:gd name="T8" fmla="*/ 2147483647 w 48"/>
              <a:gd name="T9" fmla="*/ 2147483647 h 34"/>
              <a:gd name="T10" fmla="*/ 2147483647 w 48"/>
              <a:gd name="T11" fmla="*/ 2147483647 h 34"/>
              <a:gd name="T12" fmla="*/ 2147483647 w 4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8" h="34">
                <a:moveTo>
                  <a:pt x="6" y="34"/>
                </a:moveTo>
                <a:lnTo>
                  <a:pt x="0" y="32"/>
                </a:lnTo>
                <a:cubicBezTo>
                  <a:pt x="0" y="32"/>
                  <a:pt x="9" y="15"/>
                  <a:pt x="28" y="4"/>
                </a:cubicBezTo>
                <a:cubicBezTo>
                  <a:pt x="35" y="0"/>
                  <a:pt x="42" y="1"/>
                  <a:pt x="48" y="3"/>
                </a:cubicBezTo>
                <a:lnTo>
                  <a:pt x="46" y="18"/>
                </a:lnTo>
                <a:cubicBezTo>
                  <a:pt x="42" y="9"/>
                  <a:pt x="35" y="8"/>
                  <a:pt x="26" y="14"/>
                </a:cubicBezTo>
                <a:cubicBezTo>
                  <a:pt x="14" y="21"/>
                  <a:pt x="6" y="34"/>
                  <a:pt x="6" y="34"/>
                </a:cubicBezTo>
                <a:close/>
              </a:path>
            </a:pathLst>
          </a:custGeom>
          <a:solidFill>
            <a:srgbClr val="EB3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13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221" grpId="0" animBg="1"/>
      <p:bldP spid="228" grpId="0" animBg="1"/>
      <p:bldP spid="229" grpId="0" animBg="1"/>
      <p:bldP spid="232" grpId="0" animBg="1"/>
      <p:bldP spid="233" grpId="0" animBg="1"/>
      <p:bldP spid="234" grpId="0" animBg="1"/>
      <p:bldP spid="235" grpId="0" animBg="1"/>
      <p:bldP spid="110" grpId="0" animBg="1"/>
      <p:bldP spid="1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570" y="816610"/>
            <a:ext cx="6701155" cy="511111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52600" y="533400"/>
            <a:ext cx="22860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5334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0" name="TextBox 9"/>
          <p:cNvSpPr txBox="1"/>
          <p:nvPr/>
        </p:nvSpPr>
        <p:spPr>
          <a:xfrm>
            <a:off x="866775" y="3048000"/>
            <a:ext cx="7362825" cy="2478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15500" dirty="0">
                <a:latin typeface="HP001 4 hàng" panose="020B0603050302020204" pitchFamily="34" charset="0"/>
              </a:rPr>
              <a:t>lá </a:t>
            </a:r>
            <a:r>
              <a:rPr lang="el-GR" altLang="x-none" sz="15500" dirty="0">
                <a:latin typeface="HP001 4 hàng" panose="020B0603050302020204" pitchFamily="34" charset="0"/>
              </a:rPr>
              <a:t>η</a:t>
            </a:r>
            <a:r>
              <a:rPr lang="vi-VN" altLang="x-none" sz="15500" dirty="0">
                <a:latin typeface="HP001 4 hàng" panose="020B0603050302020204" pitchFamily="34" charset="0"/>
              </a:rPr>
              <a:t>o</a:t>
            </a:r>
            <a:endParaRPr sz="15500" dirty="0">
              <a:latin typeface="HP001 4 hàng" panose="020B06030503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2057400"/>
            <a:ext cx="769620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2" name="Rectangle 18"/>
          <p:cNvSpPr/>
          <p:nvPr/>
        </p:nvSpPr>
        <p:spPr>
          <a:xfrm>
            <a:off x="685800" y="2182813"/>
            <a:ext cx="7926388" cy="1246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  <p:sp>
        <p:nvSpPr>
          <p:cNvPr id="14343" name="Rectangle 18"/>
          <p:cNvSpPr/>
          <p:nvPr/>
        </p:nvSpPr>
        <p:spPr>
          <a:xfrm>
            <a:off x="685800" y="3733800"/>
            <a:ext cx="7926388" cy="12461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5181600"/>
            <a:ext cx="81105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latin typeface=".VnAvant" panose="020B7200000000000000" pitchFamily="34" charset="0"/>
              </a:rPr>
              <a:t>MÑ nhê Hµ bª ghÕ nhá.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1534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990600" y="6096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10" name="Oval 9"/>
          <p:cNvSpPr/>
          <p:nvPr/>
        </p:nvSpPr>
        <p:spPr>
          <a:xfrm>
            <a:off x="609600" y="6858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7700" y="5183188"/>
            <a:ext cx="1028700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5325" y="5181600"/>
            <a:ext cx="10271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51816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43000" y="533400"/>
            <a:ext cx="19812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436" name="TextBox 7"/>
          <p:cNvSpPr txBox="1"/>
          <p:nvPr/>
        </p:nvSpPr>
        <p:spPr>
          <a:xfrm>
            <a:off x="3352800" y="533400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Giíi thiÖu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153400" cy="441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95600" y="762000"/>
            <a:ext cx="28194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4600" y="762000"/>
            <a:ext cx="5334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2743200"/>
            <a:ext cx="7793037" cy="1109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95600" y="762000"/>
            <a:ext cx="2971800" cy="838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latin typeface=".VnAvant" panose="020B7200000000000000" pitchFamily="34" charset="0"/>
              </a:rPr>
              <a:t>   </a:t>
            </a:r>
            <a:r>
              <a:rPr lang="vi-VN" altLang="en-US" sz="3200" b="1" dirty="0">
                <a:latin typeface=".VnAvant" panose="020B7200000000000000" pitchFamily="34" charset="0"/>
              </a:rPr>
              <a:t> Con h·y 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latin typeface=".VnAvant" panose="020B7200000000000000" pitchFamily="34" charset="0"/>
              </a:rPr>
              <a:t>   </a:t>
            </a:r>
            <a:r>
              <a:rPr lang="vi-VN" altLang="en-US" sz="3200" b="1" dirty="0">
                <a:latin typeface=".VnAvant" panose="020B7200000000000000" pitchFamily="34" charset="0"/>
              </a:rPr>
              <a:t>Nãi c©u víi mét trong c¸c tõ ng÷ mµ con võa t×m ®­îc 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143000" y="24574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 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1534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762000" y="19050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19050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533400"/>
            <a:ext cx="6324600" cy="11430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1438" y="53213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0600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2038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65600" y="5322888"/>
            <a:ext cx="8032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  <p:bldP spid="1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533400"/>
            <a:ext cx="1600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8382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5029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10144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0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1888" y="5129213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0288" y="5129213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16800" y="5129213"/>
            <a:ext cx="8016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0" y="4572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94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33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223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6482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90800" y="464820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" y="464820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8188" y="4760913"/>
            <a:ext cx="766762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0800" y="4749800"/>
            <a:ext cx="766763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200" y="4748213"/>
            <a:ext cx="7397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2800" y="4748213"/>
            <a:ext cx="7397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244" name="TextBox 5"/>
          <p:cNvSpPr txBox="1"/>
          <p:nvPr/>
        </p:nvSpPr>
        <p:spPr>
          <a:xfrm>
            <a:off x="2362200" y="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8382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8382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3716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3716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8382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8382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252" name="TextBox 15"/>
          <p:cNvSpPr txBox="1"/>
          <p:nvPr/>
        </p:nvSpPr>
        <p:spPr>
          <a:xfrm>
            <a:off x="6781800" y="0"/>
            <a:ext cx="922338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981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2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03563"/>
            <a:ext cx="8153400" cy="2230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</TotalTime>
  <Words>190</Words>
  <Application>Microsoft Office PowerPoint</Application>
  <PresentationFormat>On-screen Show (4:3)</PresentationFormat>
  <Paragraphs>75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.VnTimeH</vt:lpstr>
      <vt:lpstr>.VnAvant</vt:lpstr>
      <vt:lpstr>HP001 4 hàng</vt:lpstr>
      <vt:lpstr>Times New Roman</vt:lpstr>
      <vt:lpstr>Calibri</vt:lpstr>
      <vt:lpstr>Default Design</vt:lpstr>
      <vt:lpstr>1_Default Design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Techsi.vn</cp:lastModifiedBy>
  <cp:revision>109</cp:revision>
  <dcterms:created xsi:type="dcterms:W3CDTF">2002-08-27T21:28:28Z</dcterms:created>
  <dcterms:modified xsi:type="dcterms:W3CDTF">2021-08-23T18:20:59Z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