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317" r:id="rId4"/>
    <p:sldId id="309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32" r:id="rId16"/>
    <p:sldId id="330" r:id="rId17"/>
    <p:sldId id="329" r:id="rId18"/>
    <p:sldId id="331" r:id="rId19"/>
    <p:sldId id="31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1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29" y="1027066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955750" y="694714"/>
            <a:ext cx="2617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taù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622985" y="1977208"/>
            <a:ext cx="306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ñaù</a:t>
            </a:r>
            <a:r>
              <a:rPr lang="en-US" altLang="zh-CN" sz="600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quyù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717533" y="3523574"/>
            <a:ext cx="3094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aõ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quyø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8219521" y="4882085"/>
            <a:ext cx="2848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quyõ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276261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5892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28099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39948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55127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281888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04603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55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  <a:endParaRPr lang="en-US" sz="55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80586" y="272922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2657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5190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049925" y="1603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61723" y="27780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62468" y="4008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523451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565014" y="334721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523451" y="374713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247699" y="1565127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endParaRPr lang="en-US" sz="55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213057" y="283273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24"/>
          <p:cNvSpPr/>
          <p:nvPr/>
        </p:nvSpPr>
        <p:spPr>
          <a:xfrm>
            <a:off x="10247699" y="401767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168" y="1750117"/>
            <a:ext cx="2844645" cy="11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769862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183580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187068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187068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463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595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95968" y="4595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1621" y="4595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32190" y="4595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187068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7467896687199125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68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20" y="1"/>
            <a:ext cx="8377201" cy="683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147164" y="312645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926435" y="309857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ờ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6492316" y="309857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7271587" y="307069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ờ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8831010" y="315433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980037" y="1476159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chŐ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6185461" y="1482236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kŞ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7904212" y="1485684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chŐ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9100111" y="1491761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kŞ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56952" y="2635065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Ή</a:t>
            </a: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ı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5224596" y="2641802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Ƒ</a:t>
            </a:r>
            <a:r>
              <a:rPr lang="en-US" sz="6000" noProof="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ỗ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6607447" y="2653543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Ή</a:t>
            </a: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ı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7570579" y="2660280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Ƒ</a:t>
            </a:r>
            <a:r>
              <a:rPr lang="en-US" sz="6000" noProof="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ỗ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698039" y="3817845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5966885" y="3817845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wƑŇ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7627102" y="3827370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8895948" y="3827370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wƑŇ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5364788" y="4989420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cč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6162388" y="4989420"/>
            <a:ext cx="2967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</a:t>
            </a:r>
            <a:r>
              <a:rPr lang="el-GR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Ή</a:t>
            </a:r>
            <a:r>
              <a:rPr lang="en-US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Ń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8869988" y="4995433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cč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8975420" y="2660280"/>
            <a:ext cx="1891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6000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Ή</a:t>
            </a:r>
            <a:r>
              <a:rPr lang="en-US" sz="6000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ı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5963" y="-13058"/>
            <a:ext cx="4906365" cy="68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407" y="135371"/>
            <a:ext cx="8576901" cy="66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798" y="135371"/>
            <a:ext cx="8684638" cy="66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8032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067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cö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coø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coå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2697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côõ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178317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coï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2605" y="302529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keà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keá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keû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kæ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keõ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299689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keä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6" y="407236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45295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aù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côø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54" y="422446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46478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höõ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5483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5892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28099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39948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5512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28188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0038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6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  <a:endParaRPr lang="en-US" sz="6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5621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2657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5190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31281" y="1603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079" y="27780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4008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804807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846370" y="334721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804807" y="374713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156512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6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6617" y="283273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401767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1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713590"/>
            <a:ext cx="8942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435" y="183580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5855" y="183580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8211" y="183580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5861" y="1836164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2789" y="183543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caø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79598" y="183580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cuûa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29" y="3623135"/>
            <a:ext cx="894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491160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491160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491196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491196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8166" y="491196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kều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gaø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goõ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goã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guø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göø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gheù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gheá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gheï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aø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goâ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heá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goã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76261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5892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28099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39948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55127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281888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04603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55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</a:t>
            </a:r>
            <a:endParaRPr lang="en-US" sz="55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72922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2657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5190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45352" y="1603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57150" y="27780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57895" y="4008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818878" y="20647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860441" y="334721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818878" y="374713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85330" y="1565127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endParaRPr lang="en-US" sz="55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50688" y="2832736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85330" y="4017676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71359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7890" y="174546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gaø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3872" y="164491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gaû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4782" y="161750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331555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434552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434552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434552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434948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7029" y="167980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gaù</a:t>
            </a:r>
            <a:endParaRPr lang="en-US" sz="6600" b="1" dirty="0">
              <a:solidFill>
                <a:srgbClr val="00B05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ngoâ</a:t>
            </a:r>
            <a:endParaRPr lang="en-US" sz="45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1808863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</a:t>
            </a:r>
            <a:endParaRPr lang="en-US" sz="45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ngöø</a:t>
            </a:r>
            <a:endParaRPr lang="en-US" sz="45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nguû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1822097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ngöï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2983666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ngheà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2970803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nghæ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nghó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2996899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ngheä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9" y="4445393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4785032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aù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ngöø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754" y="4582023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4757949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uû</a:t>
            </a:r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ngheä</a:t>
            </a:r>
            <a:endParaRPr lang="en-US" sz="54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257</Words>
  <Application>Microsoft Office PowerPoint</Application>
  <PresentationFormat>Custom</PresentationFormat>
  <Paragraphs>166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Techsi.vn</cp:lastModifiedBy>
  <cp:revision>170</cp:revision>
  <dcterms:created xsi:type="dcterms:W3CDTF">2020-08-07T01:41:00Z</dcterms:created>
  <dcterms:modified xsi:type="dcterms:W3CDTF">2021-10-28T14:38:44Z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