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6"/>
  </p:notesMasterIdLst>
  <p:sldIdLst>
    <p:sldId id="279" r:id="rId5"/>
    <p:sldId id="272" r:id="rId7"/>
    <p:sldId id="256" r:id="rId8"/>
    <p:sldId id="258" r:id="rId9"/>
    <p:sldId id="273" r:id="rId10"/>
    <p:sldId id="274" r:id="rId11"/>
    <p:sldId id="257" r:id="rId12"/>
    <p:sldId id="259" r:id="rId13"/>
    <p:sldId id="260" r:id="rId14"/>
    <p:sldId id="28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A35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6EF10E-9F24-4CB3-A829-7373B8972B7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065DB-964E-458E-A8A6-1D726E50435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235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p>
            <a:pPr lvl="0" algn="r" eaLnBrk="1" hangingPunct="1"/>
            <a:fld id="{9A0DB2DC-4C9A-4742-B13C-FB6460FD3503}" type="slidenum">
              <a:rPr lang="en-US" sz="1200" dirty="0"/>
            </a:fld>
            <a:endParaRPr 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ỗ dành sẵn cho Ghi chú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vi-VN" smtClean="0"/>
            </a:fld>
            <a:endParaRPr lang="vi-V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798910" y="304800"/>
            <a:ext cx="5318521" cy="2793906"/>
          </a:xfrm>
        </p:spPr>
        <p:txBody>
          <a:bodyPr rtlCol="0" anchor="b">
            <a:normAutofit/>
          </a:bodyPr>
          <a:lstStyle>
            <a:lvl1pPr algn="l">
              <a:lnSpc>
                <a:spcPct val="80000"/>
              </a:lnSpc>
              <a:defRPr sz="4950"/>
            </a:lvl1pPr>
          </a:lstStyle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798910" y="3108804"/>
            <a:ext cx="5318521" cy="838200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</a:t>
            </a:r>
            <a:r>
              <a:rPr lang="vi-VN" noProof="0" dirty="0" err="1"/>
              <a:t>phụ</a:t>
            </a:r>
            <a:r>
              <a:rPr lang="vi-VN" noProof="0" dirty="0"/>
              <a:t> </a:t>
            </a:r>
            <a:r>
              <a:rPr lang="vi-VN" noProof="0" dirty="0" err="1"/>
              <a:t>đề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</p:txBody>
      </p:sp>
      <p:sp>
        <p:nvSpPr>
          <p:cNvPr id="8" name="Chỗ dành sẵn cho Ngày tháng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160A937-CCB1-4E1C-B936-FD9CD2E337BB}" type="datetime1">
              <a:rPr lang="vi-VN" noProof="0" smtClean="0"/>
            </a:fld>
            <a:endParaRPr lang="vi-VN" noProof="0" dirty="0"/>
          </a:p>
        </p:txBody>
      </p:sp>
      <p:sp>
        <p:nvSpPr>
          <p:cNvPr id="9" name="Chỗ dành sẵn cho Chân trang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10" name="Chỗ dành sẵn cho Số Trang chiếu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C3A219-E93E-4A57-8AB8-4746A4C196E5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3885010" y="1600200"/>
            <a:ext cx="4800601" cy="2486025"/>
          </a:xfrm>
        </p:spPr>
        <p:txBody>
          <a:bodyPr rtlCol="0" anchor="b">
            <a:normAutofit/>
          </a:bodyPr>
          <a:lstStyle>
            <a:lvl1pPr>
              <a:defRPr sz="3900"/>
            </a:lvl1pPr>
          </a:lstStyle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3885008" y="4105029"/>
            <a:ext cx="4800601" cy="914400"/>
          </a:xfrm>
        </p:spPr>
        <p:txBody>
          <a:bodyPr rtlCol="0">
            <a:normAutofit/>
          </a:bodyPr>
          <a:lstStyle>
            <a:lvl1pPr marL="0" indent="0">
              <a:buNone/>
              <a:defRPr sz="1500">
                <a:solidFill>
                  <a:schemeClr val="accent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19677E3-5E68-4C16-8BBB-55F20A1A8FB6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noProof="0" dirty="0"/>
              <a:t>Bấm để sửa kiểu tiêu đề Bản cái</a:t>
            </a:r>
            <a:endParaRPr lang="vi-VN" noProof="0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sz="half" idx="1" hasCustomPrompt="1"/>
          </p:nvPr>
        </p:nvSpPr>
        <p:spPr>
          <a:xfrm>
            <a:off x="165616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5256610" y="1600200"/>
            <a:ext cx="3429000" cy="4114800"/>
          </a:xfrm>
        </p:spPr>
        <p:txBody>
          <a:bodyPr rtlCol="0"/>
          <a:lstStyle/>
          <a:p>
            <a:pPr lvl="0" rtl="0"/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của</a:t>
            </a:r>
            <a:r>
              <a:rPr lang="vi-VN" noProof="0" dirty="0"/>
              <a:t> </a:t>
            </a:r>
            <a:r>
              <a:rPr lang="vi-VN" noProof="0" dirty="0" err="1"/>
              <a:t>Bản</a:t>
            </a:r>
            <a:r>
              <a:rPr lang="vi-VN" noProof="0" dirty="0"/>
              <a:t> </a:t>
            </a:r>
            <a:r>
              <a:rPr lang="vi-VN" noProof="0" dirty="0" err="1"/>
              <a:t>cái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</a:t>
            </a:r>
            <a:r>
              <a:rPr lang="vi-VN" noProof="0" dirty="0" err="1"/>
              <a:t>bốn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AD27773-524D-45C8-A1FA-602C14602A3B}" type="datetime1">
              <a:rPr lang="vi-VN" noProof="0" smtClean="0"/>
            </a:fld>
            <a:endParaRPr lang="vi-VN" noProof="0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noProof="0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 noProof="0"/>
            </a:fld>
            <a:endParaRPr lang="vi-VN" noProof="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65616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4" name="Chỗ dành sẵn cho Nội dung 3"/>
          <p:cNvSpPr>
            <a:spLocks noGrp="1"/>
          </p:cNvSpPr>
          <p:nvPr>
            <p:ph sz="half" idx="2" hasCustomPrompt="1"/>
          </p:nvPr>
        </p:nvSpPr>
        <p:spPr>
          <a:xfrm>
            <a:off x="165616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5256610" y="1600200"/>
            <a:ext cx="3429000" cy="823912"/>
          </a:xfrm>
        </p:spPr>
        <p:txBody>
          <a:bodyPr rtlCol="0" anchor="ctr">
            <a:noAutofit/>
          </a:bodyPr>
          <a:lstStyle>
            <a:lvl1pPr marL="0" indent="0">
              <a:spcBef>
                <a:spcPts val="0"/>
              </a:spcBef>
              <a:buNone/>
              <a:defRPr sz="1575" b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6" name="Chỗ dành sẵ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5256610" y="2505075"/>
            <a:ext cx="3429000" cy="3337560"/>
          </a:xfrm>
        </p:spPr>
        <p:txBody>
          <a:bodyPr rtlCol="0"/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A089F-08F3-472C-992E-D6619EBCE691}" type="datetime1">
              <a:rPr lang="vi-VN" smtClean="0"/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9" name="Chỗ dành sẵn cho Số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092662-6564-412C-9392-266C7F9E7420}" type="datetime1">
              <a:rPr lang="vi-VN" smtClean="0"/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Số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CFBD34-5AE3-4C91-B13A-0044E6640D70}" type="datetime1">
              <a:rPr lang="vi-VN" smtClean="0"/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Số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Nội dung 2"/>
          <p:cNvSpPr>
            <a:spLocks noGrp="1"/>
          </p:cNvSpPr>
          <p:nvPr>
            <p:ph idx="1" hasCustomPrompt="1"/>
          </p:nvPr>
        </p:nvSpPr>
        <p:spPr>
          <a:xfrm>
            <a:off x="970360" y="533400"/>
            <a:ext cx="5143500" cy="48006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  <a:endParaRPr lang="vi-VN" dirty="0"/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bốn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 dirty="0" err="1"/>
              <a:t>Chỉnh</a:t>
            </a:r>
            <a:r>
              <a:rPr lang="vi-VN" dirty="0"/>
              <a:t> </a:t>
            </a:r>
            <a:r>
              <a:rPr lang="vi-VN" dirty="0" err="1"/>
              <a:t>sửa</a:t>
            </a:r>
            <a:r>
              <a:rPr lang="vi-VN" dirty="0"/>
              <a:t> </a:t>
            </a:r>
            <a:r>
              <a:rPr lang="vi-VN" dirty="0" err="1"/>
              <a:t>kiểu</a:t>
            </a:r>
            <a:r>
              <a:rPr lang="vi-VN" dirty="0"/>
              <a:t> văn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của</a:t>
            </a:r>
            <a:r>
              <a:rPr lang="vi-VN" dirty="0"/>
              <a:t>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AB1D4A-8458-4CC2-8BA4-421667826001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6628209" y="2277477"/>
            <a:ext cx="2057401" cy="2322178"/>
          </a:xfrm>
        </p:spPr>
        <p:txBody>
          <a:bodyPr rtlCol="0" anchor="b">
            <a:normAutofit/>
          </a:bodyPr>
          <a:lstStyle>
            <a:lvl1pPr>
              <a:defRPr sz="1950">
                <a:solidFill>
                  <a:schemeClr val="accent2"/>
                </a:solidFill>
              </a:defRPr>
            </a:lvl1pPr>
          </a:lstStyle>
          <a:p>
            <a:pPr rtl="0"/>
            <a:r>
              <a:rPr lang="vi-VN" dirty="0"/>
              <a:t>Bấm để sửa kiểu tiêu đề Bản cái</a:t>
            </a:r>
            <a:endParaRPr lang="vi-VN" dirty="0"/>
          </a:p>
        </p:txBody>
      </p:sp>
      <p:sp>
        <p:nvSpPr>
          <p:cNvPr id="8" name="Hình chữ nhật Góc tròn 7"/>
          <p:cNvSpPr/>
          <p:nvPr/>
        </p:nvSpPr>
        <p:spPr>
          <a:xfrm>
            <a:off x="970359" y="533400"/>
            <a:ext cx="51435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vi-VN" sz="1350" dirty="0"/>
          </a:p>
        </p:txBody>
      </p:sp>
      <p:sp>
        <p:nvSpPr>
          <p:cNvPr id="3" name="Chỗ dành sẵn cho Ảnh 2" title="Chỗ dành sẵn trống để thêm một hình ảnh. Bấm vào chỗ dành sẵn, rồi chọn hình ảnh mà bạn muốn thêm"/>
          <p:cNvSpPr>
            <a:spLocks noGrp="1"/>
          </p:cNvSpPr>
          <p:nvPr>
            <p:ph type="pic" idx="1" hasCustomPrompt="1"/>
          </p:nvPr>
        </p:nvSpPr>
        <p:spPr>
          <a:xfrm>
            <a:off x="1056084" y="647700"/>
            <a:ext cx="497205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>
              <a:buNone/>
              <a:defRPr sz="18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rtl="0"/>
            <a:r>
              <a:rPr lang="vi-VN" dirty="0"/>
              <a:t>Bấm biểu tượng để thêm hình ảnh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6628211" y="4583187"/>
            <a:ext cx="2057400" cy="1131813"/>
          </a:xfrm>
        </p:spPr>
        <p:txBody>
          <a:bodyPr rtlCol="0">
            <a:normAutofit/>
          </a:bodyPr>
          <a:lstStyle>
            <a:lvl1pPr marL="0" indent="0">
              <a:spcBef>
                <a:spcPts val="750"/>
              </a:spcBef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rtl="0"/>
            <a:r>
              <a:rPr lang="vi-VN"/>
              <a:t>Chỉnh sửa kiểu văn bản của Bản cái</a:t>
            </a:r>
            <a:endParaRPr lang="vi-VN"/>
          </a:p>
        </p:txBody>
      </p:sp>
      <p:sp>
        <p:nvSpPr>
          <p:cNvPr id="5" name="Chỗ dành sẵn cho Ngà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8EEB4D7-FFE0-4612-A129-DD9A7DDC61EB}" type="datetime1">
              <a:rPr lang="vi-VN" smtClean="0"/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Số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9520F76-9E09-43CF-92DF-1AD0B224A512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 hasCustomPrompt="1"/>
          </p:nvPr>
        </p:nvSpPr>
        <p:spPr>
          <a:xfrm>
            <a:off x="7398761" y="304801"/>
            <a:ext cx="1286850" cy="5410200"/>
          </a:xfrm>
        </p:spPr>
        <p:txBody>
          <a:bodyPr vert="eaVert" rtlCol="0"/>
          <a:lstStyle/>
          <a:p>
            <a:pPr rtl="0"/>
            <a:r>
              <a:rPr lang="vi-VN"/>
              <a:t>Bấm để sửa kiểu tiêu đề Bản cái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 hasCustomPrompt="1"/>
          </p:nvPr>
        </p:nvSpPr>
        <p:spPr>
          <a:xfrm>
            <a:off x="1657350" y="304801"/>
            <a:ext cx="5627111" cy="5410200"/>
          </a:xfrm>
        </p:spPr>
        <p:txBody>
          <a:bodyPr vert="eaVert" rtlCol="0"/>
          <a:lstStyle/>
          <a:p>
            <a:pPr lvl="0" rtl="0"/>
            <a:r>
              <a:rPr lang="vi-VN"/>
              <a:t>Chỉnh sửa kiểu văn bản của Bản cái</a:t>
            </a:r>
            <a:endParaRPr lang="vi-VN"/>
          </a:p>
          <a:p>
            <a:pPr lvl="1" rtl="0"/>
            <a:r>
              <a:rPr lang="vi-VN"/>
              <a:t>Mức hai</a:t>
            </a:r>
            <a:endParaRPr lang="vi-VN"/>
          </a:p>
          <a:p>
            <a:pPr lvl="2" rtl="0"/>
            <a:r>
              <a:rPr lang="vi-VN"/>
              <a:t>Mức ba</a:t>
            </a:r>
            <a:endParaRPr lang="vi-VN"/>
          </a:p>
          <a:p>
            <a:pPr lvl="3" rtl="0"/>
            <a:r>
              <a:rPr lang="vi-VN"/>
              <a:t>Mức bốn</a:t>
            </a:r>
            <a:endParaRPr lang="vi-VN"/>
          </a:p>
          <a:p>
            <a:pPr lvl="4" rtl="0"/>
            <a:r>
              <a:rPr lang="vi-VN"/>
              <a:t>Mức năm</a:t>
            </a:r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55A2252-D2AD-48D1-AC58-782B0528B7D1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vi-VN"/>
            </a:fld>
            <a:endParaRPr lang="vi-VN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3" Type="http://schemas.openxmlformats.org/officeDocument/2006/relationships/theme" Target="../theme/theme3.xml"/><Relationship Id="rId12" Type="http://schemas.openxmlformats.org/officeDocument/2006/relationships/image" Target="../media/image6.png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42CBB-A7AB-40B6-AD55-4FFC03C07082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6838F-C1EC-49C7-808B-1059FBC3212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B54065-4F68-4B6C-BD49-1F4FC37E913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Calibri" panose="020F0502020204030204" charset="0"/>
              </a:rPr>
            </a:fld>
            <a:endParaRPr lang="en-US" dirty="0">
              <a:latin typeface="Calibri" panose="020F050202020403020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656160" y="304800"/>
            <a:ext cx="702945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tiêu đề Bản cái</a:t>
            </a:r>
            <a:endParaRPr lang="vi-VN" noProof="0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656160" y="1600200"/>
            <a:ext cx="702945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noProof="0" dirty="0" err="1"/>
              <a:t>Bấm</a:t>
            </a:r>
            <a:r>
              <a:rPr lang="vi-VN" noProof="0" dirty="0"/>
              <a:t> </a:t>
            </a:r>
            <a:r>
              <a:rPr lang="vi-VN" noProof="0" dirty="0" err="1"/>
              <a:t>để</a:t>
            </a:r>
            <a:r>
              <a:rPr lang="vi-VN" noProof="0" dirty="0"/>
              <a:t> </a:t>
            </a:r>
            <a:r>
              <a:rPr lang="vi-VN" noProof="0" dirty="0" err="1"/>
              <a:t>chỉnh</a:t>
            </a:r>
            <a:r>
              <a:rPr lang="vi-VN" noProof="0" dirty="0"/>
              <a:t> </a:t>
            </a:r>
            <a:r>
              <a:rPr lang="vi-VN" noProof="0" dirty="0" err="1"/>
              <a:t>sửa</a:t>
            </a:r>
            <a:r>
              <a:rPr lang="vi-VN" noProof="0" dirty="0"/>
              <a:t> </a:t>
            </a:r>
            <a:r>
              <a:rPr lang="vi-VN" noProof="0" dirty="0" err="1"/>
              <a:t>kiểu</a:t>
            </a:r>
            <a:r>
              <a:rPr lang="vi-VN" noProof="0" dirty="0"/>
              <a:t> văn bản </a:t>
            </a:r>
            <a:r>
              <a:rPr lang="vi-VN" noProof="0" dirty="0" err="1"/>
              <a:t>Bản</a:t>
            </a:r>
            <a:r>
              <a:rPr lang="vi-VN" noProof="0" dirty="0"/>
              <a:t> cái</a:t>
            </a:r>
            <a:endParaRPr lang="vi-VN" noProof="0" dirty="0"/>
          </a:p>
          <a:p>
            <a:pPr lvl="1" rtl="0"/>
            <a:r>
              <a:rPr lang="vi-VN" noProof="0" dirty="0" err="1"/>
              <a:t>Mức</a:t>
            </a:r>
            <a:r>
              <a:rPr lang="vi-VN" noProof="0" dirty="0"/>
              <a:t> hai</a:t>
            </a:r>
            <a:endParaRPr lang="vi-VN" noProof="0" dirty="0"/>
          </a:p>
          <a:p>
            <a:pPr lvl="2" rtl="0"/>
            <a:r>
              <a:rPr lang="vi-VN" noProof="0" dirty="0" err="1"/>
              <a:t>Mức</a:t>
            </a:r>
            <a:r>
              <a:rPr lang="vi-VN" noProof="0" dirty="0"/>
              <a:t> ba</a:t>
            </a:r>
            <a:endParaRPr lang="vi-VN" noProof="0" dirty="0"/>
          </a:p>
          <a:p>
            <a:pPr lvl="3" rtl="0"/>
            <a:r>
              <a:rPr lang="vi-VN" noProof="0" dirty="0" err="1"/>
              <a:t>Mức</a:t>
            </a:r>
            <a:r>
              <a:rPr lang="vi-VN" noProof="0" dirty="0"/>
              <a:t> bốn</a:t>
            </a:r>
            <a:endParaRPr lang="vi-VN" noProof="0" dirty="0"/>
          </a:p>
          <a:p>
            <a:pPr lvl="4" rtl="0"/>
            <a:r>
              <a:rPr lang="vi-VN" noProof="0" dirty="0" err="1"/>
              <a:t>Mức</a:t>
            </a:r>
            <a:r>
              <a:rPr lang="vi-VN" noProof="0" dirty="0"/>
              <a:t> năm</a:t>
            </a:r>
            <a:endParaRPr lang="vi-VN" noProof="0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190182" y="6505078"/>
            <a:ext cx="723027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 spc="-4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7E94C8EA-7194-4619-9588-D81C9427E0FC}" type="datetime1">
              <a:rPr lang="vi-VN" smtClean="0"/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960119" y="6505078"/>
            <a:ext cx="515731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6" name="Chỗ dành sẵn cho Số Trang chiếu 5"/>
          <p:cNvSpPr>
            <a:spLocks noGrp="1"/>
          </p:cNvSpPr>
          <p:nvPr>
            <p:ph type="sldNum" sz="quarter" idx="4"/>
          </p:nvPr>
        </p:nvSpPr>
        <p:spPr>
          <a:xfrm>
            <a:off x="8685611" y="6280298"/>
            <a:ext cx="40004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40" b="1">
                <a:solidFill>
                  <a:schemeClr val="accent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8FDBFFB2-86D9-4B8F-A59A-553A60B94BBE}" type="slidenum">
              <a:rPr lang="vi-VN" smtClean="0"/>
            </a:fld>
            <a:endParaRPr lang="vi-V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05740" indent="-171450" algn="l" defTabSz="685800" rtl="0" eaLnBrk="1" latinLnBrk="0" hangingPunct="1">
        <a:lnSpc>
          <a:spcPct val="90000"/>
        </a:lnSpc>
        <a:spcBef>
          <a:spcPts val="1350"/>
        </a:spcBef>
        <a:buSzPct val="80000"/>
        <a:buFont typeface="Wingdings" panose="05000000000000000000" pitchFamily="2" charset="2"/>
        <a:buChar char="§"/>
        <a:defRPr sz="15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445770" indent="-171450" algn="l" defTabSz="685800" rtl="0" eaLnBrk="1" latinLnBrk="0" hangingPunct="1">
        <a:lnSpc>
          <a:spcPct val="90000"/>
        </a:lnSpc>
        <a:spcBef>
          <a:spcPts val="750"/>
        </a:spcBef>
        <a:buSzPct val="80000"/>
        <a:buFont typeface="Wingdings" panose="05000000000000000000" pitchFamily="2" charset="2"/>
        <a:buChar char="§"/>
        <a:defRPr sz="13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68580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2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92583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116586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140589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8595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125980" indent="-171450" algn="l" defTabSz="685800" rtl="0" eaLnBrk="1" latinLnBrk="0" hangingPunct="1">
        <a:lnSpc>
          <a:spcPct val="90000"/>
        </a:lnSpc>
        <a:spcBef>
          <a:spcPts val="600"/>
        </a:spcBef>
        <a:buSzPct val="80000"/>
        <a:buFont typeface="Wingdings" panose="05000000000000000000" pitchFamily="2" charset="2"/>
        <a:buChar char="§"/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5" Type="http://schemas.openxmlformats.org/officeDocument/2006/relationships/image" Target="../media/image11.GIF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1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0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7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338" name="Picture 12" descr="whiteshirt_20design_20zoom_20personalized_20chemistry_20glassware_original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1600" y="3860800"/>
            <a:ext cx="3962400" cy="3962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39" name="Picture 4" descr="image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43400"/>
            <a:ext cx="2743200" cy="2514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0420" name="AutoShape 8" descr="Water droplets"/>
          <p:cNvSpPr>
            <a:spLocks noChangeArrowheads="1"/>
          </p:cNvSpPr>
          <p:nvPr/>
        </p:nvSpPr>
        <p:spPr bwMode="auto">
          <a:xfrm>
            <a:off x="0" y="228600"/>
            <a:ext cx="9143999" cy="1752600"/>
          </a:xfrm>
          <a:prstGeom prst="ellipseRibbon">
            <a:avLst>
              <a:gd name="adj1" fmla="val 12319"/>
              <a:gd name="adj2" fmla="val 69194"/>
              <a:gd name="adj3" fmla="val 5074"/>
            </a:avLst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accent6">
                <a:lumMod val="60000"/>
                <a:lumOff val="40000"/>
              </a:schemeClr>
            </a:solidFill>
            <a:rou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CHÀO MỪNG QUÝ THẦY CÔ </a:t>
            </a: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>
                <a:ln w="10541" cmpd="sng">
                  <a:solidFill>
                    <a:srgbClr val="996633"/>
                  </a:solidFill>
                  <a:prstDash val="solid"/>
                </a:ln>
                <a:blipFill dpi="0" rotWithShape="1">
                  <a:blip r:embed="rId4"/>
                  <a:srcRect/>
                  <a:tile tx="0" ty="0" sx="100000" sy="100000" flip="none" algn="tl"/>
                </a:blipFill>
                <a:effectLst>
                  <a:glow rad="127000">
                    <a:srgbClr val="FFC000"/>
                  </a:glo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 panose="02020603050405020304" charset="0"/>
              </a:rPr>
              <a:t>ĐẾN DỰ GIỜ</a:t>
            </a:r>
            <a:endParaRPr kumimoji="0" lang="en-US" sz="3600" b="1" i="0" u="none" strike="noStrike" kern="1200" cap="none" spc="0" normalizeH="0" baseline="0" noProof="0">
              <a:ln w="10541" cmpd="sng">
                <a:solidFill>
                  <a:srgbClr val="996633"/>
                </a:solidFill>
                <a:prstDash val="solid"/>
              </a:ln>
              <a:blipFill dpi="0" rotWithShape="1">
                <a:blip r:embed="rId4"/>
                <a:srcRect/>
                <a:tile tx="0" ty="0" sx="100000" sy="100000" flip="none" algn="tl"/>
              </a:blipFill>
              <a:effectLst>
                <a:glow rad="127000">
                  <a:srgbClr val="FFC000"/>
                </a:glow>
              </a:effectLst>
              <a:uLnTx/>
              <a:uFillTx/>
              <a:latin typeface="Arial Black" panose="020B0A04020102020204" pitchFamily="34" charset="0"/>
              <a:ea typeface="+mn-ea"/>
              <a:cs typeface="Times New Roman" panose="02020603050405020304" charset="0"/>
            </a:endParaRPr>
          </a:p>
        </p:txBody>
      </p:sp>
      <p:sp>
        <p:nvSpPr>
          <p:cNvPr id="14341" name="WordArt 9"/>
          <p:cNvSpPr>
            <a:spLocks noTextEdit="1"/>
          </p:cNvSpPr>
          <p:nvPr/>
        </p:nvSpPr>
        <p:spPr>
          <a:xfrm>
            <a:off x="2247900" y="2209800"/>
            <a:ext cx="46482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FF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Môn Tiếng Việt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FF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45677" y="3200795"/>
            <a:ext cx="4572000" cy="646331"/>
          </a:xfrm>
          <a:prstGeom prst="rect">
            <a:avLst/>
          </a:prstGeom>
        </p:spPr>
        <p:txBody>
          <a:bodyPr numCol="1">
            <a:prstTxWarp prst="textPlain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1" i="0" u="none" strike="noStrike" kern="1200" cap="none" spc="0" normalizeH="0" baseline="0" noProof="0" dirty="0">
              <a:ln w="1905"/>
              <a:solidFill>
                <a:srgbClr val="996633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uLnTx/>
              <a:uFillTx/>
              <a:latin typeface="Times New Roman" panose="02020603050405020304" charset="0"/>
              <a:ea typeface="+mn-ea"/>
              <a:cs typeface="Times New Roman" panose="02020603050405020304" charset="0"/>
            </a:endParaRPr>
          </a:p>
        </p:txBody>
      </p:sp>
      <p:pic>
        <p:nvPicPr>
          <p:cNvPr id="14343" name="Picture 6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112" y="0"/>
            <a:ext cx="9123362" cy="1746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4" name="Picture 7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-3357562" y="3322638"/>
            <a:ext cx="6858000" cy="212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5" name="Picture 8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1275" y="6694488"/>
            <a:ext cx="9194800" cy="1762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6" name="Picture 9" descr="n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-5400000" flipH="1">
            <a:off x="5634038" y="3309938"/>
            <a:ext cx="6827837" cy="211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7" name="Picture 5" descr="Chemistry-inazuma-eleven-34381942-800-60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4924425"/>
            <a:ext cx="2590800" cy="177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 bldLvl="0" animBg="1"/>
      <p:bldP spid="60420" grpId="1" animBg="1"/>
      <p:bldP spid="14341" grpId="0"/>
      <p:bldP spid="1434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algn="ctr" rtl="0"/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Dặn dò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.....................</a:t>
            </a:r>
            <a:b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</a:br>
            <a:r>
              <a:rPr lang="en-US" altLang="vi-VN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charset="0"/>
                <a:ea typeface="Tahoma" panose="020B0604030504040204" pitchFamily="34" charset="0"/>
                <a:cs typeface="Times New Roman" panose="02020603050405020304" charset="0"/>
              </a:rPr>
              <a:t>..................</a:t>
            </a:r>
            <a:endParaRPr lang="en-US" altLang="vi-VN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charset="0"/>
              <a:ea typeface="Tahoma" panose="020B0604030504040204" pitchFamily="34" charset="0"/>
              <a:cs typeface="Times New Roman" panose="02020603050405020304" charset="0"/>
            </a:endParaRPr>
          </a:p>
        </p:txBody>
      </p:sp>
      <p:sp>
        <p:nvSpPr>
          <p:cNvPr id="3" name="Phụ đề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endParaRPr lang="en-US" altLang="vi-V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745870b86012c47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62200" y="2362200"/>
            <a:ext cx="38100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38</a:t>
            </a:r>
            <a:endParaRPr lang="en-US" sz="4800" b="1" dirty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3124200"/>
            <a:ext cx="6553200" cy="168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276600" y="6248400"/>
            <a:ext cx="28956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le 10"/>
          <p:cNvSpPr/>
          <p:nvPr/>
        </p:nvSpPr>
        <p:spPr>
          <a:xfrm>
            <a:off x="685800" y="0"/>
            <a:ext cx="6019800" cy="381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3200400" y="6172200"/>
            <a:ext cx="2971800" cy="6858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hinh-nen-Powerpoint-35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" y="0"/>
            <a:ext cx="9149631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990600"/>
            <a:ext cx="205740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7400" y="990600"/>
            <a:ext cx="182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ây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432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</a:t>
            </a:r>
            <a:endParaRPr lang="en-US" sz="4800" dirty="0" smtClean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2209800"/>
            <a:ext cx="16002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  <a:endParaRPr lang="en-US" sz="4800" dirty="0" err="1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819400" y="3200400"/>
            <a:ext cx="3276600" cy="9144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</a:t>
            </a:r>
            <a:r>
              <a:rPr lang="en-US" sz="4800" dirty="0" err="1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ai</a:t>
            </a:r>
            <a:endParaRPr lang="en-US" sz="4800" dirty="0">
              <a:solidFill>
                <a:schemeClr val="tx1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6400" y="4495800"/>
            <a:ext cx="1676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lái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1000" y="4495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bài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76600" y="4495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nảy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752600" y="5638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đậy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24400" y="4495800"/>
            <a:ext cx="129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tay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62400" y="563880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lẫy</a:t>
            </a:r>
            <a:endParaRPr lang="en-US" sz="4000" dirty="0" err="1" smtClean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990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FF0000"/>
                </a:solidFill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ay</a:t>
            </a:r>
            <a:endParaRPr lang="en-US" sz="4800" dirty="0" smtClean="0">
              <a:solidFill>
                <a:srgbClr val="FF0000"/>
              </a:solidFill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33172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 animBg="1"/>
      <p:bldP spid="9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2807369" y="2971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807369" y="3579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048000"/>
            <a:ext cx="1416403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438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3733800"/>
            <a:ext cx="5334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3002507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Arrow Connector 8"/>
          <p:cNvCxnSpPr/>
          <p:nvPr/>
        </p:nvCxnSpPr>
        <p:spPr>
          <a:xfrm flipV="1">
            <a:off x="4940969" y="41148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940969" y="47225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990600"/>
            <a:ext cx="1425756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47244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0" name="Straight Arrow Connector 9"/>
          <p:cNvCxnSpPr/>
          <p:nvPr/>
        </p:nvCxnSpPr>
        <p:spPr>
          <a:xfrm flipV="1">
            <a:off x="4864769" y="990600"/>
            <a:ext cx="1840831" cy="607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864769" y="1598393"/>
            <a:ext cx="1840831" cy="628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533400"/>
            <a:ext cx="733425" cy="101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600200"/>
            <a:ext cx="838200" cy="1692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9000" y="4114800"/>
            <a:ext cx="1482969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81800" y="3581400"/>
            <a:ext cx="685800" cy="1020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00628" y="685800"/>
            <a:ext cx="3857171" cy="2793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0800" y="3620429"/>
            <a:ext cx="4953000" cy="3237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1" y="-1"/>
            <a:ext cx="3733800" cy="285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228600" y="3200400"/>
            <a:ext cx="2362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chïm v¶i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81800" y="6273225"/>
            <a:ext cx="2362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m¸y cµy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81800" y="2971800"/>
            <a:ext cx="23622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.VnAvant" panose="020B7200000000000000" charset="0"/>
                <a:ea typeface="AvantGarde" pitchFamily="2" charset="0"/>
                <a:cs typeface=".VnAvant" panose="020B7200000000000000" charset="0"/>
              </a:rPr>
              <a:t>®¸m m©y</a:t>
            </a:r>
            <a:endParaRPr lang="en-US" sz="3200" dirty="0">
              <a:latin typeface=".VnAvant" panose="020B7200000000000000" charset="0"/>
              <a:ea typeface="AvantGarde" pitchFamily="2" charset="0"/>
              <a:cs typeface=".VnAvant" panose="020B7200000000000000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793631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-1"/>
            <a:ext cx="8991600" cy="4038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3913348"/>
            <a:ext cx="914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 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Nai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nhìn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thấy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gì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bé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thân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đầy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gai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nhọn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trên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bãi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cỏ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Nó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chạy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về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nhà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,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hổn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hển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kể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cho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nghe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.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Nai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mẹ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tủm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tỉm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: “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Bạn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nhím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</a:t>
            </a:r>
            <a:r>
              <a:rPr lang="en-US" sz="3200" dirty="0" err="1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đấy</a:t>
            </a:r>
            <a:r>
              <a:rPr lang="en-US" sz="3200" dirty="0" smtClean="0">
                <a:latin typeface="Times New Roman" panose="02020603050405020304" charset="0"/>
                <a:ea typeface="AvantGarde" pitchFamily="2" charset="0"/>
                <a:cs typeface="Times New Roman" panose="02020603050405020304" charset="0"/>
              </a:rPr>
              <a:t> con ạ”.</a:t>
            </a:r>
            <a:endParaRPr lang="en-US" sz="3200" dirty="0">
              <a:latin typeface="Times New Roman" panose="02020603050405020304" charset="0"/>
              <a:ea typeface="AvantGarde" pitchFamily="2" charset="0"/>
              <a:cs typeface="Times New Roman" panose="0202060305040502030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50850" y="4650105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465195" y="4652010"/>
            <a:ext cx="838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375525" y="464820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0850" y="5337810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089910" y="5335905"/>
            <a:ext cx="7620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9200" y="5334000"/>
            <a:ext cx="914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43400" y="6096000"/>
            <a:ext cx="6858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1981200" cy="92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38200"/>
            <a:ext cx="914400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57600" y="381000"/>
            <a:ext cx="205740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Xin</a:t>
            </a:r>
            <a:r>
              <a:rPr lang="en-US" sz="3200" dirty="0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lỗi</a:t>
            </a:r>
            <a:endParaRPr lang="en-US" sz="3200" dirty="0">
              <a:solidFill>
                <a:schemeClr val="tx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rẻ em Vui vẻ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302</Words>
  <Application>WPS Presentation</Application>
  <PresentationFormat>On-screen Show (4:3)</PresentationFormat>
  <Paragraphs>43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Tahoma</vt:lpstr>
      <vt:lpstr>Arial Black</vt:lpstr>
      <vt:lpstr>Times New Roman</vt:lpstr>
      <vt:lpstr>AvantGarde</vt:lpstr>
      <vt:lpstr>AvantGarde Normal</vt:lpstr>
      <vt:lpstr>Microsoft YaHei</vt:lpstr>
      <vt:lpstr>Arial Unicode MS</vt:lpstr>
      <vt:lpstr>.VnAvant</vt:lpstr>
      <vt:lpstr>VNI-Avo</vt:lpstr>
      <vt:lpstr>Office Theme</vt:lpstr>
      <vt:lpstr>1_Office Theme</vt:lpstr>
      <vt:lpstr>Trẻ em Vui vẻ 16x9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Dặn dò ..................... ..................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AutoBVT</dc:creator>
  <cp:lastModifiedBy>ngoc</cp:lastModifiedBy>
  <cp:revision>11</cp:revision>
  <dcterms:created xsi:type="dcterms:W3CDTF">2020-08-12T11:52:00Z</dcterms:created>
  <dcterms:modified xsi:type="dcterms:W3CDTF">2020-08-30T01:17:13Z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