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4"/>
  </p:notesMasterIdLst>
  <p:sldIdLst>
    <p:sldId id="277" r:id="rId5"/>
    <p:sldId id="271" r:id="rId6"/>
    <p:sldId id="256" r:id="rId7"/>
    <p:sldId id="261" r:id="rId8"/>
    <p:sldId id="257" r:id="rId9"/>
    <p:sldId id="272" r:id="rId10"/>
    <p:sldId id="260" r:id="rId11"/>
    <p:sldId id="259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edge/>
      </p:transition>
    </mc:Choice>
    <mc:Fallback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  <a:endParaRPr lang="en-US" sz="3200" dirty="0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  <a:endParaRPr lang="en-US" sz="3200" dirty="0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  <a:endParaRPr lang="en-US" sz="3200" dirty="0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WPS Presentation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Segoe UI</vt:lpstr>
      <vt:lpstr>Times New Roman</vt:lpstr>
      <vt:lpstr>Times New Roman</vt:lpstr>
      <vt:lpstr>Tahoma</vt:lpstr>
      <vt:lpstr>方正准圆简体</vt:lpstr>
      <vt:lpstr>Segoe Print</vt:lpstr>
      <vt:lpstr>思源黑体 CN Light</vt:lpstr>
      <vt:lpstr>Calibri Light</vt:lpstr>
      <vt:lpstr>SimHei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12</cp:revision>
  <dcterms:created xsi:type="dcterms:W3CDTF">2020-08-12T11:52:00Z</dcterms:created>
  <dcterms:modified xsi:type="dcterms:W3CDTF">2020-08-22T14:54:16Z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