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76" r:id="rId5"/>
    <p:sldId id="271" r:id="rId7"/>
    <p:sldId id="257" r:id="rId8"/>
    <p:sldId id="258" r:id="rId9"/>
    <p:sldId id="272" r:id="rId10"/>
    <p:sldId id="259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wedge/>
      </p:transition>
    </mc:Choice>
    <mc:Fallback>
      <p:transition spd="slow" advClick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40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WPS Presentation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30" baseType="lpstr">
      <vt:lpstr>Arial</vt:lpstr>
      <vt:lpstr>SimSun</vt:lpstr>
      <vt:lpstr>Wingdings</vt:lpstr>
      <vt:lpstr>Shadows Into Light Two</vt:lpstr>
      <vt:lpstr>Segoe Print</vt:lpstr>
      <vt:lpstr>Chivo Light</vt:lpstr>
      <vt:lpstr>Arial</vt:lpstr>
      <vt:lpstr>Chivo</vt:lpstr>
      <vt:lpstr>Tahoma</vt:lpstr>
      <vt:lpstr>Microsoft YaHei</vt:lpstr>
      <vt:lpstr>Times New Roman</vt:lpstr>
      <vt:lpstr>Times New Roman</vt:lpstr>
      <vt:lpstr>AvantGarde</vt:lpstr>
      <vt:lpstr>AvantGarde Normal</vt:lpstr>
      <vt:lpstr>方正准圆简体</vt:lpstr>
      <vt:lpstr>思源黑体 CN Light</vt:lpstr>
      <vt:lpstr>Arial Unicode MS</vt:lpstr>
      <vt:lpstr>Calibri</vt:lpstr>
      <vt:lpstr>SimHei</vt:lpstr>
      <vt:lpstr>Calibri Light</vt:lpstr>
      <vt:lpstr>Office Theme</vt:lpstr>
      <vt:lpstr>Aumerle template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9</cp:revision>
  <dcterms:created xsi:type="dcterms:W3CDTF">2020-08-12T11:52:00Z</dcterms:created>
  <dcterms:modified xsi:type="dcterms:W3CDTF">2020-08-26T13:29:00Z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