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17" r:id="rId5"/>
  </p:sldMasterIdLst>
  <p:notesMasterIdLst>
    <p:notesMasterId r:id="rId23"/>
  </p:notesMasterIdLst>
  <p:handoutMasterIdLst>
    <p:handoutMasterId r:id="rId24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007577116" r:id="rId12"/>
    <p:sldId id="2007577113" r:id="rId13"/>
    <p:sldId id="2007577114" r:id="rId14"/>
    <p:sldId id="264" r:id="rId15"/>
    <p:sldId id="306" r:id="rId16"/>
    <p:sldId id="307" r:id="rId17"/>
    <p:sldId id="308" r:id="rId18"/>
    <p:sldId id="309" r:id="rId19"/>
    <p:sldId id="311" r:id="rId20"/>
    <p:sldId id="310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3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9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88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70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51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45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4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7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0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7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5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19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28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0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12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9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31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19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04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84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34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image" Target="../media/image67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46.gif"/><Relationship Id="rId7" Type="http://schemas.openxmlformats.org/officeDocument/2006/relationships/image" Target="../media/image37.png"/><Relationship Id="rId12" Type="http://schemas.openxmlformats.org/officeDocument/2006/relationships/slide" Target="slide4.xml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openxmlformats.org/officeDocument/2006/relationships/image" Target="../media/image42.png"/><Relationship Id="rId10" Type="http://schemas.openxmlformats.org/officeDocument/2006/relationships/slide" Target="slide3.xml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9.gif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slide" Target="slide2.xml"/><Relationship Id="rId10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slide" Target="slide2.xml"/><Relationship Id="rId10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slide" Target="slide2.xml"/><Relationship Id="rId10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slide" Target="slide2.xml"/><Relationship Id="rId10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image" Target="../media/image5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45.gif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87" y="0"/>
            <a:ext cx="2390401" cy="1195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87" y="1467758"/>
            <a:ext cx="4595880" cy="207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67" y="1467759"/>
            <a:ext cx="4636078" cy="2072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48" y="3540641"/>
            <a:ext cx="4639119" cy="2072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67" y="3540641"/>
            <a:ext cx="4695545" cy="20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43" y="313724"/>
            <a:ext cx="2030996" cy="1015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01" y="2085785"/>
            <a:ext cx="3674927" cy="3693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31" y="2152987"/>
            <a:ext cx="2556683" cy="255202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10848" y="4878260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vuông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88" y="207398"/>
            <a:ext cx="2030996" cy="1015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61" y="1801510"/>
            <a:ext cx="3924863" cy="3897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80" y="2152987"/>
            <a:ext cx="2552026" cy="255202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8276" y="5154707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tròn</a:t>
            </a:r>
            <a:endParaRPr lang="en-GB" sz="2800" b="1" dirty="0"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03" y="398784"/>
            <a:ext cx="2030996" cy="1015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2" y="1414282"/>
            <a:ext cx="3846803" cy="3371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31" y="2567898"/>
            <a:ext cx="2556683" cy="221804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720104" y="5197237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tam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giác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35" y="579538"/>
            <a:ext cx="2030996" cy="1015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81" y="2594009"/>
            <a:ext cx="4861836" cy="2913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40" y="3061103"/>
            <a:ext cx="3053440" cy="162892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72593" y="5167110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chữ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nhật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92035" y="919865"/>
            <a:ext cx="5865697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dirty="0" err="1">
                <a:latin typeface="+mj-lt"/>
                <a:cs typeface="Lato" panose="020F0502020204030203" pitchFamily="34" charset="0"/>
              </a:rPr>
              <a:t>Mỗi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đồ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vật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dạng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gì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6" y="0"/>
            <a:ext cx="2392707" cy="1196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58" y="1514437"/>
            <a:ext cx="1201611" cy="1198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09" y="2883144"/>
            <a:ext cx="1197306" cy="1198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58" y="4251851"/>
            <a:ext cx="1183938" cy="1198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85" y="5739343"/>
            <a:ext cx="1763362" cy="961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1559552"/>
            <a:ext cx="3502752" cy="110861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0386" y="1883529"/>
            <a:ext cx="2455969" cy="460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666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54" y="1633357"/>
            <a:ext cx="962756" cy="961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2836431"/>
            <a:ext cx="3502752" cy="110861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0386" y="3160408"/>
            <a:ext cx="2455969" cy="460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666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31" y="2910236"/>
            <a:ext cx="961002" cy="9610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4195215"/>
            <a:ext cx="3502752" cy="1108615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0386" y="4519193"/>
            <a:ext cx="2455969" cy="460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666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39" y="4463307"/>
            <a:ext cx="1134695" cy="5724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5553999"/>
            <a:ext cx="3502752" cy="1108615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0386" y="5877977"/>
            <a:ext cx="2455969" cy="460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666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666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54" y="5690686"/>
            <a:ext cx="962756" cy="835238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4410869" y="2084888"/>
            <a:ext cx="1905412" cy="1338938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399696" y="2063907"/>
            <a:ext cx="1924894" cy="1441252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67549" y="4791646"/>
            <a:ext cx="2157042" cy="1305833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747918" y="4752954"/>
            <a:ext cx="1576673" cy="1497859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4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58" y="0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95746" y="1774863"/>
            <a:ext cx="5287463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là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tròn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0890" y="294309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72696" y="2943090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84503" y="2943088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96309" y="2943088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08116" y="2943088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5" y="3254699"/>
            <a:ext cx="1726916" cy="1499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81" y="3382426"/>
            <a:ext cx="1255760" cy="125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54" y="3700061"/>
            <a:ext cx="1726916" cy="6088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84" y="3450793"/>
            <a:ext cx="1112035" cy="111001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905696" y="3549852"/>
            <a:ext cx="909246" cy="909246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23558" y="538272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531518" y="5382719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39478" y="538272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47438" y="5382719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70784" y="5382718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632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9" y="523242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D8F55CE0-994F-49E1-8E3E-C33CBE956BE6}"/>
              </a:ext>
            </a:extLst>
          </p:cNvPr>
          <p:cNvSpPr/>
          <p:nvPr/>
        </p:nvSpPr>
        <p:spPr>
          <a:xfrm>
            <a:off x="9850363" y="4066435"/>
            <a:ext cx="2242556" cy="525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gồm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4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mấy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5" y="412955"/>
            <a:ext cx="615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bao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nhiêu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viên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kẹo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vàng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29198" y="4179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  <p:pic>
        <p:nvPicPr>
          <p:cNvPr id="18" name="Picture 2" descr="F:\AAA-LÀM ẢNH SLIDE\Bai5-LT-3(1).png">
            <a:extLst>
              <a:ext uri="{FF2B5EF4-FFF2-40B4-BE49-F238E27FC236}">
                <a16:creationId xmlns:a16="http://schemas.microsoft.com/office/drawing/2014/main" xmlns="" id="{9C622F93-3072-4ADF-958D-362210F6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53062" y="843234"/>
            <a:ext cx="2468038" cy="2913001"/>
          </a:xfrm>
          <a:prstGeom prst="rect">
            <a:avLst/>
          </a:prstGeom>
          <a:noFill/>
        </p:spPr>
      </p:pic>
      <p:pic>
        <p:nvPicPr>
          <p:cNvPr id="19" name="Picture 3" descr="F:\AAA-LÀM ẢNH SLIDE\Bai5-LT-3(2).png">
            <a:extLst>
              <a:ext uri="{FF2B5EF4-FFF2-40B4-BE49-F238E27FC236}">
                <a16:creationId xmlns:a16="http://schemas.microsoft.com/office/drawing/2014/main" xmlns="" id="{77C04DBE-FEBB-4692-A0C9-A5C2B13D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70379" y="2011767"/>
            <a:ext cx="373903" cy="287968"/>
          </a:xfrm>
          <a:prstGeom prst="rect">
            <a:avLst/>
          </a:prstGeom>
          <a:noFill/>
        </p:spPr>
      </p:pic>
      <p:pic>
        <p:nvPicPr>
          <p:cNvPr id="20" name="Picture 3" descr="F:\AAA-LÀM ẢNH SLIDE\Bai5-LT-3(2).png">
            <a:extLst>
              <a:ext uri="{FF2B5EF4-FFF2-40B4-BE49-F238E27FC236}">
                <a16:creationId xmlns:a16="http://schemas.microsoft.com/office/drawing/2014/main" xmlns="" id="{C121F0F4-B892-47B6-BECF-2571F253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13178" y="2068823"/>
            <a:ext cx="373903" cy="287968"/>
          </a:xfrm>
          <a:prstGeom prst="rect">
            <a:avLst/>
          </a:prstGeom>
          <a:noFill/>
        </p:spPr>
      </p:pic>
      <p:pic>
        <p:nvPicPr>
          <p:cNvPr id="21" name="Picture 3" descr="F:\AAA-LÀM ẢNH SLIDE\Bai5-LT-3(2).png">
            <a:extLst>
              <a:ext uri="{FF2B5EF4-FFF2-40B4-BE49-F238E27FC236}">
                <a16:creationId xmlns:a16="http://schemas.microsoft.com/office/drawing/2014/main" xmlns="" id="{72C42F1A-72AC-476C-941E-734FC47A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11242" y="1943125"/>
            <a:ext cx="373903" cy="287968"/>
          </a:xfrm>
          <a:prstGeom prst="rect">
            <a:avLst/>
          </a:prstGeom>
          <a:noFill/>
        </p:spPr>
      </p:pic>
      <p:pic>
        <p:nvPicPr>
          <p:cNvPr id="22" name="Picture 4" descr="F:\AAA-LÀM ẢNH SLIDE\Bai5-LT-3(3).png">
            <a:extLst>
              <a:ext uri="{FF2B5EF4-FFF2-40B4-BE49-F238E27FC236}">
                <a16:creationId xmlns:a16="http://schemas.microsoft.com/office/drawing/2014/main" xmlns="" id="{ED005D17-B253-47CF-B74A-4B9AE197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29041" y="2094270"/>
            <a:ext cx="376130" cy="287968"/>
          </a:xfrm>
          <a:prstGeom prst="rect">
            <a:avLst/>
          </a:prstGeom>
          <a:noFill/>
        </p:spPr>
      </p:pic>
      <p:pic>
        <p:nvPicPr>
          <p:cNvPr id="27" name="Picture 3" descr="F:\AAA-LÀM ẢNH SLIDE\Bai5-LT-3(2).png">
            <a:extLst>
              <a:ext uri="{FF2B5EF4-FFF2-40B4-BE49-F238E27FC236}">
                <a16:creationId xmlns:a16="http://schemas.microsoft.com/office/drawing/2014/main" xmlns="" id="{CE3B56EB-23A9-4078-9BE6-A8054EDF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79380" y="1742529"/>
            <a:ext cx="373903" cy="287968"/>
          </a:xfrm>
          <a:prstGeom prst="rect">
            <a:avLst/>
          </a:prstGeom>
          <a:noFill/>
        </p:spPr>
      </p:pic>
      <p:pic>
        <p:nvPicPr>
          <p:cNvPr id="34" name="Picture 4" descr="F:\AAA-LÀM ẢNH SLIDE\Bai5-LT-3(3).png">
            <a:extLst>
              <a:ext uri="{FF2B5EF4-FFF2-40B4-BE49-F238E27FC236}">
                <a16:creationId xmlns:a16="http://schemas.microsoft.com/office/drawing/2014/main" xmlns="" id="{A87F5C0F-35A6-43CA-924A-04E3B998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20838" y="1816059"/>
            <a:ext cx="376130" cy="287968"/>
          </a:xfrm>
          <a:prstGeom prst="rect">
            <a:avLst/>
          </a:prstGeom>
          <a:noFill/>
        </p:spPr>
      </p:pic>
      <p:pic>
        <p:nvPicPr>
          <p:cNvPr id="35" name="Picture 4" descr="F:\AAA-LÀM ẢNH SLIDE\Bai5-LT-3(3).png">
            <a:extLst>
              <a:ext uri="{FF2B5EF4-FFF2-40B4-BE49-F238E27FC236}">
                <a16:creationId xmlns:a16="http://schemas.microsoft.com/office/drawing/2014/main" xmlns="" id="{A1E74FFC-9C7B-4AC2-993F-767967A7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26660" y="1769311"/>
            <a:ext cx="376130" cy="28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?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? 3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98879" y="51917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&lt;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01320" y="425518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6621" y="40202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25473" y="488288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gồm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 v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à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mấy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6627" y="2040404"/>
            <a:ext cx="1908548" cy="1548650"/>
          </a:xfrm>
          <a:prstGeom prst="rect">
            <a:avLst/>
          </a:prstGeom>
        </p:spPr>
      </p:pic>
      <p:pic>
        <p:nvPicPr>
          <p:cNvPr id="10" name="Picture 10" descr="[effects output image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8309" y="1852772"/>
            <a:ext cx="1781564" cy="14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6" y="2701732"/>
            <a:ext cx="814756" cy="681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487" y="4478008"/>
            <a:ext cx="952908" cy="5454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4384" y="4474795"/>
            <a:ext cx="942542" cy="539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5427" y="4239301"/>
            <a:ext cx="1334185" cy="7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423" y="2504176"/>
            <a:ext cx="8813152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7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: HÌNH VUÔNG, HÌNH TRÒN, HÌNH TAM GIÁC, HÌNH CHỮ NHẬT</a:t>
            </a:r>
            <a:endParaRPr kumimoji="0" lang="vi-VN" sz="4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quen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0ECADC-0723-4590-B14B-A96F564D0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15" y="3596657"/>
            <a:ext cx="6822893" cy="32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154</Words>
  <Application>Microsoft Office PowerPoint</Application>
  <PresentationFormat>Custom</PresentationFormat>
  <Paragraphs>48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5_Office Theme</vt:lpstr>
      <vt:lpstr>自定义设计方案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34</cp:revision>
  <dcterms:created xsi:type="dcterms:W3CDTF">2021-07-24T01:07:49Z</dcterms:created>
  <dcterms:modified xsi:type="dcterms:W3CDTF">2021-10-29T14:39:44Z</dcterms:modified>
</cp:coreProperties>
</file>