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6" r:id="rId4"/>
    <p:sldId id="297" r:id="rId5"/>
    <p:sldId id="257" r:id="rId6"/>
    <p:sldId id="258" r:id="rId7"/>
    <p:sldId id="259" r:id="rId8"/>
    <p:sldId id="279" r:id="rId9"/>
    <p:sldId id="280" r:id="rId10"/>
    <p:sldId id="281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89" r:id="rId19"/>
    <p:sldId id="260" r:id="rId20"/>
    <p:sldId id="261" r:id="rId21"/>
    <p:sldId id="26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.VnTifani HeavyH" panose="020B720000000000000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.VnTeknical" panose="020B7200000000000000" pitchFamily="34" charset="0"/>
      <p:regular r:id="rId35"/>
    </p:embeddedFont>
    <p:embeddedFont>
      <p:font typeface="宋体" panose="02010600030101010101" pitchFamily="2" charset="-122"/>
      <p:regular r:id="rId36"/>
    </p:embeddedFont>
    <p:embeddedFont>
      <p:font typeface="Berlin Sans FB" panose="020E0602020502020306" pitchFamily="34" charset="0"/>
      <p:regular r:id="rId37"/>
      <p:bold r:id="rId38"/>
    </p:embeddedFont>
    <p:embeddedFont>
      <p:font typeface="Edwardian Script ITC" panose="030303020407070D0804" pitchFamily="66" charset="0"/>
      <p:regular r:id="rId39"/>
    </p:embeddedFont>
    <p:embeddedFont>
      <p:font typeface="Elephant" panose="02020904090505020303" pitchFamily="18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8598"/>
    <a:srgbClr val="FFFFFB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9.wav"/><Relationship Id="rId7" Type="http://schemas.openxmlformats.org/officeDocument/2006/relationships/image" Target="../media/image3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6824" y="97434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rgbClr val="00B0F0"/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 dirty="0">
                <a:ln>
                  <a:solidFill>
                    <a:srgbClr val="00B0F0"/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379" y="155905"/>
            <a:ext cx="8645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eknical" panose="020B7200000000000000" pitchFamily="34" charset="0"/>
              </a:rPr>
              <a:t>Tuesday, October 3</a:t>
            </a:r>
            <a:r>
              <a:rPr lang="en-US" sz="6000" b="1" baseline="30000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eknical" panose="020B7200000000000000" pitchFamily="34" charset="0"/>
              </a:rPr>
              <a:t>rd</a:t>
            </a:r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eknical" panose="020B7200000000000000" pitchFamily="34" charset="0"/>
              </a:rPr>
              <a:t> 2023</a:t>
            </a:r>
            <a:endParaRPr lang="en-US" sz="60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eknic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03742" y="2690047"/>
            <a:ext cx="2743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the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760968" y="5491965"/>
            <a:ext cx="2823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39065" y="5491965"/>
            <a:ext cx="2624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45908" y="5306995"/>
            <a:ext cx="3110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the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265462" y="2751603"/>
            <a:ext cx="2823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8461" y="2605527"/>
            <a:ext cx="2624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59591" y="5913803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the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499</Words>
  <Application>Microsoft Office PowerPoint</Application>
  <PresentationFormat>Widescreen</PresentationFormat>
  <Paragraphs>117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</vt:lpstr>
      <vt:lpstr>Wingdings</vt:lpstr>
      <vt:lpstr>Cambria</vt:lpstr>
      <vt:lpstr>.VnTifani HeavyH</vt:lpstr>
      <vt:lpstr>Tahoma</vt:lpstr>
      <vt:lpstr>.VnTeknical</vt:lpstr>
      <vt:lpstr>Helvetica Neue</vt:lpstr>
      <vt:lpstr>Arial</vt:lpstr>
      <vt:lpstr>宋体</vt:lpstr>
      <vt:lpstr>Berlin Sans FB</vt:lpstr>
      <vt:lpstr>Edwardian Script ITC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MHC</cp:lastModifiedBy>
  <cp:revision>36</cp:revision>
  <dcterms:created xsi:type="dcterms:W3CDTF">2021-05-16T08:45:29Z</dcterms:created>
  <dcterms:modified xsi:type="dcterms:W3CDTF">2023-10-03T08:56:58Z</dcterms:modified>
</cp:coreProperties>
</file>