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1"/>
  </p:notesMasterIdLst>
  <p:sldIdLst>
    <p:sldId id="256" r:id="rId2"/>
    <p:sldId id="345" r:id="rId3"/>
    <p:sldId id="348" r:id="rId4"/>
    <p:sldId id="349" r:id="rId5"/>
    <p:sldId id="350" r:id="rId6"/>
    <p:sldId id="351" r:id="rId7"/>
    <p:sldId id="352" r:id="rId8"/>
    <p:sldId id="353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EF9B7"/>
    <a:srgbClr val="FF0066"/>
    <a:srgbClr val="39B586"/>
    <a:srgbClr val="FFFFFF"/>
    <a:srgbClr val="4EC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1993" autoAdjust="0"/>
  </p:normalViewPr>
  <p:slideViewPr>
    <p:cSldViewPr snapToGrid="0">
      <p:cViewPr varScale="1">
        <p:scale>
          <a:sx n="64" d="100"/>
          <a:sy n="64" d="100"/>
        </p:scale>
        <p:origin x="8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17302-D811-460D-99F8-ACFA592CD617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B81E4-05D7-47B3-B2AA-CC9E56DF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0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ight-00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6738"/>
            <a:ext cx="12192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1" descr="lights_ppt_sta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174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E99F-B5F6-48F8-AA38-F0C92AF9E76A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011C-174C-4BBA-81D0-C1F4CF15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D6AD-D4BE-4FE7-8E91-089F338FE6CE}" type="datetimeFigureOut">
              <a:rPr lang="zh-CN" altLang="en-US" smtClean="0"/>
              <a:pPr/>
              <a:t>2023/10/25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AC3C-1AB8-4B3F-9300-74A3FA41050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感谢您下载包图网平台上提供的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感谢您下载包图网平台上提供的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98073" y="-594"/>
            <a:ext cx="1238814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7764" y="571132"/>
            <a:ext cx="9789510" cy="3840688"/>
            <a:chOff x="1326636" y="196228"/>
            <a:chExt cx="9789510" cy="3840688"/>
          </a:xfrm>
        </p:grpSpPr>
        <p:sp>
          <p:nvSpPr>
            <p:cNvPr id="7" name="Mspham-0936082789"/>
            <p:cNvSpPr txBox="1"/>
            <p:nvPr/>
          </p:nvSpPr>
          <p:spPr>
            <a:xfrm>
              <a:off x="5273054" y="196228"/>
              <a:ext cx="18966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.VnCentury Schoolbook" pitchFamily="34" charset="0"/>
                </a:rPr>
                <a:t>Unit 6</a:t>
              </a:r>
            </a:p>
          </p:txBody>
        </p:sp>
        <p:sp>
          <p:nvSpPr>
            <p:cNvPr id="8" name="Mspham-0936082789"/>
            <p:cNvSpPr txBox="1"/>
            <p:nvPr/>
          </p:nvSpPr>
          <p:spPr>
            <a:xfrm>
              <a:off x="4792153" y="3205919"/>
              <a:ext cx="2858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solidFill>
                    <a:srgbClr val="00B0F0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宋体" pitchFamily="2" charset="-122"/>
                </a:rPr>
                <a:t>Lesson 1</a:t>
              </a:r>
            </a:p>
          </p:txBody>
        </p:sp>
        <p:sp>
          <p:nvSpPr>
            <p:cNvPr id="13" name="18"/>
            <p:cNvSpPr>
              <a:spLocks noChangeArrowheads="1"/>
            </p:cNvSpPr>
            <p:nvPr/>
          </p:nvSpPr>
          <p:spPr bwMode="auto">
            <a:xfrm>
              <a:off x="1326636" y="1377908"/>
              <a:ext cx="9789510" cy="147732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.VnCentury Schoolbook"/>
                  <a:ea typeface="微软雅黑" panose="020B0503020204020204" pitchFamily="34" charset="-122"/>
                  <a:cs typeface="Arial" panose="020B0604020202020204" pitchFamily="34" charset="0"/>
                </a:rPr>
                <a:t>HOW MANY LESSONS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.VnCentury Schoolbook"/>
                  <a:ea typeface="微软雅黑" panose="020B0503020204020204" pitchFamily="34" charset="-122"/>
                  <a:cs typeface="Arial" panose="020B0604020202020204" pitchFamily="34" charset="0"/>
                </a:rPr>
                <a:t>DO YOU HAVE TODAY?</a:t>
              </a:r>
            </a:p>
          </p:txBody>
        </p:sp>
      </p:grpSp>
      <p:pic>
        <p:nvPicPr>
          <p:cNvPr id="1026" name="Picture 2" descr="https://tse2.mm.bing.net/th?id=OIP.Kbu-kGBtgjQ31HO-r_o8q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" b="98734" l="0" r="100000">
                        <a14:foregroundMark x1="21097" y1="24473" x2="62236" y2="70253"/>
                        <a14:foregroundMark x1="32489" y1="34599" x2="53165" y2="44093"/>
                        <a14:foregroundMark x1="32489" y1="31013" x2="52532" y2="38186"/>
                        <a14:foregroundMark x1="24473" y1="31013" x2="41139" y2="73207"/>
                        <a14:foregroundMark x1="47679" y1="71730" x2="66667" y2="60127"/>
                        <a14:foregroundMark x1="46203" y1="65612" x2="46203" y2="65612"/>
                        <a14:foregroundMark x1="50633" y1="64557" x2="50633" y2="64557"/>
                        <a14:foregroundMark x1="49578" y1="63713" x2="44093" y2="53586"/>
                        <a14:foregroundMark x1="56118" y1="22152" x2="56118" y2="22152"/>
                        <a14:foregroundMark x1="59705" y1="22574" x2="59705" y2="22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" y="3796295"/>
            <a:ext cx="2851150" cy="28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7P2V5amwfolxns8BuVjU9QHaFu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747" y1="52732" x2="39873" y2="60656"/>
                        <a14:foregroundMark x1="37342" y1="56011" x2="43038" y2="56831"/>
                        <a14:foregroundMark x1="36709" y1="32240" x2="37131" y2="39344"/>
                        <a14:foregroundMark x1="25949" y1="66667" x2="32068" y2="63388"/>
                        <a14:foregroundMark x1="65823" y1="46721" x2="67511" y2="47814"/>
                        <a14:foregroundMark x1="79747" y1="23224" x2="75316" y2="31967"/>
                        <a14:foregroundMark x1="79536" y1="37705" x2="78903" y2="52459"/>
                        <a14:foregroundMark x1="67089" y1="42896" x2="64346" y2="55738"/>
                        <a14:foregroundMark x1="70886" y1="70492" x2="90506" y2="75683"/>
                        <a14:foregroundMark x1="70042" y1="70492" x2="92405" y2="86885"/>
                        <a14:foregroundMark x1="72574" y1="83880" x2="77215" y2="95355"/>
                        <a14:foregroundMark x1="79114" y1="94262" x2="94304" y2="91257"/>
                        <a14:foregroundMark x1="70886" y1="83880" x2="74051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3724473"/>
            <a:ext cx="3359150" cy="25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/>
          <p:cNvSpPr txBox="1"/>
          <p:nvPr/>
        </p:nvSpPr>
        <p:spPr>
          <a:xfrm>
            <a:off x="1049474" y="864757"/>
            <a:ext cx="10266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Let’s learn!</a:t>
            </a:r>
          </a:p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Tieng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Anh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 5 (p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.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 41)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entury Schoolbook"/>
            </a:endParaRPr>
          </a:p>
        </p:txBody>
      </p:sp>
      <p:pic>
        <p:nvPicPr>
          <p:cNvPr id="2050" name="Picture 2" descr="https://junior3.cumbresblogs.com/files/2013/02/8129538-un-grupo-de-pequenas-de-kids-sitting-on-piles-de-libros.jpg?w=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79" y="3067972"/>
            <a:ext cx="3085546" cy="32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/>
          <p:cNvSpPr txBox="1"/>
          <p:nvPr/>
        </p:nvSpPr>
        <p:spPr>
          <a:xfrm>
            <a:off x="0" y="127688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entury Schoolbook"/>
              </a:rPr>
              <a:t>SUPPLEMENTARY MATERIAL TASK</a:t>
            </a:r>
          </a:p>
          <a:p>
            <a:pPr algn="ctr"/>
            <a:r>
              <a:rPr lang="en-US" sz="3600" b="1" dirty="0" smtClean="0">
                <a:ln w="9525">
                  <a:noFill/>
                  <a:prstDash val="solid"/>
                </a:ln>
                <a:latin typeface=".VnCentury Schoolbook"/>
              </a:rPr>
              <a:t>Task 1, 2 (page 16)</a:t>
            </a:r>
            <a:endParaRPr lang="en-US" sz="3600" b="1" dirty="0">
              <a:ln w="9525">
                <a:noFill/>
                <a:prstDash val="solid"/>
              </a:ln>
              <a:latin typeface=".VnCentury Schoolbook"/>
            </a:endParaRPr>
          </a:p>
        </p:txBody>
      </p:sp>
      <p:pic>
        <p:nvPicPr>
          <p:cNvPr id="3" name="Picture 2" descr="https://junior3.cumbresblogs.com/files/2013/02/8129538-un-grupo-de-pequenas-de-kids-sitting-on-piles-de-libros.jpg?w=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79" y="2882234"/>
            <a:ext cx="3085546" cy="32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6E57B0C-4602-4645-92A4-DBA9A349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2131025"/>
            <a:ext cx="9768568" cy="3028803"/>
          </a:xfrm>
          <a:prstGeom prst="rect">
            <a:avLst/>
          </a:prstGeom>
        </p:spPr>
      </p:pic>
      <p:sp>
        <p:nvSpPr>
          <p:cNvPr id="3" name="Hộp Văn bản 7">
            <a:extLst>
              <a:ext uri="{FF2B5EF4-FFF2-40B4-BE49-F238E27FC236}">
                <a16:creationId xmlns:a16="http://schemas.microsoft.com/office/drawing/2014/main" id="{48CF5808-EF3A-498B-808C-876D1F13BAD7}"/>
              </a:ext>
            </a:extLst>
          </p:cNvPr>
          <p:cNvSpPr txBox="1"/>
          <p:nvPr/>
        </p:nvSpPr>
        <p:spPr>
          <a:xfrm>
            <a:off x="4333107" y="2546306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English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95D51DE3-4C68-48CB-9911-03DD1A015A8D}"/>
              </a:ext>
            </a:extLst>
          </p:cNvPr>
          <p:cNvSpPr txBox="1"/>
          <p:nvPr/>
        </p:nvSpPr>
        <p:spPr>
          <a:xfrm>
            <a:off x="4333107" y="3214861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02565ED2-65ED-4FC8-AA68-0D0FC2F2C3C2}"/>
              </a:ext>
            </a:extLst>
          </p:cNvPr>
          <p:cNvSpPr txBox="1"/>
          <p:nvPr/>
        </p:nvSpPr>
        <p:spPr>
          <a:xfrm>
            <a:off x="3900240" y="3866793"/>
            <a:ext cx="456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Physical Education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7FB376AE-586C-4EB6-BE89-96BDCE3EC77D}"/>
              </a:ext>
            </a:extLst>
          </p:cNvPr>
          <p:cNvSpPr txBox="1"/>
          <p:nvPr/>
        </p:nvSpPr>
        <p:spPr>
          <a:xfrm>
            <a:off x="4108989" y="4494600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9C023159-99BB-46FC-88FD-20A8630211D3}"/>
              </a:ext>
            </a:extLst>
          </p:cNvPr>
          <p:cNvSpPr txBox="1"/>
          <p:nvPr/>
        </p:nvSpPr>
        <p:spPr>
          <a:xfrm>
            <a:off x="8994754" y="2546306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Maths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177D6898-FB77-4DC5-BB1C-56C54CFC14CE}"/>
              </a:ext>
            </a:extLst>
          </p:cNvPr>
          <p:cNvSpPr txBox="1"/>
          <p:nvPr/>
        </p:nvSpPr>
        <p:spPr>
          <a:xfrm>
            <a:off x="8994754" y="3280847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Music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C92508E3-288D-4AFF-8D6F-DE581E4808F9}"/>
              </a:ext>
            </a:extLst>
          </p:cNvPr>
          <p:cNvSpPr txBox="1"/>
          <p:nvPr/>
        </p:nvSpPr>
        <p:spPr>
          <a:xfrm>
            <a:off x="8994754" y="3872600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Science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B0C12CCE-920A-42FD-AF4A-7DEC14D1D045}"/>
              </a:ext>
            </a:extLst>
          </p:cNvPr>
          <p:cNvSpPr txBox="1"/>
          <p:nvPr/>
        </p:nvSpPr>
        <p:spPr>
          <a:xfrm>
            <a:off x="8854563" y="4494600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Vietnamese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0CC65A7-1F10-459D-969F-11F6B3AA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02"/>
          <a:stretch/>
        </p:blipFill>
        <p:spPr>
          <a:xfrm>
            <a:off x="1202121" y="1195817"/>
            <a:ext cx="9943979" cy="4417728"/>
          </a:xfrm>
          <a:prstGeom prst="rect">
            <a:avLst/>
          </a:prstGeom>
        </p:spPr>
      </p:pic>
      <p:sp>
        <p:nvSpPr>
          <p:cNvPr id="3" name="Hình Bầu dục 8">
            <a:extLst>
              <a:ext uri="{FF2B5EF4-FFF2-40B4-BE49-F238E27FC236}">
                <a16:creationId xmlns:a16="http://schemas.microsoft.com/office/drawing/2014/main" id="{F0A9E3C7-720E-4D78-8C2A-E13DF1B4D8E9}"/>
              </a:ext>
            </a:extLst>
          </p:cNvPr>
          <p:cNvSpPr/>
          <p:nvPr/>
        </p:nvSpPr>
        <p:spPr>
          <a:xfrm>
            <a:off x="1739896" y="2395337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Hình Bầu dục 8">
            <a:extLst>
              <a:ext uri="{FF2B5EF4-FFF2-40B4-BE49-F238E27FC236}">
                <a16:creationId xmlns:a16="http://schemas.microsoft.com/office/drawing/2014/main" id="{F0A9E3C7-720E-4D78-8C2A-E13DF1B4D8E9}"/>
              </a:ext>
            </a:extLst>
          </p:cNvPr>
          <p:cNvSpPr/>
          <p:nvPr/>
        </p:nvSpPr>
        <p:spPr>
          <a:xfrm>
            <a:off x="1739896" y="3385606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Hình Bầu dục 8">
            <a:extLst>
              <a:ext uri="{FF2B5EF4-FFF2-40B4-BE49-F238E27FC236}">
                <a16:creationId xmlns:a16="http://schemas.microsoft.com/office/drawing/2014/main" id="{F0A9E3C7-720E-4D78-8C2A-E13DF1B4D8E9}"/>
              </a:ext>
            </a:extLst>
          </p:cNvPr>
          <p:cNvSpPr/>
          <p:nvPr/>
        </p:nvSpPr>
        <p:spPr>
          <a:xfrm>
            <a:off x="1720295" y="4180594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Hình Bầu dục 8">
            <a:extLst>
              <a:ext uri="{FF2B5EF4-FFF2-40B4-BE49-F238E27FC236}">
                <a16:creationId xmlns:a16="http://schemas.microsoft.com/office/drawing/2014/main" id="{F0A9E3C7-720E-4D78-8C2A-E13DF1B4D8E9}"/>
              </a:ext>
            </a:extLst>
          </p:cNvPr>
          <p:cNvSpPr/>
          <p:nvPr/>
        </p:nvSpPr>
        <p:spPr>
          <a:xfrm>
            <a:off x="9359896" y="5182080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0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B2BD2B7-54EF-4A9C-B8B0-B0292B3F0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98"/>
          <a:stretch/>
        </p:blipFill>
        <p:spPr>
          <a:xfrm>
            <a:off x="838079" y="1480050"/>
            <a:ext cx="10731337" cy="4420005"/>
          </a:xfrm>
          <a:prstGeom prst="rect">
            <a:avLst/>
          </a:prstGeom>
        </p:spPr>
      </p:pic>
      <p:sp>
        <p:nvSpPr>
          <p:cNvPr id="4" name="Hình Bầu dục 8">
            <a:extLst>
              <a:ext uri="{FF2B5EF4-FFF2-40B4-BE49-F238E27FC236}">
                <a16:creationId xmlns:a16="http://schemas.microsoft.com/office/drawing/2014/main" id="{7C502E13-0D66-4480-9306-4A632C5E74B5}"/>
              </a:ext>
            </a:extLst>
          </p:cNvPr>
          <p:cNvSpPr/>
          <p:nvPr/>
        </p:nvSpPr>
        <p:spPr>
          <a:xfrm>
            <a:off x="1399042" y="2185606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Hình Bầu dục 8">
            <a:extLst>
              <a:ext uri="{FF2B5EF4-FFF2-40B4-BE49-F238E27FC236}">
                <a16:creationId xmlns:a16="http://schemas.microsoft.com/office/drawing/2014/main" id="{7C502E13-0D66-4480-9306-4A632C5E74B5}"/>
              </a:ext>
            </a:extLst>
          </p:cNvPr>
          <p:cNvSpPr/>
          <p:nvPr/>
        </p:nvSpPr>
        <p:spPr>
          <a:xfrm>
            <a:off x="7429728" y="3016317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Hình Bầu dục 8">
            <a:extLst>
              <a:ext uri="{FF2B5EF4-FFF2-40B4-BE49-F238E27FC236}">
                <a16:creationId xmlns:a16="http://schemas.microsoft.com/office/drawing/2014/main" id="{7C502E13-0D66-4480-9306-4A632C5E74B5}"/>
              </a:ext>
            </a:extLst>
          </p:cNvPr>
          <p:cNvSpPr/>
          <p:nvPr/>
        </p:nvSpPr>
        <p:spPr>
          <a:xfrm>
            <a:off x="7429728" y="4209082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Hình Bầu dục 8">
            <a:extLst>
              <a:ext uri="{FF2B5EF4-FFF2-40B4-BE49-F238E27FC236}">
                <a16:creationId xmlns:a16="http://schemas.microsoft.com/office/drawing/2014/main" id="{7C502E13-0D66-4480-9306-4A632C5E74B5}"/>
              </a:ext>
            </a:extLst>
          </p:cNvPr>
          <p:cNvSpPr/>
          <p:nvPr/>
        </p:nvSpPr>
        <p:spPr>
          <a:xfrm>
            <a:off x="4947785" y="5190696"/>
            <a:ext cx="441664" cy="39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5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4FE8E752-0AEC-4E30-997F-1AC29B68D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2"/>
          <a:stretch/>
        </p:blipFill>
        <p:spPr>
          <a:xfrm>
            <a:off x="570362" y="2303969"/>
            <a:ext cx="11044989" cy="2420431"/>
          </a:xfrm>
          <a:prstGeom prst="rect">
            <a:avLst/>
          </a:prstGeom>
        </p:spPr>
      </p:pic>
      <p:sp>
        <p:nvSpPr>
          <p:cNvPr id="3" name="Hình Bầu dục 7">
            <a:extLst>
              <a:ext uri="{FF2B5EF4-FFF2-40B4-BE49-F238E27FC236}">
                <a16:creationId xmlns:a16="http://schemas.microsoft.com/office/drawing/2014/main" id="{9C04BB84-8909-4246-8EA0-D81057C762E4}"/>
              </a:ext>
            </a:extLst>
          </p:cNvPr>
          <p:cNvSpPr/>
          <p:nvPr/>
        </p:nvSpPr>
        <p:spPr>
          <a:xfrm>
            <a:off x="4736837" y="2873281"/>
            <a:ext cx="472519" cy="417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Hình Bầu dục 7">
            <a:extLst>
              <a:ext uri="{FF2B5EF4-FFF2-40B4-BE49-F238E27FC236}">
                <a16:creationId xmlns:a16="http://schemas.microsoft.com/office/drawing/2014/main" id="{9C04BB84-8909-4246-8EA0-D81057C762E4}"/>
              </a:ext>
            </a:extLst>
          </p:cNvPr>
          <p:cNvSpPr/>
          <p:nvPr/>
        </p:nvSpPr>
        <p:spPr>
          <a:xfrm>
            <a:off x="7279489" y="4101241"/>
            <a:ext cx="472519" cy="417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>
            <a:extLst>
              <a:ext uri="{FF2B5EF4-FFF2-40B4-BE49-F238E27FC236}">
                <a16:creationId xmlns:a16="http://schemas.microsoft.com/office/drawing/2014/main" id="{9A82D1C9-830A-4948-8D99-8F90FA8F03E3}"/>
              </a:ext>
            </a:extLst>
          </p:cNvPr>
          <p:cNvSpPr txBox="1"/>
          <p:nvPr/>
        </p:nvSpPr>
        <p:spPr>
          <a:xfrm>
            <a:off x="2758406" y="2198388"/>
            <a:ext cx="6472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Dosis" panose="02010503020202060003" pitchFamily="2" charset="0"/>
              </a:defRPr>
            </a:lvl1pPr>
          </a:lstStyle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entury Schoolbook"/>
                <a:cs typeface="Calibri" panose="020F0502020204030204" pitchFamily="34" charset="0"/>
              </a:rPr>
              <a:t>Homework</a:t>
            </a:r>
            <a:r>
              <a:rPr lang="en-US" sz="4800" b="1" dirty="0">
                <a:solidFill>
                  <a:srgbClr val="FF0000"/>
                </a:solidFill>
                <a:latin typeface=".VnCentury Schoolbook"/>
                <a:cs typeface="Calibri" panose="020F0502020204030204" pitchFamily="34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.VnCentury Schoolbook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.VnCentury Schoolbook"/>
                <a:cs typeface="Calibri" panose="020F0502020204030204" pitchFamily="34" charset="0"/>
              </a:rPr>
              <a:t>- </a:t>
            </a:r>
            <a:r>
              <a:rPr lang="en-US" sz="3600" dirty="0">
                <a:solidFill>
                  <a:schemeClr val="tx1"/>
                </a:solidFill>
                <a:latin typeface=".VnCentury Schoolbook"/>
                <a:cs typeface="Calibri" panose="020F0502020204030204" pitchFamily="34" charset="0"/>
              </a:rPr>
              <a:t>Do exercise  in the workbook</a:t>
            </a:r>
            <a:r>
              <a:rPr lang="en-US" sz="3600" dirty="0" smtClean="0">
                <a:solidFill>
                  <a:schemeClr val="tx1"/>
                </a:solidFill>
                <a:latin typeface=".VnCentury Schoolbook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.VnCentury Schoolbook"/>
                <a:cs typeface="Calibri" panose="020F0502020204030204" pitchFamily="34" charset="0"/>
              </a:rPr>
              <a:t>- </a:t>
            </a:r>
            <a:r>
              <a:rPr lang="en-US" sz="3600" dirty="0">
                <a:solidFill>
                  <a:schemeClr val="tx1"/>
                </a:solidFill>
                <a:latin typeface=".VnCentury Schoolbook"/>
                <a:cs typeface="Calibri" panose="020F0502020204030204" pitchFamily="34" charset="0"/>
              </a:rPr>
              <a:t>Prepare next lesson</a:t>
            </a:r>
            <a:endParaRPr lang="en-US" sz="4800" b="1" dirty="0">
              <a:solidFill>
                <a:schemeClr val="tx1"/>
              </a:solidFill>
              <a:latin typeface=".VnCentury Schoolbook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35" y="3582989"/>
            <a:ext cx="1604433" cy="122396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50885" y="3752851"/>
            <a:ext cx="261058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spc="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>
              <a:defRPr/>
            </a:pPr>
            <a: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CENTER</a:t>
            </a:r>
          </a:p>
        </p:txBody>
      </p:sp>
      <p:sp>
        <p:nvSpPr>
          <p:cNvPr id="17413" name="Inhaltsplatzhalter 11"/>
          <p:cNvSpPr txBox="1">
            <a:spLocks/>
          </p:cNvSpPr>
          <p:nvPr/>
        </p:nvSpPr>
        <p:spPr bwMode="auto">
          <a:xfrm>
            <a:off x="876302" y="5154615"/>
            <a:ext cx="3384551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charset="0"/>
              <a:buNone/>
            </a:pPr>
            <a:r>
              <a:rPr lang="de-DE" altLang="vi-VN" sz="1600" b="1" dirty="0">
                <a:solidFill>
                  <a:srgbClr val="FFFFFF"/>
                </a:solidFill>
                <a:latin typeface="Calibri" pitchFamily="34" charset="0"/>
              </a:rPr>
              <a:t>Address</a:t>
            </a:r>
            <a:endParaRPr lang="de-DE" altLang="vi-VN" sz="1600" i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de-DE" altLang="vi-VN" sz="1600" dirty="0">
                <a:solidFill>
                  <a:srgbClr val="C2C2BC"/>
                </a:solidFill>
                <a:latin typeface="Calibri" pitchFamily="34" charset="0"/>
              </a:rPr>
              <a:t>Khu Gò Mèo, Xã Đan Phượng, Huyện Đan Phượng , Hà Nội</a:t>
            </a:r>
          </a:p>
          <a:p>
            <a:pPr eaLnBrk="1" hangingPunct="1"/>
            <a:endParaRPr lang="de-DE" altLang="vi-VN" sz="16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0" name="Grafik 37" descr="ok.png"/>
          <p:cNvPicPr>
            <a:picLocks noChangeAspect="1"/>
          </p:cNvPicPr>
          <p:nvPr/>
        </p:nvPicPr>
        <p:blipFill>
          <a:blip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092562"/>
            <a:ext cx="476251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nhaltsplatzhalter 5" descr="coment.png"/>
          <p:cNvPicPr>
            <a:picLocks noChangeAspect="1"/>
          </p:cNvPicPr>
          <p:nvPr/>
        </p:nvPicPr>
        <p:blipFill>
          <a:blip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155937"/>
            <a:ext cx="476251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804333" y="6061076"/>
            <a:ext cx="6096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algn="just">
              <a:spcBef>
                <a:spcPts val="100"/>
              </a:spcBef>
              <a:defRPr/>
            </a:pPr>
            <a:r>
              <a:rPr lang="de-DE" altLang="vi-VN" sz="1600" b="1" dirty="0">
                <a:solidFill>
                  <a:srgbClr val="FFFFFF"/>
                </a:solidFill>
                <a:latin typeface="Calibri" pitchFamily="34" charset="0"/>
              </a:rPr>
              <a:t>Phone</a:t>
            </a:r>
          </a:p>
          <a:p>
            <a:pPr indent="-179388">
              <a:defRPr/>
            </a:pPr>
            <a:r>
              <a:rPr lang="de-DE" altLang="vi-VN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024.37953333</a:t>
            </a:r>
          </a:p>
        </p:txBody>
      </p:sp>
      <p:pic>
        <p:nvPicPr>
          <p:cNvPr id="16393" name="Inhaltsplatzhalter 5" descr="coment.png"/>
          <p:cNvPicPr>
            <a:picLocks noChangeAspect="1"/>
          </p:cNvPicPr>
          <p:nvPr/>
        </p:nvPicPr>
        <p:blipFill>
          <a:blip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3" y="5141651"/>
            <a:ext cx="476249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Inhaltsplatzhalter 5" descr="coment.png"/>
          <p:cNvPicPr>
            <a:picLocks noChangeAspect="1"/>
          </p:cNvPicPr>
          <p:nvPr/>
        </p:nvPicPr>
        <p:blipFill>
          <a:blip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19" y="6063987"/>
            <a:ext cx="47624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nhaltsplatzhalter 5" descr="coment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1" y="5128951"/>
            <a:ext cx="476251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nhaltsplatzhalter 5" descr="coment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6" y="6063987"/>
            <a:ext cx="47624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Inhaltsplatzhalter 11"/>
          <p:cNvSpPr txBox="1">
            <a:spLocks/>
          </p:cNvSpPr>
          <p:nvPr/>
        </p:nvSpPr>
        <p:spPr bwMode="auto">
          <a:xfrm>
            <a:off x="4836585" y="5168901"/>
            <a:ext cx="22161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charset="0"/>
              <a:buNone/>
            </a:pPr>
            <a:r>
              <a:rPr lang="de-DE" altLang="vi-VN" sz="1600" b="1">
                <a:solidFill>
                  <a:srgbClr val="FFFFFF"/>
                </a:solidFill>
                <a:latin typeface="Calibri" pitchFamily="34" charset="0"/>
              </a:rPr>
              <a:t>Website</a:t>
            </a:r>
            <a:endParaRPr lang="de-DE" altLang="vi-VN" sz="1600" i="1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de-DE" altLang="vi-VN" sz="1600">
                <a:solidFill>
                  <a:srgbClr val="E1E1DD"/>
                </a:solidFill>
                <a:latin typeface="Calibri" pitchFamily="34" charset="0"/>
              </a:rPr>
              <a:t>dcenglish.edu.vn</a:t>
            </a:r>
          </a:p>
          <a:p>
            <a:pPr eaLnBrk="1" hangingPunct="1"/>
            <a:endParaRPr lang="de-DE" altLang="vi-VN" sz="16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22" name="Inhaltsplatzhalter 11"/>
          <p:cNvSpPr txBox="1">
            <a:spLocks/>
          </p:cNvSpPr>
          <p:nvPr/>
        </p:nvSpPr>
        <p:spPr bwMode="auto">
          <a:xfrm>
            <a:off x="4836585" y="6064252"/>
            <a:ext cx="33612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charset="0"/>
              <a:buNone/>
            </a:pPr>
            <a:r>
              <a:rPr lang="de-DE" altLang="vi-VN" sz="1600" b="1" dirty="0">
                <a:solidFill>
                  <a:srgbClr val="FFFFFF"/>
                </a:solidFill>
                <a:latin typeface="Calibri" pitchFamily="34" charset="0"/>
              </a:rPr>
              <a:t>E-Mail</a:t>
            </a:r>
            <a:endParaRPr lang="de-DE" altLang="vi-VN" sz="1600" i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de-DE" altLang="vi-VN" sz="1600" dirty="0" smtClean="0">
                <a:solidFill>
                  <a:srgbClr val="E1E1DD"/>
                </a:solidFill>
                <a:latin typeface="Calibri" pitchFamily="34" charset="0"/>
              </a:rPr>
              <a:t>dcenglishhanoi@gmail.com</a:t>
            </a:r>
            <a:endParaRPr lang="de-DE" altLang="vi-VN" sz="1600" dirty="0">
              <a:solidFill>
                <a:srgbClr val="E1E1DD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23" name="Inhaltsplatzhalter 11"/>
          <p:cNvSpPr txBox="1">
            <a:spLocks/>
          </p:cNvSpPr>
          <p:nvPr/>
        </p:nvSpPr>
        <p:spPr bwMode="auto">
          <a:xfrm>
            <a:off x="8688918" y="5156201"/>
            <a:ext cx="350308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charset="0"/>
              <a:buNone/>
            </a:pPr>
            <a:r>
              <a:rPr lang="de-DE" altLang="vi-VN" sz="1600" b="1">
                <a:solidFill>
                  <a:srgbClr val="FFFFFF"/>
                </a:solidFill>
                <a:latin typeface="Calibri" pitchFamily="34" charset="0"/>
              </a:rPr>
              <a:t>Facebook</a:t>
            </a:r>
            <a:endParaRPr lang="de-DE" altLang="vi-VN" sz="1600" i="1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en-US" altLang="vi-VN" sz="1600">
                <a:solidFill>
                  <a:srgbClr val="E1E1DD"/>
                </a:solidFill>
                <a:latin typeface="Calibri" pitchFamily="34" charset="0"/>
              </a:rPr>
              <a:t>facebook.com/dcenglishcenter</a:t>
            </a:r>
            <a:endParaRPr lang="de-DE" altLang="vi-VN" sz="16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24" name="Inhaltsplatzhalter 11"/>
          <p:cNvSpPr txBox="1">
            <a:spLocks/>
          </p:cNvSpPr>
          <p:nvPr/>
        </p:nvSpPr>
        <p:spPr bwMode="auto">
          <a:xfrm>
            <a:off x="8688918" y="6061077"/>
            <a:ext cx="335914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buFont typeface="Arial" charset="0"/>
              <a:buNone/>
            </a:pPr>
            <a:r>
              <a:rPr lang="de-DE" altLang="vi-VN" sz="1600" b="1">
                <a:solidFill>
                  <a:srgbClr val="FFFFFF"/>
                </a:solidFill>
                <a:latin typeface="Calibri" pitchFamily="34" charset="0"/>
              </a:rPr>
              <a:t>YouTube</a:t>
            </a:r>
            <a:endParaRPr lang="de-DE" altLang="vi-VN" sz="1600" i="1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vi-VN" sz="1600">
                <a:solidFill>
                  <a:srgbClr val="E1E1DD"/>
                </a:solidFill>
                <a:latin typeface="Calibri" pitchFamily="34" charset="0"/>
              </a:rPr>
              <a:t>Youtube.com/dcenglishcenter</a:t>
            </a:r>
            <a:endParaRPr lang="de-DE" altLang="vi-VN" sz="1600">
              <a:solidFill>
                <a:srgbClr val="E1E1DD"/>
              </a:solidFill>
              <a:latin typeface="Calibri" pitchFamily="34" charset="0"/>
            </a:endParaRPr>
          </a:p>
          <a:p>
            <a:pPr eaLnBrk="1" hangingPunct="1"/>
            <a:endParaRPr lang="de-DE" altLang="vi-VN" sz="1600">
              <a:solidFill>
                <a:srgbClr val="E1E1DD"/>
              </a:solidFill>
              <a:latin typeface="Calibri" pitchFamily="34" charset="0"/>
            </a:endParaRPr>
          </a:p>
        </p:txBody>
      </p:sp>
      <p:pic>
        <p:nvPicPr>
          <p:cNvPr id="17425" name="Grafik 13" descr="tren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21251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656161" y="1222153"/>
            <a:ext cx="507760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smtClean="0">
                <a:ln w="11430">
                  <a:solidFill>
                    <a:srgbClr val="FF0000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dirty="0">
              <a:ln w="11430">
                <a:solidFill>
                  <a:srgbClr val="FF0000"/>
                </a:solidFill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827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413" grpId="0"/>
      <p:bldP spid="16392" grpId="0"/>
      <p:bldP spid="17421" grpId="0"/>
      <p:bldP spid="17422" grpId="0"/>
      <p:bldP spid="17423" grpId="0"/>
      <p:bldP spid="17424" grpId="0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0BB4DC68-4EFB-424D-9439-773E8994ACDF}" vid="{5ED1E0A8-90E7-4D45-A283-A5EDBA681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711</TotalTime>
  <Words>68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.VnCentury Schoolbook</vt:lpstr>
      <vt:lpstr>Arial</vt:lpstr>
      <vt:lpstr>Calibri</vt:lpstr>
      <vt:lpstr>Calibri Light</vt:lpstr>
      <vt:lpstr>Comic Sans MS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Ngo Thi Thu</cp:lastModifiedBy>
  <cp:revision>73</cp:revision>
  <dcterms:created xsi:type="dcterms:W3CDTF">2021-05-23T02:42:57Z</dcterms:created>
  <dcterms:modified xsi:type="dcterms:W3CDTF">2023-10-25T07:50:10Z</dcterms:modified>
</cp:coreProperties>
</file>