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7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4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2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948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4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2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8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8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5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06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61EF-398E-453E-AF9B-85C7C4EF0BDC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ngày 20 tháng 10 năm 2023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ngày 20 tháng 10 năm 2023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  <p:pic>
        <p:nvPicPr>
          <p:cNvPr id="3" name="Quoc ca 3s Quoc te ca (co loi)">
            <a:hlinkClick r:id="" action="ppaction://media"/>
            <a:extLst>
              <a:ext uri="{FF2B5EF4-FFF2-40B4-BE49-F238E27FC236}">
                <a16:creationId xmlns:a16="http://schemas.microsoft.com/office/drawing/2014/main" id="{1A334A60-4A35-042C-1184-1F729A6AE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8800" y="5486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ngày 20 tháng 10 năm 2023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  <p:pic>
        <p:nvPicPr>
          <p:cNvPr id="3" name="Quoc ca 3s Quoc te ca (co loi)">
            <a:hlinkClick r:id="" action="ppaction://media"/>
            <a:extLst>
              <a:ext uri="{FF2B5EF4-FFF2-40B4-BE49-F238E27FC236}">
                <a16:creationId xmlns:a16="http://schemas.microsoft.com/office/drawing/2014/main" id="{1A334A60-4A35-042C-1184-1F729A6AE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8800" y="5486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78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CHI BỘ TRƯỜNG TIỂU HỌC TIỀN PHONG  LỄ  KẾT NẠP ĐẢNG VIÊN  Yên Viên, ngày 20 tháng 10 năm 2023</vt:lpstr>
      <vt:lpstr>CHI BỘ TRƯỜNG TIỂU HỌC TIỀN PHONG  LỄ  KẾT NẠP ĐẢNG VIÊN  Yên Viên, ngày 20 tháng 10 năm 2023</vt:lpstr>
      <vt:lpstr>CHI BỘ TRƯỜNG TIỂU HỌC TIỀN PHONG  LỄ  KẾT NẠP ĐẢNG VIÊN  Yên Viên, ngày 20 tháng 10 năm 2023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BỘ TRƯỜNG TIỂU HỌC TIỀN PHONG  LỄ KẾT NẠP ĐẢNG VIÊN  Yên Viên, ngày 19 tháng 5 năm 2020</dc:title>
  <dc:creator>haicuong@gmail.com</dc:creator>
  <cp:lastModifiedBy>GVTH Đào Hải Cương</cp:lastModifiedBy>
  <cp:revision>5</cp:revision>
  <dcterms:created xsi:type="dcterms:W3CDTF">2020-05-19T02:17:22Z</dcterms:created>
  <dcterms:modified xsi:type="dcterms:W3CDTF">2023-10-20T01:14:56Z</dcterms:modified>
</cp:coreProperties>
</file>