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emf" ContentType="image/x-emf"/>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3"/>
    <p:sldMasterId id="2147483664" r:id="rId4"/>
  </p:sldMasterIdLst>
  <p:notesMasterIdLst>
    <p:notesMasterId r:id="rId6"/>
  </p:notesMasterIdLst>
  <p:sldIdLst>
    <p:sldId id="257" r:id="rId5"/>
    <p:sldId id="291" r:id="rId7"/>
    <p:sldId id="293" r:id="rId8"/>
    <p:sldId id="292" r:id="rId9"/>
    <p:sldId id="294" r:id="rId10"/>
    <p:sldId id="295" r:id="rId11"/>
    <p:sldId id="265" r:id="rId12"/>
    <p:sldId id="258" r:id="rId13"/>
    <p:sldId id="266" r:id="rId14"/>
    <p:sldId id="256" r:id="rId15"/>
    <p:sldId id="299" r:id="rId16"/>
    <p:sldId id="296" r:id="rId17"/>
    <p:sldId id="267" r:id="rId18"/>
    <p:sldId id="297" r:id="rId19"/>
    <p:sldId id="298" r:id="rId20"/>
    <p:sldId id="300" r:id="rId21"/>
    <p:sldId id="302" r:id="rId22"/>
    <p:sldId id="301" r:id="rId23"/>
    <p:sldId id="303" r:id="rId24"/>
    <p:sldId id="304" r:id="rId25"/>
    <p:sldId id="305" r:id="rId26"/>
    <p:sldId id="306" r:id="rId27"/>
    <p:sldId id="307" r:id="rId28"/>
    <p:sldId id="308" r:id="rId29"/>
    <p:sldId id="309" r:id="rId30"/>
    <p:sldId id="310" r:id="rId31"/>
    <p:sldId id="311" r:id="rId32"/>
    <p:sldId id="312" r:id="rId33"/>
    <p:sldId id="313" r:id="rId34"/>
    <p:sldId id="281" r:id="rId35"/>
    <p:sldId id="28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28"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 Type="http://schemas.openxmlformats.org/officeDocument/2006/relationships/slideMaster" Target="slideMasters/slideMaster3.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904A9-4251-4FF7-8A01-5B204BE67311}"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B7F25D-23FB-423B-8934-8B3DE344F062}"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Bấm</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vào</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ngôi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sao</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để</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ra</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câu</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hỏi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Trả</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lời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xong</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bấm</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chú</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thỏ</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để</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học</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tiếp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về</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fld>
            <a:endParaRPr lang="en-US"/>
          </a:p>
        </p:txBody>
      </p:sp>
      <p:sp>
        <p:nvSpPr>
          <p:cNvPr id="3" name="Footer Placeholder 2"/>
          <p:cNvSpPr>
            <a:spLocks noGrp="1"/>
          </p:cNvSpPr>
          <p:nvPr>
            <p:ph type="ftr" sz="quarter" idx="11"/>
          </p:nvPr>
        </p:nvSpPr>
        <p:spPr>
          <a:xfrm>
            <a:off x="3949148" y="6223828"/>
            <a:ext cx="4717774"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a:prstGeom prst="rect">
            <a:avLst/>
          </a:prstGeo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a:prstGeom prst="rect">
            <a:avLst/>
          </a:prstGeo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a:prstGeom prst="rect">
            <a:avLst/>
          </a:prstGeo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a:prstGeom prst="rect">
            <a:avLst/>
          </a:prstGeo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a:prstGeom prst="rect">
            <a:avLst/>
          </a:prstGeo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43000" y="2057400"/>
            <a:ext cx="9872871" cy="4038600"/>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BA39AD88-BAFA-4514-9052-49598D0DBE2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CFB88E-4C8A-463D-982E-43ABF42C71D1}"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A39AD88-BAFA-4514-9052-49598D0DBE2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CFB88E-4C8A-463D-982E-43ABF42C71D1}"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BA39AD88-BAFA-4514-9052-49598D0DBE2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CFB88E-4C8A-463D-982E-43ABF42C71D1}"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BA39AD88-BAFA-4514-9052-49598D0DBE2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CFB88E-4C8A-463D-982E-43ABF42C71D1}"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BA39AD88-BAFA-4514-9052-49598D0DBE27}"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CFB88E-4C8A-463D-982E-43ABF42C71D1}"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BA39AD88-BAFA-4514-9052-49598D0DBE27}"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CFB88E-4C8A-463D-982E-43ABF42C71D1}"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39AD88-BAFA-4514-9052-49598D0DBE27}"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CFB88E-4C8A-463D-982E-43ABF42C71D1}"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BA39AD88-BAFA-4514-9052-49598D0DBE2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CFB88E-4C8A-463D-982E-43ABF42C71D1}"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BA39AD88-BAFA-4514-9052-49598D0DBE2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CFB88E-4C8A-463D-982E-43ABF42C71D1}"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A39AD88-BAFA-4514-9052-49598D0DBE2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CFB88E-4C8A-463D-982E-43ABF42C71D1}"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A39AD88-BAFA-4514-9052-49598D0DBE2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CFB88E-4C8A-463D-982E-43ABF42C71D1}"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1143000" y="2057400"/>
            <a:ext cx="9872871" cy="4038600"/>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a:prstGeom prst="rect">
            <a:avLst/>
          </a:prstGeo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a:prstGeom prst="rect">
            <a:avLst/>
          </a:prstGeo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a:prstGeom prst="rect">
            <a:avLst/>
          </a:prstGeo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1143000" y="2721483"/>
            <a:ext cx="4754880" cy="338328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a:prstGeom prst="rect">
            <a:avLst/>
          </a:prstGeo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269173" y="2719322"/>
            <a:ext cx="4754880" cy="338328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fld>
            <a:endParaRPr lang="en-US"/>
          </a:p>
        </p:txBody>
      </p:sp>
      <p:sp>
        <p:nvSpPr>
          <p:cNvPr id="8" name="Footer Placeholder 7"/>
          <p:cNvSpPr>
            <a:spLocks noGrp="1"/>
          </p:cNvSpPr>
          <p:nvPr>
            <p:ph type="ftr" sz="quarter" idx="11"/>
          </p:nvPr>
        </p:nvSpPr>
        <p:spPr>
          <a:xfrm>
            <a:off x="3949148" y="6223828"/>
            <a:ext cx="4717774"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fld>
            <a:endParaRPr lang="en-US"/>
          </a:p>
        </p:txBody>
      </p:sp>
      <p:sp>
        <p:nvSpPr>
          <p:cNvPr id="4" name="Footer Placeholder 3"/>
          <p:cNvSpPr>
            <a:spLocks noGrp="1"/>
          </p:cNvSpPr>
          <p:nvPr>
            <p:ph type="ftr" sz="quarter" idx="11"/>
          </p:nvPr>
        </p:nvSpPr>
        <p:spPr>
          <a:xfrm>
            <a:off x="3949148" y="6223828"/>
            <a:ext cx="4717774"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image" Target="../media/image1.jpeg"/><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slideLayout" Target="../slideLayouts/slideLayout11.xml"/><Relationship Id="rId7" Type="http://schemas.openxmlformats.org/officeDocument/2006/relationships/slideLayout" Target="../slideLayouts/slideLayout10.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3" Type="http://schemas.openxmlformats.org/officeDocument/2006/relationships/slideLayout" Target="../slideLayouts/slideLayout6.xml"/><Relationship Id="rId2" Type="http://schemas.openxmlformats.org/officeDocument/2006/relationships/slideLayout" Target="../slideLayouts/slideLayout5.xml"/><Relationship Id="rId15" Type="http://schemas.openxmlformats.org/officeDocument/2006/relationships/theme" Target="../theme/theme2.xml"/><Relationship Id="rId14" Type="http://schemas.openxmlformats.org/officeDocument/2006/relationships/image" Target="../media/image1.jpeg"/><Relationship Id="rId13" Type="http://schemas.openxmlformats.org/officeDocument/2006/relationships/image" Target="../media/image3.png"/><Relationship Id="rId12" Type="http://schemas.openxmlformats.org/officeDocument/2006/relationships/image" Target="../media/image2.png"/><Relationship Id="rId11" Type="http://schemas.openxmlformats.org/officeDocument/2006/relationships/slideLayout" Target="../slideLayouts/slideLayout14.xml"/><Relationship Id="rId10" Type="http://schemas.openxmlformats.org/officeDocument/2006/relationships/slideLayout" Target="../slideLayouts/slideLayout13.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slideLayout" Target="../slideLayouts/slideLayout22.xml"/><Relationship Id="rId7" Type="http://schemas.openxmlformats.org/officeDocument/2006/relationships/slideLayout" Target="../slideLayouts/slideLayout21.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3" Type="http://schemas.openxmlformats.org/officeDocument/2006/relationships/theme" Target="../theme/theme3.xml"/><Relationship Id="rId12" Type="http://schemas.openxmlformats.org/officeDocument/2006/relationships/image" Target="../media/image1.jpeg"/><Relationship Id="rId11" Type="http://schemas.openxmlformats.org/officeDocument/2006/relationships/slideLayout" Target="../slideLayouts/slideLayout25.xml"/><Relationship Id="rId10" Type="http://schemas.openxmlformats.org/officeDocument/2006/relationships/slideLayout" Target="../slideLayouts/slideLayout24.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69690" y="20256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感谢您下载包图网平台上提供的</a:t>
            </a:r>
            <a:r>
              <a:rPr lang="en-US" altLang="zh-CN" dirty="0">
                <a:solidFill>
                  <a:schemeClr val="tx1">
                    <a:lumMod val="75000"/>
                    <a:lumOff val="25000"/>
                    <a:alpha val="0"/>
                  </a:schemeClr>
                </a:solidFill>
                <a:latin typeface="SimSun" panose="02010600030101010101" pitchFamily="2" charset="-122"/>
                <a:ea typeface="SimSun" panose="02010600030101010101" pitchFamily="2" charset="-122"/>
                <a:sym typeface="+mn-ea"/>
              </a:rPr>
              <a:t>PPT</a:t>
            </a:r>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作品，</a:t>
            </a:r>
            <a:endPar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endParaRPr>
          </a:p>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为了您和包图网以及原创作者的利益，请</a:t>
            </a:r>
            <a:endPar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endParaRPr>
          </a:p>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勿复制、传播、销售，否则将承担法律责</a:t>
            </a:r>
            <a:endPar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endParaRPr>
          </a:p>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任！包图网将对作品进行维权，按照传播</a:t>
            </a:r>
            <a:endPar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endParaRPr>
          </a:p>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下载次数进行十倍的索取赔偿！</a:t>
            </a:r>
            <a:endPar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endParaRPr>
          </a:p>
        </p:txBody>
      </p:sp>
      <p:pic>
        <p:nvPicPr>
          <p:cNvPr id="3" name="Picture 2" descr="A pink background with white leaves and black text&#10;&#10;Description automatically generated"/>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47875" y="304800"/>
            <a:ext cx="1714500" cy="17145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nk background with white leaves and black text&#10;&#10;Description automatically generated"/>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047875" y="304800"/>
            <a:ext cx="1714500" cy="1714500"/>
          </a:xfrm>
          <a:prstGeom prst="rect">
            <a:avLst/>
          </a:prstGeom>
        </p:spPr>
      </p:pic>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anose="020B0503020204020204"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Char char="•"/>
        <a:defRPr sz="1600" kern="1200">
          <a:solidFill>
            <a:schemeClr val="accent1"/>
          </a:solidFill>
          <a:latin typeface="+mn-lt"/>
          <a:ea typeface="+mn-ea"/>
          <a:cs typeface="+mn-cs"/>
        </a:defRPr>
      </a:lvl5pPr>
      <a:lvl6pPr marL="1600200" indent="-22860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Char char="•"/>
        <a:defRPr sz="1600" kern="1200">
          <a:solidFill>
            <a:schemeClr val="accent1"/>
          </a:solidFill>
          <a:latin typeface="+mn-lt"/>
          <a:ea typeface="+mn-ea"/>
          <a:cs typeface="+mn-cs"/>
        </a:defRPr>
      </a:lvl6pPr>
      <a:lvl7pPr marL="1899920" indent="-22860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Char char="•"/>
        <a:defRPr sz="1600" kern="1200">
          <a:solidFill>
            <a:schemeClr val="accent1"/>
          </a:solidFill>
          <a:latin typeface="+mn-lt"/>
          <a:ea typeface="+mn-ea"/>
          <a:cs typeface="+mn-cs"/>
        </a:defRPr>
      </a:lvl7pPr>
      <a:lvl8pPr marL="2200275" indent="-22860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Char char="•"/>
        <a:defRPr sz="1600" kern="1200">
          <a:solidFill>
            <a:schemeClr val="accent1"/>
          </a:solidFill>
          <a:latin typeface="+mn-lt"/>
          <a:ea typeface="+mn-ea"/>
          <a:cs typeface="+mn-cs"/>
        </a:defRPr>
      </a:lvl8pPr>
      <a:lvl9pPr marL="2499995" indent="-22860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39AD88-BAFA-4514-9052-49598D0DBE27}"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CFB88E-4C8A-463D-982E-43ABF42C71D1}" type="slidenum">
              <a:rPr lang="en-US" smtClean="0"/>
            </a:fld>
            <a:endParaRPr lang="en-US"/>
          </a:p>
        </p:txBody>
      </p:sp>
      <p:pic>
        <p:nvPicPr>
          <p:cNvPr id="7" name="Picture 6" descr="A pink background with white leaves and black text&#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047875" y="304800"/>
            <a:ext cx="1714500" cy="1714500"/>
          </a:xfrm>
          <a:prstGeom prst="rect">
            <a:avLst/>
          </a:prstGeom>
        </p:spPr>
      </p:pic>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9" Type="http://schemas.openxmlformats.org/officeDocument/2006/relationships/image" Target="../media/image38.png"/><Relationship Id="rId8" Type="http://schemas.openxmlformats.org/officeDocument/2006/relationships/image" Target="../media/image37.png"/><Relationship Id="rId7" Type="http://schemas.openxmlformats.org/officeDocument/2006/relationships/image" Target="../media/image36.png"/><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0" Type="http://schemas.openxmlformats.org/officeDocument/2006/relationships/slideLayout" Target="../slideLayouts/slideLayout15.xml"/><Relationship Id="rId1" Type="http://schemas.openxmlformats.org/officeDocument/2006/relationships/image" Target="../media/image30.pn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15.xml"/><Relationship Id="rId6" Type="http://schemas.openxmlformats.org/officeDocument/2006/relationships/image" Target="../media/image41.png"/><Relationship Id="rId5" Type="http://schemas.microsoft.com/office/2007/relationships/hdphoto" Target="../media/image40.wdp"/><Relationship Id="rId4" Type="http://schemas.openxmlformats.org/officeDocument/2006/relationships/image" Target="../media/image39.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2.png"/><Relationship Id="rId2" Type="http://schemas.microsoft.com/office/2007/relationships/media" Target="../media/media1.mp4"/><Relationship Id="rId1" Type="http://schemas.openxmlformats.org/officeDocument/2006/relationships/video" Target="../media/media1.mp4"/></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2.xml"/><Relationship Id="rId5" Type="http://schemas.microsoft.com/office/2007/relationships/hdphoto" Target="../media/image46.wdp"/><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jpe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xml"/><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jpe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image" Target="../media/image47.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jpe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15.xml"/><Relationship Id="rId5" Type="http://schemas.microsoft.com/office/2007/relationships/hdphoto" Target="../media/image40.wdp"/><Relationship Id="rId4" Type="http://schemas.openxmlformats.org/officeDocument/2006/relationships/image" Target="../media/image39.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image" Target="../media/image48.png"/><Relationship Id="rId3" Type="http://schemas.openxmlformats.org/officeDocument/2006/relationships/image" Target="../media/image7.png"/><Relationship Id="rId2" Type="http://schemas.openxmlformats.org/officeDocument/2006/relationships/image" Target="../media/image24.png"/><Relationship Id="rId1" Type="http://schemas.openxmlformats.org/officeDocument/2006/relationships/image" Target="../media/image4.jpeg"/></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15.xml"/><Relationship Id="rId6" Type="http://schemas.openxmlformats.org/officeDocument/2006/relationships/image" Target="../media/image49.png"/><Relationship Id="rId5" Type="http://schemas.microsoft.com/office/2007/relationships/hdphoto" Target="../media/image40.wdp"/><Relationship Id="rId4" Type="http://schemas.openxmlformats.org/officeDocument/2006/relationships/image" Target="../media/image39.png"/><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image" Target="../media/image30.png"/></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2.xml"/><Relationship Id="rId5" Type="http://schemas.openxmlformats.org/officeDocument/2006/relationships/audio" Target="../media/audio3.wav"/><Relationship Id="rId4" Type="http://schemas.microsoft.com/office/2007/relationships/hdphoto" Target="../media/image51.wdp"/><Relationship Id="rId3" Type="http://schemas.openxmlformats.org/officeDocument/2006/relationships/image" Target="../media/image50.png"/><Relationship Id="rId2" Type="http://schemas.openxmlformats.org/officeDocument/2006/relationships/image" Target="../media/image43.png"/><Relationship Id="rId1" Type="http://schemas.openxmlformats.org/officeDocument/2006/relationships/image" Target="../media/image4.jpeg"/></Relationships>
</file>

<file path=ppt/slides/_rels/slide2.xml.rels><?xml version="1.0" encoding="UTF-8" standalone="yes"?>
<Relationships xmlns="http://schemas.openxmlformats.org/package/2006/relationships"><Relationship Id="rId9" Type="http://schemas.openxmlformats.org/officeDocument/2006/relationships/slide" Target="slide5.xml"/><Relationship Id="rId8" Type="http://schemas.openxmlformats.org/officeDocument/2006/relationships/image" Target="../media/image13.png"/><Relationship Id="rId7" Type="http://schemas.openxmlformats.org/officeDocument/2006/relationships/slide" Target="slide4.xml"/><Relationship Id="rId6" Type="http://schemas.openxmlformats.org/officeDocument/2006/relationships/image" Target="../media/image12.png"/><Relationship Id="rId5" Type="http://schemas.openxmlformats.org/officeDocument/2006/relationships/slide" Target="slide3.xml"/><Relationship Id="rId4" Type="http://schemas.openxmlformats.org/officeDocument/2006/relationships/image" Target="../media/image11.jpeg"/><Relationship Id="rId3" Type="http://schemas.openxmlformats.org/officeDocument/2006/relationships/image" Target="../media/image10.png"/><Relationship Id="rId2" Type="http://schemas.openxmlformats.org/officeDocument/2006/relationships/image" Target="../media/image9.jpeg"/><Relationship Id="rId19" Type="http://schemas.openxmlformats.org/officeDocument/2006/relationships/notesSlide" Target="../notesSlides/notesSlide2.xml"/><Relationship Id="rId18" Type="http://schemas.openxmlformats.org/officeDocument/2006/relationships/slideLayout" Target="../slideLayouts/slideLayout5.xml"/><Relationship Id="rId17" Type="http://schemas.openxmlformats.org/officeDocument/2006/relationships/image" Target="../media/image19.png"/><Relationship Id="rId16" Type="http://schemas.openxmlformats.org/officeDocument/2006/relationships/slide" Target="slide6.xml"/><Relationship Id="rId15" Type="http://schemas.openxmlformats.org/officeDocument/2006/relationships/image" Target="../media/image18.png"/><Relationship Id="rId14" Type="http://schemas.openxmlformats.org/officeDocument/2006/relationships/image" Target="../media/image17.emf"/><Relationship Id="rId13" Type="http://schemas.openxmlformats.org/officeDocument/2006/relationships/image" Target="../media/image16.png"/><Relationship Id="rId12" Type="http://schemas.openxmlformats.org/officeDocument/2006/relationships/slide" Target="slide7.xml"/><Relationship Id="rId11" Type="http://schemas.openxmlformats.org/officeDocument/2006/relationships/image" Target="../media/image15.png"/><Relationship Id="rId10" Type="http://schemas.openxmlformats.org/officeDocument/2006/relationships/image" Target="../media/image1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15.xml"/><Relationship Id="rId5" Type="http://schemas.microsoft.com/office/2007/relationships/hdphoto" Target="../media/image40.wdp"/><Relationship Id="rId4" Type="http://schemas.openxmlformats.org/officeDocument/2006/relationships/image" Target="../media/image39.png"/><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image" Target="../media/image30.png"/></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15.xml"/><Relationship Id="rId6" Type="http://schemas.openxmlformats.org/officeDocument/2006/relationships/image" Target="../media/image52.png"/><Relationship Id="rId5" Type="http://schemas.microsoft.com/office/2007/relationships/hdphoto" Target="../media/image40.wdp"/><Relationship Id="rId4" Type="http://schemas.openxmlformats.org/officeDocument/2006/relationships/image" Target="../media/image39.png"/><Relationship Id="rId3" Type="http://schemas.openxmlformats.org/officeDocument/2006/relationships/image" Target="../media/image32.png"/><Relationship Id="rId2" Type="http://schemas.openxmlformats.org/officeDocument/2006/relationships/image" Target="../media/image36.png"/><Relationship Id="rId1" Type="http://schemas.openxmlformats.org/officeDocument/2006/relationships/image" Target="../media/image30.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2.xml"/><Relationship Id="rId3" Type="http://schemas.openxmlformats.org/officeDocument/2006/relationships/image" Target="../media/image53.png"/><Relationship Id="rId2" Type="http://schemas.openxmlformats.org/officeDocument/2006/relationships/image" Target="../media/image43.png"/><Relationship Id="rId1" Type="http://schemas.openxmlformats.org/officeDocument/2006/relationships/image" Target="../media/image4.jpe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2.xml"/><Relationship Id="rId4" Type="http://schemas.openxmlformats.org/officeDocument/2006/relationships/audio" Target="../media/audio3.wav"/><Relationship Id="rId3" Type="http://schemas.openxmlformats.org/officeDocument/2006/relationships/image" Target="../media/image54.png"/><Relationship Id="rId2" Type="http://schemas.openxmlformats.org/officeDocument/2006/relationships/image" Target="../media/image43.png"/><Relationship Id="rId1" Type="http://schemas.openxmlformats.org/officeDocument/2006/relationships/image" Target="../media/image4.jpe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2.xml"/><Relationship Id="rId4" Type="http://schemas.openxmlformats.org/officeDocument/2006/relationships/audio" Target="../media/audio3.wav"/><Relationship Id="rId3" Type="http://schemas.openxmlformats.org/officeDocument/2006/relationships/image" Target="../media/image55.png"/><Relationship Id="rId2" Type="http://schemas.openxmlformats.org/officeDocument/2006/relationships/image" Target="../media/image43.png"/><Relationship Id="rId1" Type="http://schemas.openxmlformats.org/officeDocument/2006/relationships/image" Target="../media/image4.jpeg"/></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15.xml"/><Relationship Id="rId5" Type="http://schemas.microsoft.com/office/2007/relationships/hdphoto" Target="../media/image40.wdp"/><Relationship Id="rId4" Type="http://schemas.openxmlformats.org/officeDocument/2006/relationships/image" Target="../media/image39.png"/><Relationship Id="rId3" Type="http://schemas.openxmlformats.org/officeDocument/2006/relationships/image" Target="../media/image32.png"/><Relationship Id="rId2" Type="http://schemas.openxmlformats.org/officeDocument/2006/relationships/image" Target="../media/image36.png"/><Relationship Id="rId1" Type="http://schemas.openxmlformats.org/officeDocument/2006/relationships/image" Target="../media/image30.png"/></Relationships>
</file>

<file path=ppt/slides/_rels/slide26.xml.rels><?xml version="1.0" encoding="UTF-8" standalone="yes"?>
<Relationships xmlns="http://schemas.openxmlformats.org/package/2006/relationships"><Relationship Id="rId7" Type="http://schemas.openxmlformats.org/officeDocument/2006/relationships/slideLayout" Target="../slideLayouts/slideLayout15.xml"/><Relationship Id="rId6" Type="http://schemas.openxmlformats.org/officeDocument/2006/relationships/image" Target="../media/image56.png"/><Relationship Id="rId5" Type="http://schemas.microsoft.com/office/2007/relationships/hdphoto" Target="../media/image40.wdp"/><Relationship Id="rId4" Type="http://schemas.openxmlformats.org/officeDocument/2006/relationships/image" Target="../media/image39.png"/><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image" Target="../media/image30.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2.xml"/><Relationship Id="rId3" Type="http://schemas.openxmlformats.org/officeDocument/2006/relationships/image" Target="../media/image57.png"/><Relationship Id="rId2" Type="http://schemas.openxmlformats.org/officeDocument/2006/relationships/image" Target="../media/image43.png"/><Relationship Id="rId1" Type="http://schemas.openxmlformats.org/officeDocument/2006/relationships/image" Target="../media/image4.jpeg"/></Relationships>
</file>

<file path=ppt/slides/_rels/slide28.xml.rels><?xml version="1.0" encoding="UTF-8" standalone="yes"?>
<Relationships xmlns="http://schemas.openxmlformats.org/package/2006/relationships"><Relationship Id="rId9" Type="http://schemas.openxmlformats.org/officeDocument/2006/relationships/notesSlide" Target="../notesSlides/notesSlide19.xml"/><Relationship Id="rId8" Type="http://schemas.openxmlformats.org/officeDocument/2006/relationships/slideLayout" Target="../slideLayouts/slideLayout2.xml"/><Relationship Id="rId7" Type="http://schemas.openxmlformats.org/officeDocument/2006/relationships/audio" Target="../media/audio3.wav"/><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3" Type="http://schemas.openxmlformats.org/officeDocument/2006/relationships/image" Target="../media/image58.png"/><Relationship Id="rId2" Type="http://schemas.openxmlformats.org/officeDocument/2006/relationships/image" Target="../media/image43.png"/><Relationship Id="rId1" Type="http://schemas.openxmlformats.org/officeDocument/2006/relationships/image" Target="../media/image4.jpeg"/></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15.xml"/><Relationship Id="rId5" Type="http://schemas.microsoft.com/office/2007/relationships/hdphoto" Target="../media/image40.wdp"/><Relationship Id="rId4" Type="http://schemas.openxmlformats.org/officeDocument/2006/relationships/image" Target="../media/image39.png"/><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image" Target="../media/image30.png"/></Relationships>
</file>

<file path=ppt/slides/_rels/slide3.xml.rels><?xml version="1.0" encoding="UTF-8" standalone="yes"?>
<Relationships xmlns="http://schemas.openxmlformats.org/package/2006/relationships"><Relationship Id="rId9" Type="http://schemas.openxmlformats.org/officeDocument/2006/relationships/audio" Target="../media/audio2.wav"/><Relationship Id="rId8" Type="http://schemas.openxmlformats.org/officeDocument/2006/relationships/audio" Target="../media/audio1.wav"/><Relationship Id="rId7" Type="http://schemas.openxmlformats.org/officeDocument/2006/relationships/image" Target="../media/image22.jpeg"/><Relationship Id="rId6" Type="http://schemas.openxmlformats.org/officeDocument/2006/relationships/image" Target="../media/image21.jpeg"/><Relationship Id="rId5" Type="http://schemas.openxmlformats.org/officeDocument/2006/relationships/image" Target="../media/image11.jpeg"/><Relationship Id="rId4" Type="http://schemas.openxmlformats.org/officeDocument/2006/relationships/image" Target="../media/image20.jpeg"/><Relationship Id="rId3" Type="http://schemas.openxmlformats.org/officeDocument/2006/relationships/slide" Target="slide2.xml"/><Relationship Id="rId2" Type="http://schemas.openxmlformats.org/officeDocument/2006/relationships/image" Target="../media/image10.png"/><Relationship Id="rId11" Type="http://schemas.openxmlformats.org/officeDocument/2006/relationships/notesSlide" Target="../notesSlides/notesSlide3.xml"/><Relationship Id="rId10" Type="http://schemas.openxmlformats.org/officeDocument/2006/relationships/slideLayout" Target="../slideLayouts/slideLayout5.xml"/><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2.xml"/><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4.jpeg"/></Relationships>
</file>

<file path=ppt/slides/_rels/slide31.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2.xml"/><Relationship Id="rId4" Type="http://schemas.openxmlformats.org/officeDocument/2006/relationships/image" Target="../media/image66.png"/><Relationship Id="rId3" Type="http://schemas.openxmlformats.org/officeDocument/2006/relationships/image" Target="../media/image65.png"/><Relationship Id="rId2" Type="http://schemas.openxmlformats.org/officeDocument/2006/relationships/image" Target="../media/image7.png"/><Relationship Id="rId1" Type="http://schemas.openxmlformats.org/officeDocument/2006/relationships/image" Target="../media/image64.jpeg"/></Relationships>
</file>

<file path=ppt/slides/_rels/slide4.xml.rels><?xml version="1.0" encoding="UTF-8" standalone="yes"?>
<Relationships xmlns="http://schemas.openxmlformats.org/package/2006/relationships"><Relationship Id="rId9" Type="http://schemas.openxmlformats.org/officeDocument/2006/relationships/audio" Target="../media/audio2.wav"/><Relationship Id="rId8" Type="http://schemas.openxmlformats.org/officeDocument/2006/relationships/audio" Target="../media/audio1.wav"/><Relationship Id="rId7" Type="http://schemas.openxmlformats.org/officeDocument/2006/relationships/image" Target="../media/image22.jpeg"/><Relationship Id="rId6" Type="http://schemas.openxmlformats.org/officeDocument/2006/relationships/image" Target="../media/image21.jpeg"/><Relationship Id="rId5" Type="http://schemas.openxmlformats.org/officeDocument/2006/relationships/image" Target="../media/image11.jpeg"/><Relationship Id="rId4" Type="http://schemas.openxmlformats.org/officeDocument/2006/relationships/image" Target="../media/image20.jpeg"/><Relationship Id="rId3" Type="http://schemas.openxmlformats.org/officeDocument/2006/relationships/slide" Target="slide2.xml"/><Relationship Id="rId2" Type="http://schemas.openxmlformats.org/officeDocument/2006/relationships/image" Target="../media/image10.png"/><Relationship Id="rId11" Type="http://schemas.openxmlformats.org/officeDocument/2006/relationships/notesSlide" Target="../notesSlides/notesSlide4.xml"/><Relationship Id="rId10" Type="http://schemas.openxmlformats.org/officeDocument/2006/relationships/slideLayout" Target="../slideLayouts/slideLayout5.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9" Type="http://schemas.openxmlformats.org/officeDocument/2006/relationships/audio" Target="../media/audio2.wav"/><Relationship Id="rId8" Type="http://schemas.openxmlformats.org/officeDocument/2006/relationships/audio" Target="../media/audio1.wav"/><Relationship Id="rId7" Type="http://schemas.openxmlformats.org/officeDocument/2006/relationships/image" Target="../media/image22.jpeg"/><Relationship Id="rId6" Type="http://schemas.openxmlformats.org/officeDocument/2006/relationships/image" Target="../media/image21.jpeg"/><Relationship Id="rId5" Type="http://schemas.openxmlformats.org/officeDocument/2006/relationships/image" Target="../media/image11.jpeg"/><Relationship Id="rId4" Type="http://schemas.openxmlformats.org/officeDocument/2006/relationships/image" Target="../media/image20.jpeg"/><Relationship Id="rId3" Type="http://schemas.openxmlformats.org/officeDocument/2006/relationships/slide" Target="slide2.xml"/><Relationship Id="rId2" Type="http://schemas.openxmlformats.org/officeDocument/2006/relationships/image" Target="../media/image10.png"/><Relationship Id="rId11" Type="http://schemas.openxmlformats.org/officeDocument/2006/relationships/notesSlide" Target="../notesSlides/notesSlide5.xml"/><Relationship Id="rId10" Type="http://schemas.openxmlformats.org/officeDocument/2006/relationships/slideLayout" Target="../slideLayouts/slideLayout5.xml"/><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9" Type="http://schemas.openxmlformats.org/officeDocument/2006/relationships/audio" Target="../media/audio2.wav"/><Relationship Id="rId8" Type="http://schemas.openxmlformats.org/officeDocument/2006/relationships/audio" Target="../media/audio1.wav"/><Relationship Id="rId7" Type="http://schemas.openxmlformats.org/officeDocument/2006/relationships/image" Target="../media/image22.jpeg"/><Relationship Id="rId6" Type="http://schemas.openxmlformats.org/officeDocument/2006/relationships/image" Target="../media/image21.jpeg"/><Relationship Id="rId5" Type="http://schemas.openxmlformats.org/officeDocument/2006/relationships/image" Target="../media/image11.jpeg"/><Relationship Id="rId4" Type="http://schemas.openxmlformats.org/officeDocument/2006/relationships/image" Target="../media/image20.jpeg"/><Relationship Id="rId3" Type="http://schemas.openxmlformats.org/officeDocument/2006/relationships/slide" Target="slide2.xml"/><Relationship Id="rId2" Type="http://schemas.openxmlformats.org/officeDocument/2006/relationships/image" Target="../media/image10.png"/><Relationship Id="rId11" Type="http://schemas.openxmlformats.org/officeDocument/2006/relationships/notesSlide" Target="../notesSlides/notesSlide6.xml"/><Relationship Id="rId10" Type="http://schemas.openxmlformats.org/officeDocument/2006/relationships/slideLayout" Target="../slideLayouts/slideLayout5.xml"/><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4.jpe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4.jpe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image" Target="../media/image29.png"/><Relationship Id="rId3" Type="http://schemas.openxmlformats.org/officeDocument/2006/relationships/image" Target="../media/image7.png"/><Relationship Id="rId2" Type="http://schemas.openxmlformats.org/officeDocument/2006/relationships/image" Target="../media/image24.png"/><Relationship Id="rId1"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5" name="图片 4" descr="undefined (11)"/>
          <p:cNvPicPr>
            <a:picLocks noChangeAspect="1"/>
          </p:cNvPicPr>
          <p:nvPr/>
        </p:nvPicPr>
        <p:blipFill>
          <a:blip r:embed="rId2"/>
          <a:stretch>
            <a:fillRect/>
          </a:stretch>
        </p:blipFill>
        <p:spPr>
          <a:xfrm>
            <a:off x="107950" y="1155700"/>
            <a:ext cx="4146550" cy="4146550"/>
          </a:xfrm>
          <a:prstGeom prst="rect">
            <a:avLst/>
          </a:prstGeom>
        </p:spPr>
      </p:pic>
      <p:pic>
        <p:nvPicPr>
          <p:cNvPr id="6" name="图片 5" descr="61c1b4b54d2965e75f8a432c441188e0"/>
          <p:cNvPicPr>
            <a:picLocks noChangeAspect="1"/>
          </p:cNvPicPr>
          <p:nvPr/>
        </p:nvPicPr>
        <p:blipFill>
          <a:blip r:embed="rId3"/>
          <a:stretch>
            <a:fillRect/>
          </a:stretch>
        </p:blipFill>
        <p:spPr>
          <a:xfrm rot="20160000">
            <a:off x="9928225" y="3041650"/>
            <a:ext cx="1641475" cy="3322320"/>
          </a:xfrm>
          <a:prstGeom prst="rect">
            <a:avLst/>
          </a:prstGeom>
        </p:spPr>
      </p:pic>
      <p:pic>
        <p:nvPicPr>
          <p:cNvPr id="15" name="图片 14" descr="a6a6d201e3a52359e6f7f4c39de68391"/>
          <p:cNvPicPr>
            <a:picLocks noChangeAspect="1"/>
          </p:cNvPicPr>
          <p:nvPr/>
        </p:nvPicPr>
        <p:blipFill>
          <a:blip r:embed="rId4"/>
          <a:stretch>
            <a:fillRect/>
          </a:stretch>
        </p:blipFill>
        <p:spPr>
          <a:xfrm>
            <a:off x="1476375" y="-711200"/>
            <a:ext cx="9848849" cy="7762405"/>
          </a:xfrm>
          <a:prstGeom prst="rect">
            <a:avLst/>
          </a:prstGeom>
        </p:spPr>
      </p:pic>
      <p:pic>
        <p:nvPicPr>
          <p:cNvPr id="2" name="Picture 1" descr="Picture2"/>
          <p:cNvPicPr>
            <a:picLocks noChangeAspect="1"/>
          </p:cNvPicPr>
          <p:nvPr/>
        </p:nvPicPr>
        <p:blipFill>
          <a:blip r:embed="rId5"/>
          <a:stretch>
            <a:fillRect/>
          </a:stretch>
        </p:blipFill>
        <p:spPr>
          <a:xfrm>
            <a:off x="3924300" y="1031875"/>
            <a:ext cx="4639310" cy="4602480"/>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6287" y="2534653"/>
            <a:ext cx="1134978" cy="1134978"/>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7059" y="4186990"/>
            <a:ext cx="2354941" cy="2876912"/>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683662" y="2535928"/>
            <a:ext cx="1134978" cy="1132427"/>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7367328" y="2534648"/>
            <a:ext cx="1134978" cy="1134978"/>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9186679" y="2540669"/>
            <a:ext cx="1121781" cy="1134978"/>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5558583" y="2532528"/>
            <a:ext cx="1134978" cy="1123196"/>
          </a:xfrm>
          <a:prstGeom prst="rect">
            <a:avLst/>
          </a:prstGeom>
        </p:spPr>
      </p:pic>
      <p:grpSp>
        <p:nvGrpSpPr>
          <p:cNvPr id="2" name="Group 1"/>
          <p:cNvGrpSpPr/>
          <p:nvPr/>
        </p:nvGrpSpPr>
        <p:grpSpPr>
          <a:xfrm>
            <a:off x="11506200" y="481965"/>
            <a:ext cx="5235575" cy="2316480"/>
            <a:chOff x="14105" y="810"/>
            <a:chExt cx="8245" cy="3648"/>
          </a:xfrm>
        </p:grpSpPr>
        <p:sp>
          <p:nvSpPr>
            <p:cNvPr id="3" name="Horizontal Scroll 7"/>
            <p:cNvSpPr/>
            <p:nvPr/>
          </p:nvSpPr>
          <p:spPr>
            <a:xfrm>
              <a:off x="14105" y="810"/>
              <a:ext cx="8245" cy="3649"/>
            </a:xfrm>
            <a:prstGeom prst="horizontalScroll">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Picture4"/>
            <p:cNvPicPr>
              <a:picLocks noChangeAspect="1"/>
            </p:cNvPicPr>
            <p:nvPr/>
          </p:nvPicPr>
          <p:blipFill>
            <a:blip r:embed="rId8"/>
            <a:stretch>
              <a:fillRect/>
            </a:stretch>
          </p:blipFill>
          <p:spPr>
            <a:xfrm>
              <a:off x="14766" y="1814"/>
              <a:ext cx="7584" cy="1642"/>
            </a:xfrm>
            <a:prstGeom prst="rect">
              <a:avLst/>
            </a:prstGeom>
          </p:spPr>
        </p:pic>
      </p:grpSp>
      <p:pic>
        <p:nvPicPr>
          <p:cNvPr id="6" name="图片 4" descr="C:\Users\HP\Downloads\Picture2.pngPicture2"/>
          <p:cNvPicPr>
            <a:picLocks noChangeAspect="1"/>
          </p:cNvPicPr>
          <p:nvPr/>
        </p:nvPicPr>
        <p:blipFill>
          <a:blip r:embed="rId9"/>
          <a:srcRect l="38959" t="25262" r="29770" b="26726"/>
          <a:stretch>
            <a:fillRect/>
          </a:stretch>
        </p:blipFill>
        <p:spPr>
          <a:xfrm>
            <a:off x="10185400" y="67945"/>
            <a:ext cx="2102485" cy="32283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0" presetClass="path" presetSubtype="0" accel="50000" decel="50000" fill="hold" nodeType="withEffect">
                                  <p:stCondLst>
                                    <p:cond delay="0"/>
                                  </p:stCondLst>
                                  <p:childTnLst>
                                    <p:animMotion origin="layout" path="M -3.54167E-6 -3.7037E-7 C -0.08177 0.01088 -0.32135 -0.01389 -0.41406 0.10185 C -0.50664 0.21759 -0.23906 0.50556 -0.46354 0.5787 C -0.68789 0.65185 -1.32291 0.49931 -1.53645 0.46759 " pathEditMode="relative" rAng="0" ptsTypes="AAAA">
                                      <p:cBhvr>
                                        <p:cTn id="12" dur="5000" fill="hold"/>
                                        <p:tgtEl>
                                          <p:spTgt spid="2"/>
                                        </p:tgtEl>
                                        <p:attrNameLst>
                                          <p:attrName>ppt_x</p:attrName>
                                          <p:attrName>ppt_y</p:attrName>
                                        </p:attrNameLst>
                                      </p:cBhvr>
                                      <p:rCtr x="-76823" y="29907"/>
                                    </p:animMotion>
                                  </p:childTnLst>
                                </p:cTn>
                              </p:par>
                              <p:par>
                                <p:cTn id="13" presetID="0" presetClass="path" presetSubtype="0" accel="50000" decel="50000" fill="hold" nodeType="withEffect">
                                  <p:stCondLst>
                                    <p:cond delay="0"/>
                                  </p:stCondLst>
                                  <p:childTnLst>
                                    <p:animMotion origin="layout" path="M -4.58333E-6 1.11111E-6 C -0.08177 0.01088 -0.32122 -0.01389 -0.41406 0.10185 C -0.50664 0.21759 -0.23906 0.50555 -0.46341 0.5787 C -0.68789 0.65185 -1.32291 0.4993 -1.53645 0.46759 " pathEditMode="relative" rAng="0" ptsTypes="AAAA">
                                      <p:cBhvr>
                                        <p:cTn id="14" dur="5000" fill="hold"/>
                                        <p:tgtEl>
                                          <p:spTgt spid="6"/>
                                        </p:tgtEl>
                                        <p:attrNameLst>
                                          <p:attrName>ppt_x</p:attrName>
                                          <p:attrName>ppt_y</p:attrName>
                                        </p:attrNameLst>
                                      </p:cBhvr>
                                      <p:rCtr x="-76823" y="29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7425" y="794637"/>
            <a:ext cx="3070057" cy="3070057"/>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276" y="0"/>
            <a:ext cx="2354941" cy="2876912"/>
          </a:xfrm>
          <a:prstGeom prst="rect">
            <a:avLst/>
          </a:prstGeom>
        </p:spPr>
      </p:pic>
      <p:grpSp>
        <p:nvGrpSpPr>
          <p:cNvPr id="23" name="Group 22"/>
          <p:cNvGrpSpPr/>
          <p:nvPr/>
        </p:nvGrpSpPr>
        <p:grpSpPr>
          <a:xfrm>
            <a:off x="1202026" y="1983804"/>
            <a:ext cx="8383905" cy="3574415"/>
            <a:chOff x="-2783" y="1765"/>
            <a:chExt cx="13203" cy="5629"/>
          </a:xfrm>
        </p:grpSpPr>
        <p:pic>
          <p:nvPicPr>
            <p:cNvPr id="24" name="图片 3" descr="图片包含 电视&#10;&#10;自动生成的说明"/>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783" y="1765"/>
              <a:ext cx="13203" cy="5629"/>
            </a:xfrm>
            <a:prstGeom prst="rect">
              <a:avLst/>
            </a:prstGeom>
          </p:spPr>
        </p:pic>
        <p:pic>
          <p:nvPicPr>
            <p:cNvPr id="25" name="Picture 24" descr="Picture11"/>
            <p:cNvPicPr>
              <a:picLocks noChangeAspect="1"/>
            </p:cNvPicPr>
            <p:nvPr/>
          </p:nvPicPr>
          <p:blipFill>
            <a:blip r:embed="rId6"/>
            <a:stretch>
              <a:fillRect/>
            </a:stretch>
          </p:blipFill>
          <p:spPr>
            <a:xfrm>
              <a:off x="1480" y="2029"/>
              <a:ext cx="3168" cy="1536"/>
            </a:xfrm>
            <a:prstGeom prst="rect">
              <a:avLst/>
            </a:prstGeom>
          </p:spPr>
        </p:pic>
      </p:grpSp>
      <p:sp>
        <p:nvSpPr>
          <p:cNvPr id="26" name="Text Box 24"/>
          <p:cNvSpPr txBox="1"/>
          <p:nvPr/>
        </p:nvSpPr>
        <p:spPr>
          <a:xfrm>
            <a:off x="2546942" y="3055506"/>
            <a:ext cx="4724370"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Khám</a:t>
            </a:r>
            <a:r>
              <a:rPr kumimoji="0" lang="en-US" sz="4400" b="0" i="0" u="none" strike="noStrike" kern="1200" cap="none" spc="0" normalizeH="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4400" b="0" i="0" u="none" strike="noStrike" kern="1200" cap="none" spc="0" normalizeH="0" noProof="0" dirty="0" err="1">
                <a:ln>
                  <a:noFill/>
                </a:ln>
                <a:solidFill>
                  <a:srgbClr val="FF0000"/>
                </a:solidFill>
                <a:effectLst/>
                <a:uLnTx/>
                <a:uFillTx/>
                <a:latin typeface="iCiel Cadena" panose="02000503000000020004" charset="0"/>
                <a:ea typeface="+mn-ea"/>
                <a:cs typeface="iCiel Cadena" panose="02000503000000020004" charset="0"/>
              </a:rPr>
              <a:t>phá</a:t>
            </a:r>
            <a:r>
              <a:rPr kumimoji="0" lang="en-US" sz="4400" b="0" i="0" u="none" strike="noStrike" kern="1200" cap="none" spc="0" normalizeH="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4400" b="0" i="0" u="none" strike="noStrike" kern="1200" cap="none" spc="0" normalizeH="0" noProof="0" dirty="0" err="1">
                <a:ln>
                  <a:noFill/>
                </a:ln>
                <a:solidFill>
                  <a:srgbClr val="FF0000"/>
                </a:solidFill>
                <a:effectLst/>
                <a:uLnTx/>
                <a:uFillTx/>
                <a:latin typeface="iCiel Cadena" panose="02000503000000020004" charset="0"/>
                <a:ea typeface="+mn-ea"/>
                <a:cs typeface="iCiel Cadena" panose="02000503000000020004" charset="0"/>
              </a:rPr>
              <a:t>sao</a:t>
            </a:r>
            <a:r>
              <a:rPr kumimoji="0" lang="en-US" sz="4400" b="0" i="0" u="none" strike="noStrike" kern="1200" cap="none" spc="0" normalizeH="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4400" b="0" i="0" u="none" strike="noStrike" kern="1200" cap="none" spc="0" normalizeH="0" noProof="0" dirty="0" err="1">
                <a:ln>
                  <a:noFill/>
                </a:ln>
                <a:solidFill>
                  <a:srgbClr val="FF0000"/>
                </a:solidFill>
                <a:effectLst/>
                <a:uLnTx/>
                <a:uFillTx/>
                <a:latin typeface="iCiel Cadena" panose="02000503000000020004" charset="0"/>
                <a:ea typeface="+mn-ea"/>
                <a:cs typeface="iCiel Cadena" panose="02000503000000020004" charset="0"/>
              </a:rPr>
              <a:t>Hỏa</a:t>
            </a:r>
            <a:endParaRPr kumimoji="0" lang="en-US" sz="44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par>
                                <p:cTn id="9" presetID="14"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randombar(horizontal)">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oảng cách từ Trái Đất đến Mặt Trời xa gay gần_ _ Hệ Mặt Trời">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7" name="Picture 6" descr="Picture1"/>
          <p:cNvPicPr>
            <a:picLocks noChangeAspect="1"/>
          </p:cNvPicPr>
          <p:nvPr/>
        </p:nvPicPr>
        <p:blipFill>
          <a:blip r:embed="rId2"/>
          <a:stretch>
            <a:fillRect/>
          </a:stretch>
        </p:blipFill>
        <p:spPr>
          <a:xfrm>
            <a:off x="256854" y="0"/>
            <a:ext cx="11784458" cy="6858000"/>
          </a:xfrm>
          <a:prstGeom prst="rect">
            <a:avLst/>
          </a:prstGeom>
        </p:spPr>
      </p:pic>
      <p:pic>
        <p:nvPicPr>
          <p:cNvPr id="8" name="Picture 7"/>
          <p:cNvPicPr>
            <a:picLocks noChangeAspect="1"/>
          </p:cNvPicPr>
          <p:nvPr/>
        </p:nvPicPr>
        <p:blipFill>
          <a:blip r:embed="rId3" cstate="print"/>
          <a:stretch>
            <a:fillRect/>
          </a:stretch>
        </p:blipFill>
        <p:spPr>
          <a:xfrm>
            <a:off x="102742" y="-142459"/>
            <a:ext cx="2591810" cy="1295905"/>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2361077" y="1651732"/>
            <a:ext cx="6937036" cy="3583212"/>
          </a:xfrm>
          <a:prstGeom prst="rect">
            <a:avLst/>
          </a:prstGeom>
        </p:spPr>
      </p:pic>
      <p:sp>
        <p:nvSpPr>
          <p:cNvPr id="12" name="Rounded Rectangular Callout 2"/>
          <p:cNvSpPr/>
          <p:nvPr/>
        </p:nvSpPr>
        <p:spPr>
          <a:xfrm>
            <a:off x="4855791" y="246580"/>
            <a:ext cx="6332766" cy="1194176"/>
          </a:xfrm>
          <a:prstGeom prst="wedgeRoundRectCallout">
            <a:avLst>
              <a:gd name="adj1" fmla="val -40083"/>
              <a:gd name="adj2" fmla="val 149253"/>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l">
              <a:lnSpc>
                <a:spcPct val="110000"/>
              </a:lnSpc>
              <a:buFont typeface="Arial" panose="020B0604020202020204" pitchFamily="34" charset="0"/>
              <a:buNone/>
            </a:pPr>
            <a:r>
              <a:rPr lang="en-US" sz="3600" b="1" dirty="0" err="1">
                <a:solidFill>
                  <a:schemeClr val="tx1"/>
                </a:solidFill>
                <a:latin typeface="Calibri" panose="020F0502020204030204" pitchFamily="34" charset="0"/>
                <a:cs typeface="Calibri" panose="020F0502020204030204" pitchFamily="34" charset="0"/>
              </a:rPr>
              <a:t>Trái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Đất</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cách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Mặt</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trời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khoảng</a:t>
            </a:r>
            <a:r>
              <a:rPr lang="en-US" sz="3600" b="1" dirty="0">
                <a:solidFill>
                  <a:schemeClr val="tx1"/>
                </a:solidFill>
                <a:latin typeface="Calibri" panose="020F0502020204030204" pitchFamily="34" charset="0"/>
                <a:cs typeface="Calibri" panose="020F0502020204030204" pitchFamily="34" charset="0"/>
              </a:rPr>
              <a:t> </a:t>
            </a:r>
            <a:endParaRPr lang="en-US" sz="3600" b="1" dirty="0">
              <a:solidFill>
                <a:schemeClr val="tx1"/>
              </a:solidFill>
              <a:latin typeface="Calibri" panose="020F0502020204030204" pitchFamily="34" charset="0"/>
              <a:cs typeface="Calibri" panose="020F0502020204030204" pitchFamily="34" charset="0"/>
            </a:endParaRPr>
          </a:p>
          <a:p>
            <a:pPr indent="0" algn="l">
              <a:lnSpc>
                <a:spcPct val="110000"/>
              </a:lnSpc>
              <a:buFont typeface="Arial" panose="020B0604020202020204" pitchFamily="34" charset="0"/>
              <a:buNone/>
            </a:pPr>
            <a:r>
              <a:rPr lang="en-US" sz="3600" b="1" dirty="0">
                <a:solidFill>
                  <a:schemeClr val="tx1"/>
                </a:solidFill>
                <a:latin typeface="Calibri" panose="020F0502020204030204" pitchFamily="34" charset="0"/>
                <a:cs typeface="Calibri" panose="020F0502020204030204" pitchFamily="34" charset="0"/>
              </a:rPr>
              <a:t>149 597 876 km</a:t>
            </a:r>
            <a:endParaRPr lang="en-US" sz="3600" b="1" dirty="0">
              <a:solidFill>
                <a:schemeClr val="tx1"/>
              </a:solidFill>
              <a:latin typeface="Calibri" panose="020F0502020204030204" pitchFamily="34" charset="0"/>
              <a:cs typeface="Calibri" panose="020F0502020204030204" pitchFamily="34" charset="0"/>
            </a:endParaRPr>
          </a:p>
        </p:txBody>
      </p:sp>
      <p:sp>
        <p:nvSpPr>
          <p:cNvPr id="15" name="TextBox 14"/>
          <p:cNvSpPr txBox="1"/>
          <p:nvPr/>
        </p:nvSpPr>
        <p:spPr>
          <a:xfrm>
            <a:off x="5239820" y="5506948"/>
            <a:ext cx="5959011" cy="523220"/>
          </a:xfrm>
          <a:prstGeom prst="rect">
            <a:avLst/>
          </a:prstGeom>
          <a:noFill/>
        </p:spPr>
        <p:txBody>
          <a:bodyPr wrap="square" rtlCol="0">
            <a:spAutoFit/>
          </a:bodyPr>
          <a:lstStyle/>
          <a:p>
            <a:r>
              <a:rPr lang="en-US" sz="2800" b="1" i="1" dirty="0">
                <a:solidFill>
                  <a:srgbClr val="002060"/>
                </a:solidFill>
              </a:rPr>
              <a:t>(Theo </a:t>
            </a:r>
            <a:r>
              <a:rPr lang="en-US" sz="2800" b="1" i="1" dirty="0" err="1">
                <a:solidFill>
                  <a:srgbClr val="002060"/>
                </a:solidFill>
              </a:rPr>
              <a:t>Hiệp</a:t>
            </a:r>
            <a:r>
              <a:rPr lang="en-US" sz="2800" b="1" i="1" dirty="0">
                <a:solidFill>
                  <a:srgbClr val="002060"/>
                </a:solidFill>
              </a:rPr>
              <a:t> </a:t>
            </a:r>
            <a:r>
              <a:rPr lang="en-US" sz="2800" b="1" i="1" dirty="0" err="1">
                <a:solidFill>
                  <a:srgbClr val="002060"/>
                </a:solidFill>
              </a:rPr>
              <a:t>hội</a:t>
            </a:r>
            <a:r>
              <a:rPr lang="en-US" sz="2800" b="1" i="1" dirty="0">
                <a:solidFill>
                  <a:srgbClr val="002060"/>
                </a:solidFill>
              </a:rPr>
              <a:t> </a:t>
            </a:r>
            <a:r>
              <a:rPr lang="en-US" sz="2800" b="1" i="1" dirty="0" err="1">
                <a:solidFill>
                  <a:srgbClr val="002060"/>
                </a:solidFill>
              </a:rPr>
              <a:t>Thiên</a:t>
            </a:r>
            <a:r>
              <a:rPr lang="en-US" sz="2800" b="1" i="1" dirty="0">
                <a:solidFill>
                  <a:srgbClr val="002060"/>
                </a:solidFill>
              </a:rPr>
              <a:t> </a:t>
            </a:r>
            <a:r>
              <a:rPr lang="en-US" sz="2800" b="1" i="1" dirty="0" err="1">
                <a:solidFill>
                  <a:srgbClr val="002060"/>
                </a:solidFill>
              </a:rPr>
              <a:t>văn</a:t>
            </a:r>
            <a:r>
              <a:rPr lang="en-US" sz="2800" b="1" i="1" dirty="0">
                <a:solidFill>
                  <a:srgbClr val="002060"/>
                </a:solidFill>
              </a:rPr>
              <a:t> </a:t>
            </a:r>
            <a:r>
              <a:rPr lang="en-US" sz="2800" b="1" i="1" dirty="0" err="1">
                <a:solidFill>
                  <a:srgbClr val="002060"/>
                </a:solidFill>
              </a:rPr>
              <a:t>học</a:t>
            </a:r>
            <a:r>
              <a:rPr lang="en-US" sz="2800" b="1" i="1" dirty="0">
                <a:solidFill>
                  <a:srgbClr val="002060"/>
                </a:solidFill>
              </a:rPr>
              <a:t> </a:t>
            </a:r>
            <a:r>
              <a:rPr lang="en-US" sz="2800" b="1" i="1" dirty="0" err="1">
                <a:solidFill>
                  <a:srgbClr val="002060"/>
                </a:solidFill>
              </a:rPr>
              <a:t>Quốc</a:t>
            </a:r>
            <a:r>
              <a:rPr lang="en-US" sz="2800" b="1" i="1" dirty="0">
                <a:solidFill>
                  <a:srgbClr val="002060"/>
                </a:solidFill>
              </a:rPr>
              <a:t> </a:t>
            </a:r>
            <a:r>
              <a:rPr lang="en-US" sz="2800" b="1" i="1" dirty="0" err="1">
                <a:solidFill>
                  <a:srgbClr val="002060"/>
                </a:solidFill>
              </a:rPr>
              <a:t>tế</a:t>
            </a:r>
            <a:r>
              <a:rPr lang="en-US" sz="2800" b="1" i="1" dirty="0">
                <a:solidFill>
                  <a:srgbClr val="002060"/>
                </a:solidFill>
              </a:rPr>
              <a:t>)</a:t>
            </a:r>
            <a:endParaRPr lang="en-US" sz="2800" b="1" i="1" dirty="0">
              <a:solidFill>
                <a:srgbClr val="002060"/>
              </a:solidFill>
            </a:endParaRPr>
          </a:p>
        </p:txBody>
      </p:sp>
      <p:sp>
        <p:nvSpPr>
          <p:cNvPr id="16" name="TextBox 15"/>
          <p:cNvSpPr txBox="1"/>
          <p:nvPr/>
        </p:nvSpPr>
        <p:spPr>
          <a:xfrm>
            <a:off x="893852" y="1037690"/>
            <a:ext cx="678094" cy="646331"/>
          </a:xfrm>
          <a:prstGeom prst="rect">
            <a:avLst/>
          </a:prstGeom>
          <a:noFill/>
        </p:spPr>
        <p:txBody>
          <a:bodyPr wrap="square" rtlCol="0">
            <a:spAutoFit/>
          </a:bodyPr>
          <a:lstStyle/>
          <a:p>
            <a:r>
              <a:rPr lang="en-US" sz="3600" dirty="0"/>
              <a:t>a)</a:t>
            </a:r>
            <a:endParaRPr lang="en-US" sz="3600" dirty="0"/>
          </a:p>
        </p:txBody>
      </p:sp>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barn(inVertical)">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7" name="Picture 6" descr="Picture1"/>
          <p:cNvPicPr>
            <a:picLocks noChangeAspect="1"/>
          </p:cNvPicPr>
          <p:nvPr/>
        </p:nvPicPr>
        <p:blipFill>
          <a:blip r:embed="rId2"/>
          <a:stretch>
            <a:fillRect/>
          </a:stretch>
        </p:blipFill>
        <p:spPr>
          <a:xfrm>
            <a:off x="123290" y="0"/>
            <a:ext cx="11897474" cy="6858000"/>
          </a:xfrm>
          <a:prstGeom prst="rect">
            <a:avLst/>
          </a:prstGeom>
        </p:spPr>
      </p:pic>
      <p:pic>
        <p:nvPicPr>
          <p:cNvPr id="8" name="Picture 7"/>
          <p:cNvPicPr>
            <a:picLocks noChangeAspect="1"/>
          </p:cNvPicPr>
          <p:nvPr/>
        </p:nvPicPr>
        <p:blipFill>
          <a:blip r:embed="rId3" cstate="print"/>
          <a:stretch>
            <a:fillRect/>
          </a:stretch>
        </p:blipFill>
        <p:spPr>
          <a:xfrm>
            <a:off x="102742" y="-142459"/>
            <a:ext cx="2591810" cy="1295905"/>
          </a:xfrm>
          <a:prstGeom prst="rect">
            <a:avLst/>
          </a:prstGeom>
        </p:spPr>
      </p:pic>
      <p:graphicFrame>
        <p:nvGraphicFramePr>
          <p:cNvPr id="2" name="Table 2"/>
          <p:cNvGraphicFramePr>
            <a:graphicFrameLocks noGrp="1"/>
          </p:cNvGraphicFramePr>
          <p:nvPr/>
        </p:nvGraphicFramePr>
        <p:xfrm>
          <a:off x="1089062" y="1058713"/>
          <a:ext cx="10253610" cy="3392548"/>
        </p:xfrm>
        <a:graphic>
          <a:graphicData uri="http://schemas.openxmlformats.org/drawingml/2006/table">
            <a:tbl>
              <a:tblPr firstRow="1" bandRow="1">
                <a:tableStyleId>{21E4AEA4-8DFA-4A89-87EB-49C32662AFE0}</a:tableStyleId>
              </a:tblPr>
              <a:tblGrid>
                <a:gridCol w="1139290"/>
                <a:gridCol w="1139290"/>
                <a:gridCol w="1139290"/>
                <a:gridCol w="1139290"/>
                <a:gridCol w="1139290"/>
                <a:gridCol w="1139290"/>
                <a:gridCol w="1139290"/>
                <a:gridCol w="1139290"/>
                <a:gridCol w="1139290"/>
              </a:tblGrid>
              <a:tr h="600599">
                <a:tc gridSpan="3">
                  <a:txBody>
                    <a:bodyPr/>
                    <a:lstStyle/>
                    <a:p>
                      <a:pPr algn="ctr"/>
                      <a:r>
                        <a:rPr lang="en-US" sz="2800" b="1" dirty="0" err="1"/>
                        <a:t>Lớp</a:t>
                      </a:r>
                      <a:r>
                        <a:rPr lang="en-US" sz="2800" b="1" dirty="0"/>
                        <a:t> </a:t>
                      </a:r>
                      <a:r>
                        <a:rPr lang="en-US" sz="2800" b="1" dirty="0" err="1"/>
                        <a:t>triệu</a:t>
                      </a:r>
                      <a:endParaRPr lang="en-US" sz="2800" b="1" dirty="0"/>
                    </a:p>
                  </a:txBody>
                  <a:tcPr/>
                </a:tc>
                <a:tc hMerge="1">
                  <a:tcPr/>
                </a:tc>
                <a:tc hMerge="1">
                  <a:tcPr/>
                </a:tc>
                <a:tc gridSpan="3">
                  <a:txBody>
                    <a:bodyPr/>
                    <a:lstStyle/>
                    <a:p>
                      <a:pPr algn="ctr"/>
                      <a:r>
                        <a:rPr lang="en-US" sz="2800" b="1" dirty="0" err="1"/>
                        <a:t>Lớp</a:t>
                      </a:r>
                      <a:r>
                        <a:rPr lang="en-US" sz="2800" b="1" dirty="0"/>
                        <a:t> </a:t>
                      </a:r>
                      <a:r>
                        <a:rPr lang="en-US" sz="2800" b="1" dirty="0" err="1"/>
                        <a:t>nghìn</a:t>
                      </a:r>
                      <a:endParaRPr lang="en-US" sz="2800" b="1" dirty="0"/>
                    </a:p>
                  </a:txBody>
                  <a:tcPr/>
                </a:tc>
                <a:tc hMerge="1">
                  <a:tcPr/>
                </a:tc>
                <a:tc hMerge="1">
                  <a:tcPr/>
                </a:tc>
                <a:tc gridSpan="3">
                  <a:txBody>
                    <a:bodyPr/>
                    <a:lstStyle/>
                    <a:p>
                      <a:pPr algn="ctr"/>
                      <a:r>
                        <a:rPr lang="en-US" sz="2800" b="1" dirty="0" err="1"/>
                        <a:t>Lớp</a:t>
                      </a:r>
                      <a:r>
                        <a:rPr lang="en-US" sz="2800" b="1" dirty="0"/>
                        <a:t> </a:t>
                      </a:r>
                      <a:r>
                        <a:rPr lang="en-US" sz="2800" b="1" dirty="0" err="1"/>
                        <a:t>đơn</a:t>
                      </a:r>
                      <a:r>
                        <a:rPr lang="en-US" sz="2800" b="1" dirty="0"/>
                        <a:t> </a:t>
                      </a:r>
                      <a:r>
                        <a:rPr lang="en-US" sz="2800" b="1" dirty="0" err="1"/>
                        <a:t>vị</a:t>
                      </a:r>
                      <a:endParaRPr lang="en-US" sz="2800" b="1" dirty="0"/>
                    </a:p>
                  </a:txBody>
                  <a:tcPr/>
                </a:tc>
                <a:tc hMerge="1">
                  <a:tcPr/>
                </a:tc>
                <a:tc hMerge="1">
                  <a:tcPr/>
                </a:tc>
              </a:tr>
              <a:tr h="1556499">
                <a:tc>
                  <a:txBody>
                    <a:bodyPr/>
                    <a:lstStyle/>
                    <a:p>
                      <a:pPr algn="ctr"/>
                      <a:r>
                        <a:rPr lang="en-US" sz="2800" b="1" dirty="0" err="1"/>
                        <a:t>Hàng</a:t>
                      </a:r>
                      <a:r>
                        <a:rPr lang="en-US" sz="2800" b="1" dirty="0"/>
                        <a:t> </a:t>
                      </a:r>
                      <a:r>
                        <a:rPr lang="en-US" sz="2800" b="1" dirty="0" err="1"/>
                        <a:t>trăm</a:t>
                      </a:r>
                      <a:r>
                        <a:rPr lang="en-US" sz="2800" b="1" dirty="0"/>
                        <a:t> </a:t>
                      </a:r>
                      <a:r>
                        <a:rPr lang="en-US" sz="2800" b="1" dirty="0" err="1"/>
                        <a:t>triệu</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chục</a:t>
                      </a:r>
                      <a:r>
                        <a:rPr lang="en-US" sz="2800" b="1" dirty="0"/>
                        <a:t> </a:t>
                      </a:r>
                      <a:r>
                        <a:rPr lang="en-US" sz="2800" b="1" dirty="0" err="1"/>
                        <a:t>triệu</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triệu</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trăm</a:t>
                      </a:r>
                      <a:r>
                        <a:rPr lang="en-US" sz="2800" b="1" dirty="0"/>
                        <a:t> </a:t>
                      </a:r>
                      <a:r>
                        <a:rPr lang="en-US" sz="2800" b="1" dirty="0" err="1"/>
                        <a:t>nghìn</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chục</a:t>
                      </a:r>
                      <a:r>
                        <a:rPr lang="en-US" sz="2800" b="1" dirty="0"/>
                        <a:t> </a:t>
                      </a:r>
                      <a:r>
                        <a:rPr lang="en-US" sz="2800" b="1" dirty="0" err="1"/>
                        <a:t>nghìn</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nghìn</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trăm</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chục</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đơn</a:t>
                      </a:r>
                      <a:r>
                        <a:rPr lang="en-US" sz="2800" b="1" dirty="0"/>
                        <a:t> </a:t>
                      </a:r>
                      <a:r>
                        <a:rPr lang="en-US" sz="2800" b="1" dirty="0" err="1"/>
                        <a:t>vị</a:t>
                      </a:r>
                      <a:endParaRPr lang="en-US" sz="2800" b="1" dirty="0"/>
                    </a:p>
                  </a:txBody>
                  <a:tcPr>
                    <a:solidFill>
                      <a:schemeClr val="accent2">
                        <a:lumMod val="40000"/>
                        <a:lumOff val="60000"/>
                      </a:schemeClr>
                    </a:solidFill>
                  </a:tcPr>
                </a:tc>
              </a:tr>
              <a:tr h="1235450">
                <a:tc>
                  <a:txBody>
                    <a:bodyPr/>
                    <a:lstStyle/>
                    <a:p>
                      <a:pPr algn="ctr"/>
                      <a:endParaRPr lang="en-US" sz="2800" b="1"/>
                    </a:p>
                  </a:txBody>
                  <a:tcPr/>
                </a:tc>
                <a:tc>
                  <a:txBody>
                    <a:bodyPr/>
                    <a:lstStyle/>
                    <a:p>
                      <a:pPr algn="ctr"/>
                      <a:endParaRPr lang="en-US" sz="2800" b="1" dirty="0"/>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dirty="0"/>
                    </a:p>
                  </a:txBody>
                  <a:tcPr/>
                </a:tc>
              </a:tr>
            </a:tbl>
          </a:graphicData>
        </a:graphic>
      </p:graphicFrame>
      <p:sp>
        <p:nvSpPr>
          <p:cNvPr id="3" name="Text Box 421"/>
          <p:cNvSpPr txBox="1"/>
          <p:nvPr/>
        </p:nvSpPr>
        <p:spPr>
          <a:xfrm>
            <a:off x="4530903" y="0"/>
            <a:ext cx="3780890" cy="781685"/>
          </a:xfrm>
          <a:prstGeom prst="rect">
            <a:avLst/>
          </a:prstGeom>
          <a:solidFill>
            <a:srgbClr val="FFFE95"/>
          </a:solidFill>
          <a:ln>
            <a:solidFill>
              <a:srgbClr val="F03829"/>
            </a:solidFill>
          </a:ln>
        </p:spPr>
        <p:txBody>
          <a:bodyPr wrap="square" rtlCol="0">
            <a:spAutoFit/>
          </a:bodyPr>
          <a:lstStyle/>
          <a:p>
            <a:pPr>
              <a:lnSpc>
                <a:spcPct val="120000"/>
              </a:lnSpc>
            </a:pPr>
            <a:r>
              <a:rPr lang="en-US" sz="4000" b="1" dirty="0" err="1">
                <a:latin typeface="Calibri" panose="020F0502020204030204" pitchFamily="34" charset="0"/>
                <a:cs typeface="Calibri" panose="020F0502020204030204" pitchFamily="34" charset="0"/>
              </a:rPr>
              <a:t>Số</a:t>
            </a:r>
            <a:r>
              <a:rPr lang="en-US" sz="4000" b="1" dirty="0">
                <a:latin typeface="Calibri" panose="020F0502020204030204" pitchFamily="34" charset="0"/>
                <a:cs typeface="Calibri" panose="020F0502020204030204" pitchFamily="34" charset="0"/>
              </a:rPr>
              <a:t> 149 597 876 </a:t>
            </a:r>
            <a:endParaRPr lang="en-US" sz="4000" b="1" dirty="0">
              <a:latin typeface="Calibri" panose="020F0502020204030204" pitchFamily="34" charset="0"/>
              <a:cs typeface="Calibri" panose="020F0502020204030204" pitchFamily="34" charset="0"/>
            </a:endParaRPr>
          </a:p>
        </p:txBody>
      </p:sp>
      <p:sp>
        <p:nvSpPr>
          <p:cNvPr id="4" name="TextBox 3"/>
          <p:cNvSpPr txBox="1"/>
          <p:nvPr/>
        </p:nvSpPr>
        <p:spPr>
          <a:xfrm>
            <a:off x="1325366" y="3421294"/>
            <a:ext cx="832207" cy="769441"/>
          </a:xfrm>
          <a:prstGeom prst="rect">
            <a:avLst/>
          </a:prstGeom>
          <a:noFill/>
        </p:spPr>
        <p:txBody>
          <a:bodyPr wrap="square" rtlCol="0">
            <a:spAutoFit/>
          </a:bodyPr>
          <a:lstStyle/>
          <a:p>
            <a:r>
              <a:rPr lang="en-US" sz="4400" b="1" dirty="0">
                <a:solidFill>
                  <a:srgbClr val="FF0000"/>
                </a:solidFill>
              </a:rPr>
              <a:t>1</a:t>
            </a:r>
            <a:endParaRPr lang="en-US" sz="4400" b="1" dirty="0">
              <a:solidFill>
                <a:srgbClr val="FF0000"/>
              </a:solidFill>
            </a:endParaRPr>
          </a:p>
        </p:txBody>
      </p:sp>
      <p:sp>
        <p:nvSpPr>
          <p:cNvPr id="5" name="TextBox 4"/>
          <p:cNvSpPr txBox="1"/>
          <p:nvPr/>
        </p:nvSpPr>
        <p:spPr>
          <a:xfrm>
            <a:off x="2476072" y="3421294"/>
            <a:ext cx="832207" cy="769441"/>
          </a:xfrm>
          <a:prstGeom prst="rect">
            <a:avLst/>
          </a:prstGeom>
          <a:noFill/>
        </p:spPr>
        <p:txBody>
          <a:bodyPr wrap="square" rtlCol="0">
            <a:spAutoFit/>
          </a:bodyPr>
          <a:lstStyle/>
          <a:p>
            <a:r>
              <a:rPr lang="en-US" sz="4400" b="1" dirty="0">
                <a:solidFill>
                  <a:srgbClr val="FF0000"/>
                </a:solidFill>
              </a:rPr>
              <a:t>4</a:t>
            </a:r>
            <a:endParaRPr lang="en-US" sz="4400" b="1" dirty="0">
              <a:solidFill>
                <a:srgbClr val="FF0000"/>
              </a:solidFill>
            </a:endParaRPr>
          </a:p>
        </p:txBody>
      </p:sp>
      <p:sp>
        <p:nvSpPr>
          <p:cNvPr id="6" name="TextBox 5"/>
          <p:cNvSpPr txBox="1"/>
          <p:nvPr/>
        </p:nvSpPr>
        <p:spPr>
          <a:xfrm>
            <a:off x="3626777" y="3431569"/>
            <a:ext cx="832207" cy="769441"/>
          </a:xfrm>
          <a:prstGeom prst="rect">
            <a:avLst/>
          </a:prstGeom>
          <a:noFill/>
        </p:spPr>
        <p:txBody>
          <a:bodyPr wrap="square" rtlCol="0">
            <a:spAutoFit/>
          </a:bodyPr>
          <a:lstStyle/>
          <a:p>
            <a:r>
              <a:rPr lang="en-US" sz="4400" b="1" dirty="0">
                <a:solidFill>
                  <a:srgbClr val="FF0000"/>
                </a:solidFill>
              </a:rPr>
              <a:t>9</a:t>
            </a:r>
            <a:endParaRPr lang="en-US" sz="4400" b="1" dirty="0">
              <a:solidFill>
                <a:srgbClr val="FF0000"/>
              </a:solidFill>
            </a:endParaRPr>
          </a:p>
        </p:txBody>
      </p:sp>
      <p:sp>
        <p:nvSpPr>
          <p:cNvPr id="9" name="TextBox 8"/>
          <p:cNvSpPr txBox="1"/>
          <p:nvPr/>
        </p:nvSpPr>
        <p:spPr>
          <a:xfrm>
            <a:off x="4736386" y="3441843"/>
            <a:ext cx="832207" cy="769441"/>
          </a:xfrm>
          <a:prstGeom prst="rect">
            <a:avLst/>
          </a:prstGeom>
          <a:noFill/>
        </p:spPr>
        <p:txBody>
          <a:bodyPr wrap="square" rtlCol="0">
            <a:spAutoFit/>
          </a:bodyPr>
          <a:lstStyle/>
          <a:p>
            <a:r>
              <a:rPr lang="en-US" sz="4400" b="1" dirty="0">
                <a:solidFill>
                  <a:srgbClr val="FF0000"/>
                </a:solidFill>
              </a:rPr>
              <a:t>5</a:t>
            </a:r>
            <a:endParaRPr lang="en-US" sz="4400" b="1" dirty="0">
              <a:solidFill>
                <a:srgbClr val="FF0000"/>
              </a:solidFill>
            </a:endParaRPr>
          </a:p>
        </p:txBody>
      </p:sp>
      <p:sp>
        <p:nvSpPr>
          <p:cNvPr id="11" name="TextBox 10"/>
          <p:cNvSpPr txBox="1"/>
          <p:nvPr/>
        </p:nvSpPr>
        <p:spPr>
          <a:xfrm>
            <a:off x="5948737" y="3431569"/>
            <a:ext cx="832207" cy="769441"/>
          </a:xfrm>
          <a:prstGeom prst="rect">
            <a:avLst/>
          </a:prstGeom>
          <a:noFill/>
        </p:spPr>
        <p:txBody>
          <a:bodyPr wrap="square" rtlCol="0">
            <a:spAutoFit/>
          </a:bodyPr>
          <a:lstStyle/>
          <a:p>
            <a:r>
              <a:rPr lang="en-US" sz="4400" b="1" dirty="0">
                <a:solidFill>
                  <a:srgbClr val="FF0000"/>
                </a:solidFill>
              </a:rPr>
              <a:t>9</a:t>
            </a:r>
            <a:endParaRPr lang="en-US" sz="4400" b="1" dirty="0">
              <a:solidFill>
                <a:srgbClr val="FF0000"/>
              </a:solidFill>
            </a:endParaRPr>
          </a:p>
        </p:txBody>
      </p:sp>
      <p:sp>
        <p:nvSpPr>
          <p:cNvPr id="13" name="TextBox 12"/>
          <p:cNvSpPr txBox="1"/>
          <p:nvPr/>
        </p:nvSpPr>
        <p:spPr>
          <a:xfrm>
            <a:off x="7027525" y="3441843"/>
            <a:ext cx="832207" cy="769441"/>
          </a:xfrm>
          <a:prstGeom prst="rect">
            <a:avLst/>
          </a:prstGeom>
          <a:noFill/>
        </p:spPr>
        <p:txBody>
          <a:bodyPr wrap="square" rtlCol="0">
            <a:spAutoFit/>
          </a:bodyPr>
          <a:lstStyle/>
          <a:p>
            <a:r>
              <a:rPr lang="en-US" sz="4400" b="1" dirty="0">
                <a:solidFill>
                  <a:srgbClr val="FF0000"/>
                </a:solidFill>
              </a:rPr>
              <a:t>7</a:t>
            </a:r>
            <a:endParaRPr lang="en-US" sz="4400" b="1" dirty="0">
              <a:solidFill>
                <a:srgbClr val="FF0000"/>
              </a:solidFill>
            </a:endParaRPr>
          </a:p>
        </p:txBody>
      </p:sp>
      <p:sp>
        <p:nvSpPr>
          <p:cNvPr id="14" name="TextBox 13"/>
          <p:cNvSpPr txBox="1"/>
          <p:nvPr/>
        </p:nvSpPr>
        <p:spPr>
          <a:xfrm>
            <a:off x="8301520" y="3441844"/>
            <a:ext cx="832207" cy="769441"/>
          </a:xfrm>
          <a:prstGeom prst="rect">
            <a:avLst/>
          </a:prstGeom>
          <a:noFill/>
        </p:spPr>
        <p:txBody>
          <a:bodyPr wrap="square" rtlCol="0">
            <a:spAutoFit/>
          </a:bodyPr>
          <a:lstStyle/>
          <a:p>
            <a:r>
              <a:rPr lang="en-US" sz="4400" b="1" dirty="0">
                <a:solidFill>
                  <a:srgbClr val="FF0000"/>
                </a:solidFill>
              </a:rPr>
              <a:t>8</a:t>
            </a:r>
            <a:endParaRPr lang="en-US" sz="4400" b="1" dirty="0">
              <a:solidFill>
                <a:srgbClr val="FF0000"/>
              </a:solidFill>
            </a:endParaRPr>
          </a:p>
        </p:txBody>
      </p:sp>
      <p:sp>
        <p:nvSpPr>
          <p:cNvPr id="16" name="TextBox 15"/>
          <p:cNvSpPr txBox="1"/>
          <p:nvPr/>
        </p:nvSpPr>
        <p:spPr>
          <a:xfrm>
            <a:off x="9328936" y="3482941"/>
            <a:ext cx="832207" cy="769441"/>
          </a:xfrm>
          <a:prstGeom prst="rect">
            <a:avLst/>
          </a:prstGeom>
          <a:noFill/>
        </p:spPr>
        <p:txBody>
          <a:bodyPr wrap="square" rtlCol="0">
            <a:spAutoFit/>
          </a:bodyPr>
          <a:lstStyle/>
          <a:p>
            <a:r>
              <a:rPr lang="en-US" sz="4400" b="1" dirty="0">
                <a:solidFill>
                  <a:srgbClr val="FF0000"/>
                </a:solidFill>
              </a:rPr>
              <a:t>7</a:t>
            </a:r>
            <a:endParaRPr lang="en-US" sz="4400" b="1" dirty="0">
              <a:solidFill>
                <a:srgbClr val="FF0000"/>
              </a:solidFill>
            </a:endParaRPr>
          </a:p>
        </p:txBody>
      </p:sp>
      <p:sp>
        <p:nvSpPr>
          <p:cNvPr id="17" name="TextBox 16"/>
          <p:cNvSpPr txBox="1"/>
          <p:nvPr/>
        </p:nvSpPr>
        <p:spPr>
          <a:xfrm>
            <a:off x="10469368" y="3462393"/>
            <a:ext cx="832207" cy="769441"/>
          </a:xfrm>
          <a:prstGeom prst="rect">
            <a:avLst/>
          </a:prstGeom>
          <a:noFill/>
        </p:spPr>
        <p:txBody>
          <a:bodyPr wrap="square" rtlCol="0">
            <a:spAutoFit/>
          </a:bodyPr>
          <a:lstStyle/>
          <a:p>
            <a:r>
              <a:rPr lang="en-US" sz="4400" b="1" dirty="0">
                <a:solidFill>
                  <a:srgbClr val="FF0000"/>
                </a:solidFill>
              </a:rPr>
              <a:t>6</a:t>
            </a:r>
            <a:endParaRPr lang="en-US" sz="4400" b="1" dirty="0">
              <a:solidFill>
                <a:srgbClr val="FF0000"/>
              </a:solidFill>
            </a:endParaRPr>
          </a:p>
        </p:txBody>
      </p:sp>
      <p:sp>
        <p:nvSpPr>
          <p:cNvPr id="18" name="TextBox 17"/>
          <p:cNvSpPr txBox="1"/>
          <p:nvPr/>
        </p:nvSpPr>
        <p:spPr>
          <a:xfrm>
            <a:off x="976044" y="4530903"/>
            <a:ext cx="9914562" cy="954107"/>
          </a:xfrm>
          <a:prstGeom prst="rect">
            <a:avLst/>
          </a:prstGeom>
          <a:noFill/>
        </p:spPr>
        <p:txBody>
          <a:bodyPr wrap="square" rtlCol="0">
            <a:spAutoFit/>
          </a:bodyPr>
          <a:lstStyle/>
          <a:p>
            <a:pPr algn="just" rtl="0">
              <a:spcBef>
                <a:spcPts val="0"/>
              </a:spcBef>
              <a:spcAft>
                <a:spcPts val="500"/>
              </a:spcAft>
            </a:pPr>
            <a:r>
              <a:rPr lang="vi-VN" sz="2800" b="1" i="0" u="none" strike="noStrike" dirty="0">
                <a:solidFill>
                  <a:srgbClr val="002060"/>
                </a:solidFill>
                <a:effectLst/>
                <a:latin typeface="Calibri" panose="020F0502020204030204" pitchFamily="34" charset="0"/>
                <a:cs typeface="Calibri" panose="020F0502020204030204" pitchFamily="34" charset="0"/>
              </a:rPr>
              <a:t>Số 149 597 876 gồm: 1 trăm triệu, 4 chục triệu, 9 triệu, 5 trăm nghìn, 9 chục nghìn, 7 nghìn, 8 trăm, 7 chục và 6 đơn vị.</a:t>
            </a:r>
            <a:endParaRPr lang="vi-VN" sz="2800" b="1" dirty="0">
              <a:solidFill>
                <a:srgbClr val="002060"/>
              </a:solidFill>
              <a:effectLst/>
              <a:latin typeface="Calibri" panose="020F0502020204030204" pitchFamily="34" charset="0"/>
              <a:cs typeface="Calibri" panose="020F0502020204030204" pitchFamily="34" charset="0"/>
            </a:endParaRPr>
          </a:p>
        </p:txBody>
      </p:sp>
      <p:sp>
        <p:nvSpPr>
          <p:cNvPr id="19" name="TextBox 18"/>
          <p:cNvSpPr txBox="1"/>
          <p:nvPr/>
        </p:nvSpPr>
        <p:spPr>
          <a:xfrm>
            <a:off x="976044" y="5517222"/>
            <a:ext cx="9914562" cy="954107"/>
          </a:xfrm>
          <a:prstGeom prst="rect">
            <a:avLst/>
          </a:prstGeom>
          <a:noFill/>
        </p:spPr>
        <p:txBody>
          <a:bodyPr wrap="square" rtlCol="0">
            <a:spAutoFit/>
          </a:bodyPr>
          <a:lstStyle/>
          <a:p>
            <a:pPr algn="just">
              <a:spcAft>
                <a:spcPts val="500"/>
              </a:spcAft>
            </a:pPr>
            <a:r>
              <a:rPr lang="vi-VN" sz="2800" b="1" dirty="0">
                <a:solidFill>
                  <a:srgbClr val="002060"/>
                </a:solidFill>
                <a:latin typeface="Calibri" panose="020F0502020204030204" pitchFamily="34" charset="0"/>
                <a:cs typeface="Calibri" panose="020F0502020204030204" pitchFamily="34" charset="0"/>
              </a:rPr>
              <a:t>Đọc là: Một trăm bốn mươi chín triệu năm trăm chín mươi bảy nghìn tám trăm bảy mươi sáu.</a:t>
            </a:r>
            <a:endParaRPr lang="vi-VN" sz="2800" b="1" dirty="0">
              <a:solidFill>
                <a:srgbClr val="002060"/>
              </a:solidFill>
              <a:latin typeface="Calibri" panose="020F0502020204030204" pitchFamily="34" charset="0"/>
              <a:cs typeface="Calibri" panose="020F0502020204030204" pitchFamily="34" charset="0"/>
            </a:endParaRPr>
          </a:p>
        </p:txBody>
      </p:sp>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down)">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down)">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wipe(down)">
                                      <p:cBhvr>
                                        <p:cTn id="29" dur="500"/>
                                        <p:tgtEl>
                                          <p:spTgt spid="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wipe(down)">
                                      <p:cBhvr>
                                        <p:cTn id="34" dur="500"/>
                                        <p:tgtEl>
                                          <p:spTgt spid="11">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wipe(down)">
                                      <p:cBhvr>
                                        <p:cTn id="39" dur="500"/>
                                        <p:tgtEl>
                                          <p:spTgt spid="1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wipe(down)">
                                      <p:cBhvr>
                                        <p:cTn id="44" dur="500"/>
                                        <p:tgtEl>
                                          <p:spTgt spid="14">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6">
                                            <p:txEl>
                                              <p:pRg st="0" end="0"/>
                                            </p:txEl>
                                          </p:spTgt>
                                        </p:tgtEl>
                                        <p:attrNameLst>
                                          <p:attrName>style.visibility</p:attrName>
                                        </p:attrNameLst>
                                      </p:cBhvr>
                                      <p:to>
                                        <p:strVal val="visible"/>
                                      </p:to>
                                    </p:set>
                                    <p:animEffect transition="in" filter="wipe(down)">
                                      <p:cBhvr>
                                        <p:cTn id="49" dur="500"/>
                                        <p:tgtEl>
                                          <p:spTgt spid="16">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7">
                                            <p:txEl>
                                              <p:pRg st="0" end="0"/>
                                            </p:txEl>
                                          </p:spTgt>
                                        </p:tgtEl>
                                        <p:attrNameLst>
                                          <p:attrName>style.visibility</p:attrName>
                                        </p:attrNameLst>
                                      </p:cBhvr>
                                      <p:to>
                                        <p:strVal val="visible"/>
                                      </p:to>
                                    </p:set>
                                    <p:animEffect transition="in" filter="wipe(down)">
                                      <p:cBhvr>
                                        <p:cTn id="54" dur="500"/>
                                        <p:tgtEl>
                                          <p:spTgt spid="17">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8">
                                            <p:txEl>
                                              <p:pRg st="0" end="0"/>
                                            </p:txEl>
                                          </p:spTgt>
                                        </p:tgtEl>
                                        <p:attrNameLst>
                                          <p:attrName>style.visibility</p:attrName>
                                        </p:attrNameLst>
                                      </p:cBhvr>
                                      <p:to>
                                        <p:strVal val="visible"/>
                                      </p:to>
                                    </p:set>
                                    <p:animEffect transition="in" filter="barn(inVertical)">
                                      <p:cBhvr>
                                        <p:cTn id="59" dur="500"/>
                                        <p:tgtEl>
                                          <p:spTgt spid="18">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9">
                                            <p:txEl>
                                              <p:pRg st="0" end="0"/>
                                            </p:txEl>
                                          </p:spTgt>
                                        </p:tgtEl>
                                        <p:attrNameLst>
                                          <p:attrName>style.visibility</p:attrName>
                                        </p:attrNameLst>
                                      </p:cBhvr>
                                      <p:to>
                                        <p:strVal val="visible"/>
                                      </p:to>
                                    </p:set>
                                    <p:animEffect transition="in" filter="barn(inVertical)">
                                      <p:cBhvr>
                                        <p:cTn id="6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7" name="Picture 6" descr="Picture1"/>
          <p:cNvPicPr>
            <a:picLocks noChangeAspect="1"/>
          </p:cNvPicPr>
          <p:nvPr/>
        </p:nvPicPr>
        <p:blipFill>
          <a:blip r:embed="rId2"/>
          <a:stretch>
            <a:fillRect/>
          </a:stretch>
        </p:blipFill>
        <p:spPr>
          <a:xfrm>
            <a:off x="256854" y="0"/>
            <a:ext cx="11784458" cy="6858000"/>
          </a:xfrm>
          <a:prstGeom prst="rect">
            <a:avLst/>
          </a:prstGeom>
        </p:spPr>
      </p:pic>
      <p:pic>
        <p:nvPicPr>
          <p:cNvPr id="8" name="Picture 7"/>
          <p:cNvPicPr>
            <a:picLocks noChangeAspect="1"/>
          </p:cNvPicPr>
          <p:nvPr/>
        </p:nvPicPr>
        <p:blipFill>
          <a:blip r:embed="rId3" cstate="print"/>
          <a:stretch>
            <a:fillRect/>
          </a:stretch>
        </p:blipFill>
        <p:spPr>
          <a:xfrm>
            <a:off x="102742" y="-142459"/>
            <a:ext cx="2591810" cy="1295905"/>
          </a:xfrm>
          <a:prstGeom prst="rect">
            <a:avLst/>
          </a:prstGeom>
        </p:spPr>
      </p:pic>
      <p:sp>
        <p:nvSpPr>
          <p:cNvPr id="16" name="TextBox 15"/>
          <p:cNvSpPr txBox="1"/>
          <p:nvPr/>
        </p:nvSpPr>
        <p:spPr>
          <a:xfrm>
            <a:off x="893852" y="1037690"/>
            <a:ext cx="6780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b)</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1" name="Group 20"/>
          <p:cNvGrpSpPr/>
          <p:nvPr/>
        </p:nvGrpSpPr>
        <p:grpSpPr>
          <a:xfrm>
            <a:off x="1551398" y="2024009"/>
            <a:ext cx="9061806" cy="287676"/>
            <a:chOff x="1551398" y="2024009"/>
            <a:chExt cx="9061806" cy="287676"/>
          </a:xfrm>
        </p:grpSpPr>
        <p:cxnSp>
          <p:nvCxnSpPr>
            <p:cNvPr id="3" name="Straight Arrow Connector 2"/>
            <p:cNvCxnSpPr/>
            <p:nvPr/>
          </p:nvCxnSpPr>
          <p:spPr>
            <a:xfrm>
              <a:off x="1551398" y="2178121"/>
              <a:ext cx="9061806" cy="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2517169" y="2034283"/>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6936" y="2034283"/>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109718" y="2024009"/>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9400855" y="2024009"/>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1500026" y="2434974"/>
            <a:ext cx="2270589" cy="523220"/>
          </a:xfrm>
          <a:prstGeom prst="rect">
            <a:avLst/>
          </a:prstGeom>
          <a:noFill/>
        </p:spPr>
        <p:txBody>
          <a:bodyPr wrap="square" rtlCol="0">
            <a:spAutoFit/>
          </a:bodyPr>
          <a:lstStyle/>
          <a:p>
            <a:r>
              <a:rPr lang="en-US" sz="2800" b="1" dirty="0"/>
              <a:t>999 999 997</a:t>
            </a:r>
            <a:endParaRPr lang="en-US" sz="2800" b="1" dirty="0"/>
          </a:p>
        </p:txBody>
      </p:sp>
      <p:sp>
        <p:nvSpPr>
          <p:cNvPr id="23" name="TextBox 22"/>
          <p:cNvSpPr txBox="1"/>
          <p:nvPr/>
        </p:nvSpPr>
        <p:spPr>
          <a:xfrm>
            <a:off x="3832258" y="2414426"/>
            <a:ext cx="2270589" cy="523220"/>
          </a:xfrm>
          <a:prstGeom prst="rect">
            <a:avLst/>
          </a:prstGeom>
          <a:noFill/>
        </p:spPr>
        <p:txBody>
          <a:bodyPr wrap="square" rtlCol="0">
            <a:spAutoFit/>
          </a:bodyPr>
          <a:lstStyle/>
          <a:p>
            <a:r>
              <a:rPr lang="en-US" sz="2800" b="1" dirty="0"/>
              <a:t>999 999 998</a:t>
            </a:r>
            <a:endParaRPr lang="en-US" sz="2800" b="1" dirty="0"/>
          </a:p>
        </p:txBody>
      </p:sp>
      <p:sp>
        <p:nvSpPr>
          <p:cNvPr id="24" name="TextBox 23"/>
          <p:cNvSpPr txBox="1"/>
          <p:nvPr/>
        </p:nvSpPr>
        <p:spPr>
          <a:xfrm>
            <a:off x="6164493" y="2445248"/>
            <a:ext cx="2270589" cy="523220"/>
          </a:xfrm>
          <a:prstGeom prst="rect">
            <a:avLst/>
          </a:prstGeom>
          <a:noFill/>
        </p:spPr>
        <p:txBody>
          <a:bodyPr wrap="square" rtlCol="0">
            <a:spAutoFit/>
          </a:bodyPr>
          <a:lstStyle/>
          <a:p>
            <a:r>
              <a:rPr lang="en-US" sz="2800" b="1" dirty="0"/>
              <a:t>999 999 999</a:t>
            </a:r>
            <a:endParaRPr lang="en-US" sz="2800" b="1" dirty="0"/>
          </a:p>
        </p:txBody>
      </p:sp>
      <p:sp>
        <p:nvSpPr>
          <p:cNvPr id="25" name="TextBox 24"/>
          <p:cNvSpPr txBox="1"/>
          <p:nvPr/>
        </p:nvSpPr>
        <p:spPr>
          <a:xfrm>
            <a:off x="8537823" y="2455522"/>
            <a:ext cx="2270589" cy="523220"/>
          </a:xfrm>
          <a:prstGeom prst="rect">
            <a:avLst/>
          </a:prstGeom>
          <a:noFill/>
        </p:spPr>
        <p:txBody>
          <a:bodyPr wrap="square" rtlCol="0">
            <a:spAutoFit/>
          </a:bodyPr>
          <a:lstStyle/>
          <a:p>
            <a:r>
              <a:rPr lang="en-US" sz="2800" b="1" dirty="0"/>
              <a:t>1 000 000 000</a:t>
            </a:r>
            <a:endParaRPr lang="en-US" sz="2800" b="1" dirty="0"/>
          </a:p>
        </p:txBody>
      </p:sp>
      <p:pic>
        <p:nvPicPr>
          <p:cNvPr id="26" name="Picture 25" descr="Picture3"/>
          <p:cNvPicPr>
            <a:picLocks noChangeAspect="1"/>
          </p:cNvPicPr>
          <p:nvPr/>
        </p:nvPicPr>
        <p:blipFill>
          <a:blip r:embed="rId4"/>
          <a:srcRect l="39964" t="30048" r="31983" b="28356"/>
          <a:stretch>
            <a:fillRect/>
          </a:stretch>
        </p:blipFill>
        <p:spPr>
          <a:xfrm>
            <a:off x="1626357" y="4585634"/>
            <a:ext cx="1250408" cy="1854109"/>
          </a:xfrm>
          <a:prstGeom prst="rect">
            <a:avLst/>
          </a:prstGeom>
        </p:spPr>
      </p:pic>
      <p:sp>
        <p:nvSpPr>
          <p:cNvPr id="27" name="Speech Bubble: Rectangle with Corners Rounded 26"/>
          <p:cNvSpPr/>
          <p:nvPr/>
        </p:nvSpPr>
        <p:spPr>
          <a:xfrm>
            <a:off x="2219218" y="3349375"/>
            <a:ext cx="8013844" cy="1037690"/>
          </a:xfrm>
          <a:prstGeom prst="wedgeRoundRectCallout">
            <a:avLst>
              <a:gd name="adj1" fmla="val -44756"/>
              <a:gd name="adj2" fmla="val 92203"/>
              <a:gd name="adj3" fmla="val 16667"/>
            </a:avLst>
          </a:prstGeom>
          <a:solidFill>
            <a:schemeClr val="accent2">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Số</a:t>
            </a:r>
            <a:r>
              <a:rPr lang="en-US" sz="2800" b="1" dirty="0">
                <a:solidFill>
                  <a:srgbClr val="002060"/>
                </a:solidFill>
              </a:rPr>
              <a:t> </a:t>
            </a:r>
            <a:r>
              <a:rPr lang="en-US" sz="2800" b="1" dirty="0" err="1">
                <a:solidFill>
                  <a:srgbClr val="002060"/>
                </a:solidFill>
              </a:rPr>
              <a:t>liền</a:t>
            </a:r>
            <a:r>
              <a:rPr lang="en-US" sz="2800" b="1" dirty="0">
                <a:solidFill>
                  <a:srgbClr val="002060"/>
                </a:solidFill>
              </a:rPr>
              <a:t> </a:t>
            </a:r>
            <a:r>
              <a:rPr lang="en-US" sz="2800" b="1" dirty="0" err="1">
                <a:solidFill>
                  <a:srgbClr val="002060"/>
                </a:solidFill>
              </a:rPr>
              <a:t>sau</a:t>
            </a:r>
            <a:r>
              <a:rPr lang="en-US" sz="2800" b="1" dirty="0">
                <a:solidFill>
                  <a:srgbClr val="002060"/>
                </a:solidFill>
              </a:rPr>
              <a:t> </a:t>
            </a:r>
            <a:r>
              <a:rPr lang="en-US" sz="2800" b="1" dirty="0" err="1">
                <a:solidFill>
                  <a:srgbClr val="002060"/>
                </a:solidFill>
              </a:rPr>
              <a:t>số</a:t>
            </a:r>
            <a:r>
              <a:rPr lang="en-US" sz="2800" b="1" dirty="0">
                <a:solidFill>
                  <a:srgbClr val="002060"/>
                </a:solidFill>
              </a:rPr>
              <a:t> 999 9999 9999 </a:t>
            </a:r>
            <a:r>
              <a:rPr lang="en-US" sz="2800" b="1" dirty="0" err="1">
                <a:solidFill>
                  <a:srgbClr val="002060"/>
                </a:solidFill>
              </a:rPr>
              <a:t>là</a:t>
            </a:r>
            <a:r>
              <a:rPr lang="en-US" sz="2800" b="1" dirty="0">
                <a:solidFill>
                  <a:srgbClr val="002060"/>
                </a:solidFill>
              </a:rPr>
              <a:t> </a:t>
            </a:r>
            <a:r>
              <a:rPr lang="en-US" sz="2800" b="1" dirty="0" err="1">
                <a:solidFill>
                  <a:srgbClr val="002060"/>
                </a:solidFill>
              </a:rPr>
              <a:t>số</a:t>
            </a:r>
            <a:r>
              <a:rPr lang="en-US" sz="2800" b="1" dirty="0">
                <a:solidFill>
                  <a:srgbClr val="002060"/>
                </a:solidFill>
              </a:rPr>
              <a:t> 1 000 000 000, </a:t>
            </a:r>
            <a:r>
              <a:rPr lang="en-US" sz="2800" b="1" dirty="0" err="1">
                <a:solidFill>
                  <a:srgbClr val="002060"/>
                </a:solidFill>
              </a:rPr>
              <a:t>đọc</a:t>
            </a:r>
            <a:r>
              <a:rPr lang="en-US" sz="2800" b="1" dirty="0">
                <a:solidFill>
                  <a:srgbClr val="002060"/>
                </a:solidFill>
              </a:rPr>
              <a:t> </a:t>
            </a:r>
            <a:r>
              <a:rPr lang="en-US" sz="2800" b="1" dirty="0" err="1">
                <a:solidFill>
                  <a:srgbClr val="002060"/>
                </a:solidFill>
              </a:rPr>
              <a:t>là</a:t>
            </a:r>
            <a:r>
              <a:rPr lang="en-US" sz="2800" b="1" dirty="0">
                <a:solidFill>
                  <a:srgbClr val="002060"/>
                </a:solidFill>
              </a:rPr>
              <a:t>: </a:t>
            </a:r>
            <a:r>
              <a:rPr lang="en-US" sz="2800" b="1" dirty="0" err="1">
                <a:solidFill>
                  <a:srgbClr val="002060"/>
                </a:solidFill>
              </a:rPr>
              <a:t>Một</a:t>
            </a:r>
            <a:r>
              <a:rPr lang="en-US" sz="2800" b="1" dirty="0">
                <a:solidFill>
                  <a:srgbClr val="002060"/>
                </a:solidFill>
              </a:rPr>
              <a:t> </a:t>
            </a:r>
            <a:r>
              <a:rPr lang="en-US" sz="2800" b="1" dirty="0" err="1">
                <a:solidFill>
                  <a:srgbClr val="002060"/>
                </a:solidFill>
              </a:rPr>
              <a:t>tỉ</a:t>
            </a:r>
            <a:r>
              <a:rPr lang="en-US" sz="2800" b="1" dirty="0">
                <a:solidFill>
                  <a:srgbClr val="002060"/>
                </a:solidFill>
              </a:rPr>
              <a:t>.</a:t>
            </a:r>
            <a:endParaRPr lang="en-US" sz="2800" b="1" dirty="0">
              <a:solidFill>
                <a:srgbClr val="002060"/>
              </a:solidFill>
            </a:endParaRPr>
          </a:p>
        </p:txBody>
      </p:sp>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barn(inVertical)">
                                      <p:cBhvr>
                                        <p:cTn id="17" dur="5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xEl>
                                              <p:pRg st="0" end="0"/>
                                            </p:txEl>
                                          </p:spTgt>
                                        </p:tgtEl>
                                        <p:attrNameLst>
                                          <p:attrName>style.visibility</p:attrName>
                                        </p:attrNameLst>
                                      </p:cBhvr>
                                      <p:to>
                                        <p:strVal val="visible"/>
                                      </p:to>
                                    </p:set>
                                    <p:animEffect transition="in" filter="barn(inVertical)">
                                      <p:cBhvr>
                                        <p:cTn id="22" dur="500"/>
                                        <p:tgtEl>
                                          <p:spTgt spid="2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animEffect transition="in" filter="barn(inVertical)">
                                      <p:cBhvr>
                                        <p:cTn id="27" dur="500"/>
                                        <p:tgtEl>
                                          <p:spTgt spid="2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anim calcmode="lin" valueType="num">
                                      <p:cBhvr>
                                        <p:cTn id="38" dur="1000" fill="hold"/>
                                        <p:tgtEl>
                                          <p:spTgt spid="27"/>
                                        </p:tgtEl>
                                        <p:attrNameLst>
                                          <p:attrName>ppt_x</p:attrName>
                                        </p:attrNameLst>
                                      </p:cBhvr>
                                      <p:tavLst>
                                        <p:tav tm="0">
                                          <p:val>
                                            <p:strVal val="#ppt_x"/>
                                          </p:val>
                                        </p:tav>
                                        <p:tav tm="100000">
                                          <p:val>
                                            <p:strVal val="#ppt_x"/>
                                          </p:val>
                                        </p:tav>
                                      </p:tavLst>
                                    </p:anim>
                                    <p:anim calcmode="lin" valueType="num">
                                      <p:cBhvr>
                                        <p:cTn id="3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256" y="2972759"/>
            <a:ext cx="3070057" cy="3070057"/>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276" y="0"/>
            <a:ext cx="2354941" cy="2876912"/>
          </a:xfrm>
          <a:prstGeom prst="rect">
            <a:avLst/>
          </a:prstGeom>
        </p:spPr>
      </p:pic>
      <p:pic>
        <p:nvPicPr>
          <p:cNvPr id="11" name="图片 3" descr="图片包含 电视&#10;&#10;自动生成的说明"/>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404152" y="265962"/>
            <a:ext cx="10664575" cy="5117695"/>
          </a:xfrm>
          <a:prstGeom prst="rect">
            <a:avLst/>
          </a:prstGeom>
        </p:spPr>
      </p:pic>
      <p:sp>
        <p:nvSpPr>
          <p:cNvPr id="13" name="Text Box 24"/>
          <p:cNvSpPr txBox="1"/>
          <p:nvPr/>
        </p:nvSpPr>
        <p:spPr>
          <a:xfrm>
            <a:off x="4009218" y="1058138"/>
            <a:ext cx="6614261" cy="2246769"/>
          </a:xfrm>
          <a:prstGeom prst="rect">
            <a:avLst/>
          </a:prstGeom>
          <a:noFill/>
        </p:spPr>
        <p:txBody>
          <a:bodyPr wrap="square" rtlCol="0">
            <a:spAutoFit/>
          </a:bodyPr>
          <a:lstStyle/>
          <a:p>
            <a:pPr lvl="0" algn="just" defTabSz="457200">
              <a:defRPr/>
            </a:pPr>
            <a:r>
              <a:rPr lang="vi-VN" sz="2800" b="1" dirty="0">
                <a:solidFill>
                  <a:srgbClr val="002060"/>
                </a:solidFill>
                <a:latin typeface="Calibri" panose="020F0502020204030204" pitchFamily="34" charset="0"/>
                <a:cs typeface="Calibri" panose="020F0502020204030204" pitchFamily="34" charset="0"/>
              </a:rPr>
              <a:t>Sao Hỏa hay Hỏa Tinh là hành tinh thứ tư ở Hệ Mặt Trời. Nó thường được gọi với tên khác là "Hành tinh Đỏ" do trên bề mặt hành tinh có rất nhiều sắt ôxít làm cho bề mặt nó hiện lên với màu đỏ đặc trưng.</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p:bldP spid="13" grpId="2"/>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3" name="图片 2" descr="undefined (17)"/>
          <p:cNvPicPr>
            <a:picLocks noChangeAspect="1"/>
          </p:cNvPicPr>
          <p:nvPr/>
        </p:nvPicPr>
        <p:blipFill>
          <a:blip r:embed="rId2"/>
          <a:srcRect r="53034" b="34472"/>
          <a:stretch>
            <a:fillRect/>
          </a:stretch>
        </p:blipFill>
        <p:spPr>
          <a:xfrm>
            <a:off x="1141730" y="553720"/>
            <a:ext cx="2974975" cy="4151630"/>
          </a:xfrm>
          <a:prstGeom prst="rect">
            <a:avLst/>
          </a:prstGeom>
        </p:spPr>
      </p:pic>
      <p:pic>
        <p:nvPicPr>
          <p:cNvPr id="4" name="图片 3" descr="undefined (17)"/>
          <p:cNvPicPr>
            <a:picLocks noChangeAspect="1"/>
          </p:cNvPicPr>
          <p:nvPr/>
        </p:nvPicPr>
        <p:blipFill>
          <a:blip r:embed="rId2"/>
          <a:srcRect r="53034" b="34472"/>
          <a:stretch>
            <a:fillRect/>
          </a:stretch>
        </p:blipFill>
        <p:spPr>
          <a:xfrm flipH="1">
            <a:off x="8533130" y="553720"/>
            <a:ext cx="2974975" cy="4151630"/>
          </a:xfrm>
          <a:prstGeom prst="rect">
            <a:avLst/>
          </a:prstGeom>
        </p:spPr>
      </p:pic>
      <p:pic>
        <p:nvPicPr>
          <p:cNvPr id="15" name="图片 14" descr="a6a6d201e3a52359e6f7f4c39de68391"/>
          <p:cNvPicPr>
            <a:picLocks noChangeAspect="1"/>
          </p:cNvPicPr>
          <p:nvPr/>
        </p:nvPicPr>
        <p:blipFill>
          <a:blip r:embed="rId3"/>
          <a:stretch>
            <a:fillRect/>
          </a:stretch>
        </p:blipFill>
        <p:spPr>
          <a:xfrm>
            <a:off x="2365252" y="310514"/>
            <a:ext cx="7744519" cy="6092326"/>
          </a:xfrm>
          <a:prstGeom prst="rect">
            <a:avLst/>
          </a:prstGeom>
        </p:spPr>
      </p:pic>
      <p:pic>
        <p:nvPicPr>
          <p:cNvPr id="6" name="Picture 5"/>
          <p:cNvPicPr>
            <a:picLocks noChangeAspect="1"/>
          </p:cNvPicPr>
          <p:nvPr/>
        </p:nvPicPr>
        <p:blipFill>
          <a:blip r:embed="rId4"/>
          <a:stretch>
            <a:fillRect/>
          </a:stretch>
        </p:blipFill>
        <p:spPr>
          <a:xfrm>
            <a:off x="4364706" y="2251700"/>
            <a:ext cx="3853006" cy="2786113"/>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8259668" y="130267"/>
            <a:ext cx="3070057" cy="3063157"/>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08" y="142772"/>
            <a:ext cx="2354941" cy="2876912"/>
          </a:xfrm>
          <a:prstGeom prst="rect">
            <a:avLst/>
          </a:prstGeom>
        </p:spPr>
      </p:pic>
      <p:grpSp>
        <p:nvGrpSpPr>
          <p:cNvPr id="15" name="Group 14"/>
          <p:cNvGrpSpPr/>
          <p:nvPr/>
        </p:nvGrpSpPr>
        <p:grpSpPr>
          <a:xfrm rot="935111">
            <a:off x="2044656" y="834567"/>
            <a:ext cx="6644640" cy="3157341"/>
            <a:chOff x="-3074" y="5755"/>
            <a:chExt cx="10464" cy="7549"/>
          </a:xfrm>
        </p:grpSpPr>
        <p:grpSp>
          <p:nvGrpSpPr>
            <p:cNvPr id="16" name="Group 15"/>
            <p:cNvGrpSpPr/>
            <p:nvPr/>
          </p:nvGrpSpPr>
          <p:grpSpPr>
            <a:xfrm>
              <a:off x="-3074" y="5755"/>
              <a:ext cx="10464" cy="7549"/>
              <a:chOff x="-3074" y="5755"/>
              <a:chExt cx="10464" cy="7549"/>
            </a:xfrm>
          </p:grpSpPr>
          <p:pic>
            <p:nvPicPr>
              <p:cNvPr id="19" name="图片 8" descr="图片包含 电视&#10;&#10;自动生成的说明"/>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3074" y="5755"/>
                <a:ext cx="10464" cy="7549"/>
              </a:xfrm>
              <a:prstGeom prst="rect">
                <a:avLst/>
              </a:prstGeom>
            </p:spPr>
          </p:pic>
          <p:pic>
            <p:nvPicPr>
              <p:cNvPr id="20" name="Picture 19" descr="Picture12"/>
              <p:cNvPicPr>
                <a:picLocks noChangeAspect="1"/>
              </p:cNvPicPr>
              <p:nvPr/>
            </p:nvPicPr>
            <p:blipFill>
              <a:blip r:embed="rId6"/>
              <a:stretch>
                <a:fillRect/>
              </a:stretch>
            </p:blipFill>
            <p:spPr>
              <a:xfrm>
                <a:off x="1085" y="8335"/>
                <a:ext cx="3485" cy="1411"/>
              </a:xfrm>
              <a:prstGeom prst="rect">
                <a:avLst/>
              </a:prstGeom>
            </p:spPr>
          </p:pic>
        </p:grpSp>
        <p:sp>
          <p:nvSpPr>
            <p:cNvPr id="18" name="Text Box 24"/>
            <p:cNvSpPr txBox="1"/>
            <p:nvPr/>
          </p:nvSpPr>
          <p:spPr>
            <a:xfrm>
              <a:off x="-469" y="9819"/>
              <a:ext cx="5660" cy="9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Khám</a:t>
              </a:r>
              <a:r>
                <a:rPr kumimoji="0" lang="en-US" sz="32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32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phá</a:t>
              </a:r>
              <a:r>
                <a:rPr kumimoji="0" lang="en-US" sz="32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 Sao </a:t>
              </a:r>
              <a:r>
                <a:rPr kumimoji="0" lang="en-US" sz="32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Mộc</a:t>
              </a:r>
              <a:endParaRPr kumimoji="0" lang="en-US" sz="32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endParaRPr>
            </a:p>
          </p:txBody>
        </p:sp>
      </p:grpSp>
      <p:grpSp>
        <p:nvGrpSpPr>
          <p:cNvPr id="21" name="Group 20"/>
          <p:cNvGrpSpPr/>
          <p:nvPr/>
        </p:nvGrpSpPr>
        <p:grpSpPr>
          <a:xfrm>
            <a:off x="1489753" y="4793661"/>
            <a:ext cx="10058400" cy="1668888"/>
            <a:chOff x="6856" y="7538"/>
            <a:chExt cx="24894" cy="7481"/>
          </a:xfrm>
          <a:solidFill>
            <a:srgbClr val="FFE6E8"/>
          </a:solidFill>
        </p:grpSpPr>
        <p:sp>
          <p:nvSpPr>
            <p:cNvPr id="22" name="Rounded Rectangular Callout 2"/>
            <p:cNvSpPr/>
            <p:nvPr/>
          </p:nvSpPr>
          <p:spPr>
            <a:xfrm>
              <a:off x="6856" y="7538"/>
              <a:ext cx="24894" cy="7481"/>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 Box 27"/>
            <p:cNvSpPr txBox="1"/>
            <p:nvPr/>
          </p:nvSpPr>
          <p:spPr>
            <a:xfrm>
              <a:off x="7286" y="7815"/>
              <a:ext cx="24464" cy="5741"/>
            </a:xfrm>
            <a:prstGeom prst="rect">
              <a:avLst/>
            </a:prstGeom>
            <a:grpFill/>
            <a:ln>
              <a:noFill/>
              <a:prstDash val="dash"/>
            </a:ln>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cùng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nhau</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hoàn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thành</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BT1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khám</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phá</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Sao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Mộc</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nhé</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7" name="Picture 6" descr="Picture1"/>
          <p:cNvPicPr>
            <a:picLocks noChangeAspect="1"/>
          </p:cNvPicPr>
          <p:nvPr/>
        </p:nvPicPr>
        <p:blipFill>
          <a:blip r:embed="rId2"/>
          <a:stretch>
            <a:fillRect/>
          </a:stretch>
        </p:blipFill>
        <p:spPr>
          <a:xfrm>
            <a:off x="174661" y="0"/>
            <a:ext cx="11866651" cy="6858000"/>
          </a:xfrm>
          <a:prstGeom prst="rect">
            <a:avLst/>
          </a:prstGeom>
        </p:spPr>
      </p:pic>
      <p:grpSp>
        <p:nvGrpSpPr>
          <p:cNvPr id="2" name="Group 1"/>
          <p:cNvGrpSpPr/>
          <p:nvPr/>
        </p:nvGrpSpPr>
        <p:grpSpPr>
          <a:xfrm>
            <a:off x="244846" y="286350"/>
            <a:ext cx="10995025" cy="1307465"/>
            <a:chOff x="191" y="680"/>
            <a:chExt cx="17315" cy="2059"/>
          </a:xfrm>
        </p:grpSpPr>
        <p:sp>
          <p:nvSpPr>
            <p:cNvPr id="4" name="Text Box 421"/>
            <p:cNvSpPr txBox="1"/>
            <p:nvPr/>
          </p:nvSpPr>
          <p:spPr>
            <a:xfrm>
              <a:off x="1342" y="794"/>
              <a:ext cx="16164" cy="1945"/>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lnSpc>
                  <a:spcPct val="12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số dân (theo Tổng hợp dữ liệu của Ban Dân số năm 2019) của mỗi nước dưới đây.</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5" name="组合 24"/>
            <p:cNvGrpSpPr/>
            <p:nvPr/>
          </p:nvGrpSpPr>
          <p:grpSpPr>
            <a:xfrm>
              <a:off x="191" y="680"/>
              <a:ext cx="1334" cy="1210"/>
              <a:chOff x="5846404" y="1619423"/>
              <a:chExt cx="581207" cy="527780"/>
            </a:xfrm>
          </p:grpSpPr>
          <p:sp>
            <p:nvSpPr>
              <p:cNvPr id="9"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0" name="文本框 27"/>
              <p:cNvSpPr txBox="1"/>
              <p:nvPr/>
            </p:nvSpPr>
            <p:spPr>
              <a:xfrm>
                <a:off x="5846404" y="1619423"/>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Source Han Sans CN Medium" panose="020B0600000000000000" pitchFamily="34" charset="-122"/>
                    <a:cs typeface="Calibri" panose="020F0502020204030204" pitchFamily="34" charset="0"/>
                  </a:rPr>
                  <a:t>1</a:t>
                </a:r>
                <a:endPar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Source Han Sans CN Medium" panose="020B0600000000000000" pitchFamily="34" charset="-122"/>
                  <a:cs typeface="Calibri" panose="020F0502020204030204" pitchFamily="34" charset="0"/>
                </a:endParaRPr>
              </a:p>
            </p:txBody>
          </p:sp>
        </p:grpSp>
      </p:grpSp>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458288" y="1892479"/>
            <a:ext cx="9563100" cy="2990850"/>
          </a:xfrm>
          <a:prstGeom prst="rect">
            <a:avLst/>
          </a:prstGeom>
        </p:spPr>
      </p:pic>
      <p:grpSp>
        <p:nvGrpSpPr>
          <p:cNvPr id="13" name="Group 12"/>
          <p:cNvGrpSpPr/>
          <p:nvPr/>
        </p:nvGrpSpPr>
        <p:grpSpPr>
          <a:xfrm>
            <a:off x="1500027" y="4978598"/>
            <a:ext cx="3236360" cy="1658406"/>
            <a:chOff x="6856" y="7538"/>
            <a:chExt cx="24894" cy="3760"/>
          </a:xfrm>
          <a:solidFill>
            <a:srgbClr val="FFE6E8"/>
          </a:solidFill>
        </p:grpSpPr>
        <p:sp>
          <p:nvSpPr>
            <p:cNvPr id="14" name="Rounded Rectangular Callout 2"/>
            <p:cNvSpPr/>
            <p:nvPr/>
          </p:nvSpPr>
          <p:spPr>
            <a:xfrm>
              <a:off x="6856" y="7538"/>
              <a:ext cx="24894" cy="3760"/>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200">
                <a:solidFill>
                  <a:schemeClr val="tx1"/>
                </a:solidFill>
              </a:endParaRPr>
            </a:p>
          </p:txBody>
        </p:sp>
        <p:sp>
          <p:nvSpPr>
            <p:cNvPr id="15" name="Text Box 27"/>
            <p:cNvSpPr txBox="1"/>
            <p:nvPr/>
          </p:nvSpPr>
          <p:spPr>
            <a:xfrm>
              <a:off x="7286" y="7815"/>
              <a:ext cx="24069" cy="3241"/>
            </a:xfrm>
            <a:prstGeom prst="rect">
              <a:avLst/>
            </a:prstGeom>
            <a:grpFill/>
            <a:ln>
              <a:noFill/>
              <a:prstDash val="dash"/>
            </a:ln>
          </p:spPr>
          <p:txBody>
            <a:bodyPr wrap="square" rtlCol="0">
              <a:spAutoFit/>
            </a:bodyPr>
            <a:lstStyle/>
            <a:p>
              <a:pPr indent="0" algn="just">
                <a:lnSpc>
                  <a:spcPct val="110000"/>
                </a:lnSpc>
                <a:buFont typeface="Arial" panose="020B0604020202020204" pitchFamily="34" charset="0"/>
                <a:buNone/>
              </a:pPr>
              <a:r>
                <a:rPr lang="en-US" sz="2000" b="1" dirty="0">
                  <a:solidFill>
                    <a:srgbClr val="002060"/>
                  </a:solidFill>
                  <a:latin typeface="Cambria" panose="02040503050406030204" pitchFamily="18" charset="0"/>
                  <a:ea typeface="Cambria" panose="02040503050406030204" pitchFamily="18" charset="0"/>
                  <a:cs typeface="Calibri" panose="020F0502020204030204" pitchFamily="34" charset="0"/>
                </a:rPr>
                <a:t>M</a:t>
              </a:r>
              <a:r>
                <a:rPr lang="vi-VN" sz="2000" b="1" dirty="0">
                  <a:solidFill>
                    <a:srgbClr val="002060"/>
                  </a:solidFill>
                  <a:latin typeface="Cambria" panose="02040503050406030204" pitchFamily="18" charset="0"/>
                  <a:ea typeface="Cambria" panose="02040503050406030204" pitchFamily="18" charset="0"/>
                  <a:cs typeface="Calibri" panose="020F0502020204030204" pitchFamily="34" charset="0"/>
                </a:rPr>
                <a:t>ột trăm hai mươi sáu triệu bốn trăm bảy mươi sáu nghìn bốn trăm sáu mươi mốt người.</a:t>
              </a:r>
              <a:endParaRPr lang="en-US" sz="20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grpSp>
      <p:grpSp>
        <p:nvGrpSpPr>
          <p:cNvPr id="19" name="Group 18"/>
          <p:cNvGrpSpPr/>
          <p:nvPr/>
        </p:nvGrpSpPr>
        <p:grpSpPr>
          <a:xfrm>
            <a:off x="4931595" y="4978598"/>
            <a:ext cx="3010329" cy="1658406"/>
            <a:chOff x="6856" y="7538"/>
            <a:chExt cx="24894" cy="3760"/>
          </a:xfrm>
          <a:solidFill>
            <a:srgbClr val="FFE6E8"/>
          </a:solidFill>
        </p:grpSpPr>
        <p:sp>
          <p:nvSpPr>
            <p:cNvPr id="28" name="Rounded Rectangular Callout 2"/>
            <p:cNvSpPr/>
            <p:nvPr/>
          </p:nvSpPr>
          <p:spPr>
            <a:xfrm>
              <a:off x="6856" y="7538"/>
              <a:ext cx="24894" cy="3760"/>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200">
                <a:solidFill>
                  <a:schemeClr val="tx1"/>
                </a:solidFill>
              </a:endParaRPr>
            </a:p>
          </p:txBody>
        </p:sp>
        <p:sp>
          <p:nvSpPr>
            <p:cNvPr id="29" name="Text Box 27"/>
            <p:cNvSpPr txBox="1"/>
            <p:nvPr/>
          </p:nvSpPr>
          <p:spPr>
            <a:xfrm>
              <a:off x="7286" y="7815"/>
              <a:ext cx="23102" cy="3220"/>
            </a:xfrm>
            <a:prstGeom prst="rect">
              <a:avLst/>
            </a:prstGeom>
            <a:grpFill/>
            <a:ln>
              <a:noFill/>
              <a:prstDash val="dash"/>
            </a:ln>
          </p:spPr>
          <p:txBody>
            <a:bodyPr wrap="square" rtlCol="0">
              <a:spAutoFit/>
            </a:bodyPr>
            <a:lstStyle/>
            <a:p>
              <a:pPr indent="0" algn="just">
                <a:lnSpc>
                  <a:spcPct val="110000"/>
                </a:lnSpc>
                <a:buFont typeface="Arial" panose="020B0604020202020204" pitchFamily="34" charset="0"/>
                <a:buNone/>
              </a:pPr>
              <a:r>
                <a:rPr lang="en-US" sz="2000" b="1" dirty="0">
                  <a:solidFill>
                    <a:srgbClr val="002060"/>
                  </a:solidFill>
                  <a:latin typeface="Cambria" panose="02040503050406030204" pitchFamily="18" charset="0"/>
                  <a:ea typeface="Cambria" panose="02040503050406030204" pitchFamily="18" charset="0"/>
                  <a:cs typeface="Calibri" panose="020F0502020204030204" pitchFamily="34" charset="0"/>
                </a:rPr>
                <a:t>C</a:t>
              </a:r>
              <a:r>
                <a:rPr lang="vi-VN" sz="2000" b="1" dirty="0">
                  <a:solidFill>
                    <a:srgbClr val="002060"/>
                  </a:solidFill>
                  <a:latin typeface="Cambria" panose="02040503050406030204" pitchFamily="18" charset="0"/>
                  <a:ea typeface="Cambria" panose="02040503050406030204" pitchFamily="18" charset="0"/>
                  <a:cs typeface="Calibri" panose="020F0502020204030204" pitchFamily="34" charset="0"/>
                </a:rPr>
                <a:t>hín mươi bảy triệu ba trăm ba mươi tám nghìn năm trăm bảy mươi chín người.</a:t>
              </a:r>
              <a:endParaRPr lang="en-US" sz="20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grpSp>
      <p:grpSp>
        <p:nvGrpSpPr>
          <p:cNvPr id="30" name="Group 29"/>
          <p:cNvGrpSpPr/>
          <p:nvPr/>
        </p:nvGrpSpPr>
        <p:grpSpPr>
          <a:xfrm>
            <a:off x="8178229" y="4968324"/>
            <a:ext cx="3010329" cy="1658406"/>
            <a:chOff x="6856" y="7538"/>
            <a:chExt cx="24894" cy="3760"/>
          </a:xfrm>
          <a:solidFill>
            <a:srgbClr val="FFE6E8"/>
          </a:solidFill>
        </p:grpSpPr>
        <p:sp>
          <p:nvSpPr>
            <p:cNvPr id="31" name="Rounded Rectangular Callout 2"/>
            <p:cNvSpPr/>
            <p:nvPr/>
          </p:nvSpPr>
          <p:spPr>
            <a:xfrm>
              <a:off x="6856" y="7538"/>
              <a:ext cx="24894" cy="3760"/>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200">
                <a:solidFill>
                  <a:schemeClr val="tx1"/>
                </a:solidFill>
              </a:endParaRPr>
            </a:p>
          </p:txBody>
        </p:sp>
        <p:sp>
          <p:nvSpPr>
            <p:cNvPr id="32" name="Text Box 27"/>
            <p:cNvSpPr txBox="1"/>
            <p:nvPr/>
          </p:nvSpPr>
          <p:spPr>
            <a:xfrm>
              <a:off x="7286" y="7815"/>
              <a:ext cx="23102" cy="3220"/>
            </a:xfrm>
            <a:prstGeom prst="rect">
              <a:avLst/>
            </a:prstGeom>
            <a:grpFill/>
            <a:ln>
              <a:noFill/>
              <a:prstDash val="dash"/>
            </a:ln>
          </p:spPr>
          <p:txBody>
            <a:bodyPr wrap="square" rtlCol="0">
              <a:spAutoFit/>
            </a:bodyPr>
            <a:lstStyle/>
            <a:p>
              <a:pPr indent="0" algn="just">
                <a:lnSpc>
                  <a:spcPct val="110000"/>
                </a:lnSpc>
                <a:buFont typeface="Arial" panose="020B0604020202020204" pitchFamily="34" charset="0"/>
                <a:buNone/>
              </a:pPr>
              <a:r>
                <a:rPr lang="en-US" sz="2000" b="1" dirty="0">
                  <a:solidFill>
                    <a:srgbClr val="002060"/>
                  </a:solidFill>
                  <a:latin typeface="Cambria" panose="02040503050406030204" pitchFamily="18" charset="0"/>
                  <a:ea typeface="Cambria" panose="02040503050406030204" pitchFamily="18" charset="0"/>
                  <a:cs typeface="Calibri" panose="020F0502020204030204" pitchFamily="34" charset="0"/>
                </a:rPr>
                <a:t>H</a:t>
              </a:r>
              <a:r>
                <a:rPr lang="vi-VN" sz="2000" b="1" dirty="0">
                  <a:solidFill>
                    <a:srgbClr val="002060"/>
                  </a:solidFill>
                  <a:latin typeface="Cambria" panose="02040503050406030204" pitchFamily="18" charset="0"/>
                  <a:ea typeface="Cambria" panose="02040503050406030204" pitchFamily="18" charset="0"/>
                  <a:cs typeface="Calibri" panose="020F0502020204030204" pitchFamily="34" charset="0"/>
                </a:rPr>
                <a:t>ai trăm bảy mươi ba triệu năm trăm hai mươi ba nghìn sáu trăm mười lăm người.</a:t>
              </a:r>
              <a:endParaRPr lang="en-US" sz="20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grpSp>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subTnLst>
                                    <p:audio>
                                      <p:cMediaNode>
                                        <p:cTn display="0" masterRel="sameClick">
                                          <p:stCondLst>
                                            <p:cond evt="begin" delay="0">
                                              <p:tn val="19"/>
                                            </p:cond>
                                          </p:stCondLst>
                                          <p:endCondLst>
                                            <p:cond evt="onStopAudio" delay="0">
                                              <p:tgtEl>
                                                <p:sldTgt/>
                                              </p:tgtEl>
                                            </p:cond>
                                          </p:endCondLst>
                                        </p:cTn>
                                        <p:tgtEl>
                                          <p:sndTgt r:embed="rId5" name="chimes.wav"/>
                                        </p:tgtEl>
                                      </p:cMediaNode>
                                    </p:audio>
                                  </p:sub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500" fill="hold"/>
                                        <p:tgtEl>
                                          <p:spTgt spid="30"/>
                                        </p:tgtEl>
                                        <p:attrNameLst>
                                          <p:attrName>ppt_w</p:attrName>
                                        </p:attrNameLst>
                                      </p:cBhvr>
                                      <p:tavLst>
                                        <p:tav tm="0">
                                          <p:val>
                                            <p:fltVal val="0"/>
                                          </p:val>
                                        </p:tav>
                                        <p:tav tm="100000">
                                          <p:val>
                                            <p:strVal val="#ppt_w"/>
                                          </p:val>
                                        </p:tav>
                                      </p:tavLst>
                                    </p:anim>
                                    <p:anim calcmode="lin" valueType="num">
                                      <p:cBhvr>
                                        <p:cTn id="29" dur="500" fill="hold"/>
                                        <p:tgtEl>
                                          <p:spTgt spid="30"/>
                                        </p:tgtEl>
                                        <p:attrNameLst>
                                          <p:attrName>ppt_h</p:attrName>
                                        </p:attrNameLst>
                                      </p:cBhvr>
                                      <p:tavLst>
                                        <p:tav tm="0">
                                          <p:val>
                                            <p:fltVal val="0"/>
                                          </p:val>
                                        </p:tav>
                                        <p:tav tm="100000">
                                          <p:val>
                                            <p:strVal val="#ppt_h"/>
                                          </p:val>
                                        </p:tav>
                                      </p:tavLst>
                                    </p:anim>
                                    <p:animEffect transition="in" filter="fade">
                                      <p:cBhvr>
                                        <p:cTn id="30" dur="5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92" name="19"/>
          <p:cNvPicPr>
            <a:picLocks noChangeAspect="1"/>
          </p:cNvPicPr>
          <p:nvPr/>
        </p:nvPicPr>
        <p:blipFill rotWithShape="1">
          <a:blip r:embed="rId2">
            <a:extLst>
              <a:ext uri="{28A0092B-C50C-407E-A947-70E740481C1C}">
                <a14:useLocalDpi xmlns:a14="http://schemas.microsoft.com/office/drawing/2010/main" val="0"/>
              </a:ext>
            </a:extLst>
          </a:blip>
          <a:srcRect l="27879" t="24540" r="27043" b="33527"/>
          <a:stretch>
            <a:fillRect/>
          </a:stretch>
        </p:blipFill>
        <p:spPr>
          <a:xfrm>
            <a:off x="3123607" y="4756142"/>
            <a:ext cx="5670440" cy="5696695"/>
          </a:xfrm>
          <a:prstGeom prst="ellipse">
            <a:avLst/>
          </a:prstGeom>
          <a:ln>
            <a:noFill/>
          </a:ln>
          <a:effectLst>
            <a:softEdge rad="635000"/>
          </a:effectLst>
        </p:spPr>
      </p:pic>
      <p:pic>
        <p:nvPicPr>
          <p:cNvPr id="8" name="图片 6"/>
          <p:cNvPicPr>
            <a:picLocks noChangeAspect="1"/>
          </p:cNvPicPr>
          <p:nvPr/>
        </p:nvPicPr>
        <p:blipFill rotWithShape="1">
          <a:blip r:embed="rId3">
            <a:extLst>
              <a:ext uri="{28A0092B-C50C-407E-A947-70E740481C1C}">
                <a14:useLocalDpi xmlns:a14="http://schemas.microsoft.com/office/drawing/2010/main" val="0"/>
              </a:ext>
            </a:extLst>
          </a:blip>
          <a:srcRect l="284" t="59567" r="183"/>
          <a:stretch>
            <a:fillRect/>
          </a:stretch>
        </p:blipFill>
        <p:spPr>
          <a:xfrm>
            <a:off x="0" y="4197574"/>
            <a:ext cx="12147165" cy="2686621"/>
          </a:xfrm>
          <a:prstGeom prst="rect">
            <a:avLst/>
          </a:prstGeom>
          <a:effectLst>
            <a:outerShdw blurRad="165100" dir="16200000" rotWithShape="0">
              <a:schemeClr val="bg1">
                <a:alpha val="90000"/>
              </a:schemeClr>
            </a:outerShdw>
          </a:effectLst>
        </p:spPr>
      </p:pic>
      <p:grpSp>
        <p:nvGrpSpPr>
          <p:cNvPr id="166" name="组合 3"/>
          <p:cNvGrpSpPr/>
          <p:nvPr/>
        </p:nvGrpSpPr>
        <p:grpSpPr>
          <a:xfrm>
            <a:off x="-7670" y="5077440"/>
            <a:ext cx="12191999" cy="2326243"/>
            <a:chOff x="1" y="4546271"/>
            <a:chExt cx="12191999" cy="2326243"/>
          </a:xfrm>
        </p:grpSpPr>
        <p:sp>
          <p:nvSpPr>
            <p:cNvPr id="167" name="任意多边形 4"/>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SimSun" panose="02010600030101010101" pitchFamily="2" charset="-122"/>
                <a:cs typeface="+mn-cs"/>
              </a:endParaRPr>
            </a:p>
          </p:txBody>
        </p:sp>
        <p:sp>
          <p:nvSpPr>
            <p:cNvPr id="168" name="任意多边形 5"/>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SimSun" panose="02010600030101010101" pitchFamily="2" charset="-122"/>
                <a:cs typeface="+mn-cs"/>
              </a:endParaRPr>
            </a:p>
          </p:txBody>
        </p:sp>
      </p:grpSp>
      <p:pic>
        <p:nvPicPr>
          <p:cNvPr id="173" name="Picture 172">
            <a:hlinkClick r:id="" action="ppaction://hlinkshowjump?jump=endshow"/>
          </p:cNvPr>
          <p:cNvPicPr>
            <a:picLocks noChangeAspect="1"/>
          </p:cNvPicPr>
          <p:nvPr/>
        </p:nvPicPr>
        <p:blipFill rotWithShape="1">
          <a:blip r:embed="rId4" cstate="print">
            <a:extLst>
              <a:ext uri="{28A0092B-C50C-407E-A947-70E740481C1C}">
                <a14:useLocalDpi xmlns:a14="http://schemas.microsoft.com/office/drawing/2010/main" val="0"/>
              </a:ext>
            </a:extLst>
          </a:blip>
          <a:srcRect l="56521" t="24219" r="8696" b="33045"/>
          <a:stretch>
            <a:fillRect/>
          </a:stretch>
        </p:blipFill>
        <p:spPr>
          <a:xfrm>
            <a:off x="109929" y="6261985"/>
            <a:ext cx="476746" cy="456882"/>
          </a:xfrm>
          <a:prstGeom prst="ellipse">
            <a:avLst/>
          </a:prstGeom>
        </p:spPr>
      </p:pic>
      <p:pic>
        <p:nvPicPr>
          <p:cNvPr id="196" name="blue">
            <a:hlinkClick r:id="rId5" action="ppaction://hlinksldjump"/>
          </p:cNvPr>
          <p:cNvPicPr>
            <a:picLocks noChangeAspect="1"/>
          </p:cNvPicPr>
          <p:nvPr/>
        </p:nvPicPr>
        <p:blipFill>
          <a:blip r:embed="rId6">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265786" y="530757"/>
            <a:ext cx="1804366" cy="1804366"/>
          </a:xfrm>
          <a:prstGeom prst="rect">
            <a:avLst/>
          </a:prstGeom>
        </p:spPr>
      </p:pic>
      <p:pic>
        <p:nvPicPr>
          <p:cNvPr id="198" name="green">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36209" y="490551"/>
            <a:ext cx="1841314" cy="1794699"/>
          </a:xfrm>
          <a:prstGeom prst="rect">
            <a:avLst/>
          </a:prstGeom>
        </p:spPr>
      </p:pic>
      <p:pic>
        <p:nvPicPr>
          <p:cNvPr id="214" name="blue">
            <a:hlinkClick r:id="rId9"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7386" y="1189862"/>
            <a:ext cx="1704774" cy="1704774"/>
          </a:xfrm>
          <a:prstGeom prst="rect">
            <a:avLst/>
          </a:prstGeom>
        </p:spPr>
      </p:pic>
      <p:grpSp>
        <p:nvGrpSpPr>
          <p:cNvPr id="5" name="Group 4"/>
          <p:cNvGrpSpPr/>
          <p:nvPr/>
        </p:nvGrpSpPr>
        <p:grpSpPr>
          <a:xfrm>
            <a:off x="-107708" y="1863277"/>
            <a:ext cx="5178189" cy="5111214"/>
            <a:chOff x="444742" y="786952"/>
            <a:chExt cx="5178189" cy="5111214"/>
          </a:xfrm>
        </p:grpSpPr>
        <p:sp>
          <p:nvSpPr>
            <p:cNvPr id="56" name="任意多边形 68"/>
            <p:cNvSpPr/>
            <p:nvPr/>
          </p:nvSpPr>
          <p:spPr>
            <a:xfrm flipH="1">
              <a:off x="1754038" y="4691528"/>
              <a:ext cx="1933796" cy="1206638"/>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5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SimSun" panose="02010600030101010101" pitchFamily="2" charset="-122"/>
                <a:cs typeface="+mn-cs"/>
              </a:endParaRPr>
            </a:p>
          </p:txBody>
        </p:sp>
        <p:pic>
          <p:nvPicPr>
            <p:cNvPr id="53" name="图片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60987" y="2492960"/>
              <a:ext cx="3161944" cy="3161944"/>
            </a:xfrm>
            <a:prstGeom prst="rect">
              <a:avLst/>
            </a:prstGeom>
          </p:spPr>
        </p:pic>
        <p:pic>
          <p:nvPicPr>
            <p:cNvPr id="54"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4742" y="786952"/>
              <a:ext cx="1711228" cy="3097244"/>
            </a:xfrm>
            <a:prstGeom prst="rect">
              <a:avLst/>
            </a:prstGeom>
          </p:spPr>
        </p:pic>
      </p:grpSp>
      <p:grpSp>
        <p:nvGrpSpPr>
          <p:cNvPr id="172" name="Tho"/>
          <p:cNvGrpSpPr/>
          <p:nvPr/>
        </p:nvGrpSpPr>
        <p:grpSpPr>
          <a:xfrm>
            <a:off x="10074305" y="1077447"/>
            <a:ext cx="1950088" cy="2399832"/>
            <a:chOff x="10246248" y="848721"/>
            <a:chExt cx="1950088" cy="2399832"/>
          </a:xfrm>
        </p:grpSpPr>
        <p:grpSp>
          <p:nvGrpSpPr>
            <p:cNvPr id="169" name="组合 66"/>
            <p:cNvGrpSpPr/>
            <p:nvPr/>
          </p:nvGrpSpPr>
          <p:grpSpPr>
            <a:xfrm flipH="1">
              <a:off x="10246248" y="2025464"/>
              <a:ext cx="1950088" cy="1223089"/>
              <a:chOff x="594424" y="1153191"/>
              <a:chExt cx="2605976" cy="1634460"/>
            </a:xfrm>
          </p:grpSpPr>
          <p:sp>
            <p:nvSpPr>
              <p:cNvPr id="170" name="任意多边形 67"/>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SimSun" panose="02010600030101010101" pitchFamily="2" charset="-122"/>
                  <a:cs typeface="+mn-cs"/>
                </a:endParaRPr>
              </a:p>
            </p:txBody>
          </p:sp>
          <p:sp>
            <p:nvSpPr>
              <p:cNvPr id="171" name="任意多边形 68"/>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5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SimSun" panose="02010600030101010101" pitchFamily="2" charset="-122"/>
                  <a:cs typeface="+mn-cs"/>
                </a:endParaRPr>
              </a:p>
            </p:txBody>
          </p:sp>
        </p:grpSp>
        <p:pic>
          <p:nvPicPr>
            <p:cNvPr id="165" name="Picture 164">
              <a:hlinkClick r:id="rId12" action="ppaction://hlinksldjump"/>
            </p:cNvPr>
            <p:cNvPicPr>
              <a:picLocks noChangeAspect="1"/>
            </p:cNvPicPr>
            <p:nvPr/>
          </p:nvPicPr>
          <p:blipFill rotWithShape="1">
            <a:blip r:embed="rId13">
              <a:extLst>
                <a:ext uri="{28A0092B-C50C-407E-A947-70E740481C1C}">
                  <a14:useLocalDpi xmlns:a14="http://schemas.microsoft.com/office/drawing/2010/main" val="0"/>
                </a:ext>
              </a:extLst>
            </a:blip>
            <a:srcRect l="3135" t="59884" r="73649" b="12019"/>
            <a:stretch>
              <a:fillRect/>
            </a:stretch>
          </p:blipFill>
          <p:spPr>
            <a:xfrm flipH="1">
              <a:off x="10453567" y="848721"/>
              <a:ext cx="1484912" cy="1942875"/>
            </a:xfrm>
            <a:prstGeom prst="rect">
              <a:avLst/>
            </a:prstGeom>
          </p:spPr>
        </p:pic>
      </p:grpSp>
      <p:grpSp>
        <p:nvGrpSpPr>
          <p:cNvPr id="4" name="Group 3"/>
          <p:cNvGrpSpPr/>
          <p:nvPr/>
        </p:nvGrpSpPr>
        <p:grpSpPr>
          <a:xfrm>
            <a:off x="8833030" y="2360196"/>
            <a:ext cx="2134440" cy="3165366"/>
            <a:chOff x="8833030" y="2360196"/>
            <a:chExt cx="2134440" cy="3165366"/>
          </a:xfrm>
        </p:grpSpPr>
        <p:pic>
          <p:nvPicPr>
            <p:cNvPr id="51" name="图片 44"/>
            <p:cNvPicPr>
              <a:picLocks noChangeAspect="1"/>
            </p:cNvPicPr>
            <p:nvPr/>
          </p:nvPicPr>
          <p:blipFill rotWithShape="1">
            <a:blip r:embed="rId14"/>
            <a:srcRect l="41815" t="48240" r="36403" b="4836"/>
            <a:stretch>
              <a:fillRect/>
            </a:stretch>
          </p:blipFill>
          <p:spPr>
            <a:xfrm>
              <a:off x="8833030" y="2360196"/>
              <a:ext cx="2095457" cy="3048000"/>
            </a:xfrm>
            <a:prstGeom prst="rect">
              <a:avLst/>
            </a:prstGeom>
          </p:spPr>
        </p:pic>
        <p:sp>
          <p:nvSpPr>
            <p:cNvPr id="55" name="任意多边形 68"/>
            <p:cNvSpPr/>
            <p:nvPr/>
          </p:nvSpPr>
          <p:spPr>
            <a:xfrm flipH="1">
              <a:off x="9033674" y="4571285"/>
              <a:ext cx="1933796" cy="954277"/>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5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SimSun" panose="02010600030101010101" pitchFamily="2" charset="-122"/>
                <a:cs typeface="+mn-cs"/>
              </a:endParaRPr>
            </a:p>
          </p:txBody>
        </p:sp>
      </p:grpSp>
      <p:pic>
        <p:nvPicPr>
          <p:cNvPr id="3" name="Picture 2"/>
          <p:cNvPicPr>
            <a:picLocks noChangeAspect="1"/>
          </p:cNvPicPr>
          <p:nvPr/>
        </p:nvPicPr>
        <p:blipFill>
          <a:blip r:embed="rId15"/>
          <a:stretch>
            <a:fillRect/>
          </a:stretch>
        </p:blipFill>
        <p:spPr>
          <a:xfrm>
            <a:off x="1603658" y="1861051"/>
            <a:ext cx="8108383" cy="3078747"/>
          </a:xfrm>
          <a:prstGeom prst="rect">
            <a:avLst/>
          </a:prstGeom>
        </p:spPr>
      </p:pic>
      <p:pic>
        <p:nvPicPr>
          <p:cNvPr id="6" name="vang">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913975" y="304416"/>
            <a:ext cx="1805377" cy="18663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96"/>
                                        </p:tgtEl>
                                        <p:attrNameLst>
                                          <p:attrName>r</p:attrName>
                                        </p:attrNameLst>
                                      </p:cBhvr>
                                    </p:animRot>
                                    <p:animRot by="-240000">
                                      <p:cBhvr>
                                        <p:cTn id="7" dur="200" fill="hold">
                                          <p:stCondLst>
                                            <p:cond delay="200"/>
                                          </p:stCondLst>
                                        </p:cTn>
                                        <p:tgtEl>
                                          <p:spTgt spid="196"/>
                                        </p:tgtEl>
                                        <p:attrNameLst>
                                          <p:attrName>r</p:attrName>
                                        </p:attrNameLst>
                                      </p:cBhvr>
                                    </p:animRot>
                                    <p:animRot by="240000">
                                      <p:cBhvr>
                                        <p:cTn id="8" dur="200" fill="hold">
                                          <p:stCondLst>
                                            <p:cond delay="400"/>
                                          </p:stCondLst>
                                        </p:cTn>
                                        <p:tgtEl>
                                          <p:spTgt spid="196"/>
                                        </p:tgtEl>
                                        <p:attrNameLst>
                                          <p:attrName>r</p:attrName>
                                        </p:attrNameLst>
                                      </p:cBhvr>
                                    </p:animRot>
                                    <p:animRot by="-240000">
                                      <p:cBhvr>
                                        <p:cTn id="9" dur="200" fill="hold">
                                          <p:stCondLst>
                                            <p:cond delay="600"/>
                                          </p:stCondLst>
                                        </p:cTn>
                                        <p:tgtEl>
                                          <p:spTgt spid="196"/>
                                        </p:tgtEl>
                                        <p:attrNameLst>
                                          <p:attrName>r</p:attrName>
                                        </p:attrNameLst>
                                      </p:cBhvr>
                                    </p:animRot>
                                    <p:animRot by="120000">
                                      <p:cBhvr>
                                        <p:cTn id="10" dur="200" fill="hold">
                                          <p:stCondLst>
                                            <p:cond delay="800"/>
                                          </p:stCondLst>
                                        </p:cTn>
                                        <p:tgtEl>
                                          <p:spTgt spid="196"/>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198"/>
                                        </p:tgtEl>
                                        <p:attrNameLst>
                                          <p:attrName>r</p:attrName>
                                        </p:attrNameLst>
                                      </p:cBhvr>
                                    </p:animRot>
                                    <p:animRot by="-240000">
                                      <p:cBhvr>
                                        <p:cTn id="13" dur="200" fill="hold">
                                          <p:stCondLst>
                                            <p:cond delay="200"/>
                                          </p:stCondLst>
                                        </p:cTn>
                                        <p:tgtEl>
                                          <p:spTgt spid="198"/>
                                        </p:tgtEl>
                                        <p:attrNameLst>
                                          <p:attrName>r</p:attrName>
                                        </p:attrNameLst>
                                      </p:cBhvr>
                                    </p:animRot>
                                    <p:animRot by="240000">
                                      <p:cBhvr>
                                        <p:cTn id="14" dur="200" fill="hold">
                                          <p:stCondLst>
                                            <p:cond delay="400"/>
                                          </p:stCondLst>
                                        </p:cTn>
                                        <p:tgtEl>
                                          <p:spTgt spid="198"/>
                                        </p:tgtEl>
                                        <p:attrNameLst>
                                          <p:attrName>r</p:attrName>
                                        </p:attrNameLst>
                                      </p:cBhvr>
                                    </p:animRot>
                                    <p:animRot by="-240000">
                                      <p:cBhvr>
                                        <p:cTn id="15" dur="200" fill="hold">
                                          <p:stCondLst>
                                            <p:cond delay="600"/>
                                          </p:stCondLst>
                                        </p:cTn>
                                        <p:tgtEl>
                                          <p:spTgt spid="198"/>
                                        </p:tgtEl>
                                        <p:attrNameLst>
                                          <p:attrName>r</p:attrName>
                                        </p:attrNameLst>
                                      </p:cBhvr>
                                    </p:animRot>
                                    <p:animRot by="120000">
                                      <p:cBhvr>
                                        <p:cTn id="16" dur="200" fill="hold">
                                          <p:stCondLst>
                                            <p:cond delay="800"/>
                                          </p:stCondLst>
                                        </p:cTn>
                                        <p:tgtEl>
                                          <p:spTgt spid="198"/>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214"/>
                                        </p:tgtEl>
                                        <p:attrNameLst>
                                          <p:attrName>r</p:attrName>
                                        </p:attrNameLst>
                                      </p:cBhvr>
                                    </p:animRot>
                                    <p:animRot by="-240000">
                                      <p:cBhvr>
                                        <p:cTn id="19" dur="200" fill="hold">
                                          <p:stCondLst>
                                            <p:cond delay="200"/>
                                          </p:stCondLst>
                                        </p:cTn>
                                        <p:tgtEl>
                                          <p:spTgt spid="214"/>
                                        </p:tgtEl>
                                        <p:attrNameLst>
                                          <p:attrName>r</p:attrName>
                                        </p:attrNameLst>
                                      </p:cBhvr>
                                    </p:animRot>
                                    <p:animRot by="240000">
                                      <p:cBhvr>
                                        <p:cTn id="20" dur="200" fill="hold">
                                          <p:stCondLst>
                                            <p:cond delay="400"/>
                                          </p:stCondLst>
                                        </p:cTn>
                                        <p:tgtEl>
                                          <p:spTgt spid="214"/>
                                        </p:tgtEl>
                                        <p:attrNameLst>
                                          <p:attrName>r</p:attrName>
                                        </p:attrNameLst>
                                      </p:cBhvr>
                                    </p:animRot>
                                    <p:animRot by="-240000">
                                      <p:cBhvr>
                                        <p:cTn id="21" dur="200" fill="hold">
                                          <p:stCondLst>
                                            <p:cond delay="600"/>
                                          </p:stCondLst>
                                        </p:cTn>
                                        <p:tgtEl>
                                          <p:spTgt spid="214"/>
                                        </p:tgtEl>
                                        <p:attrNameLst>
                                          <p:attrName>r</p:attrName>
                                        </p:attrNameLst>
                                      </p:cBhvr>
                                    </p:animRot>
                                    <p:animRot by="120000">
                                      <p:cBhvr>
                                        <p:cTn id="22" dur="200" fill="hold">
                                          <p:stCondLst>
                                            <p:cond delay="800"/>
                                          </p:stCondLst>
                                        </p:cTn>
                                        <p:tgtEl>
                                          <p:spTgt spid="21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3"/>
                                        </p:tgtEl>
                                        <p:attrNameLst>
                                          <p:attrName>r</p:attrName>
                                        </p:attrNameLst>
                                      </p:cBhvr>
                                    </p:animRot>
                                    <p:animRot by="-240000">
                                      <p:cBhvr>
                                        <p:cTn id="27" dur="200" fill="hold">
                                          <p:stCondLst>
                                            <p:cond delay="200"/>
                                          </p:stCondLst>
                                        </p:cTn>
                                        <p:tgtEl>
                                          <p:spTgt spid="3"/>
                                        </p:tgtEl>
                                        <p:attrNameLst>
                                          <p:attrName>r</p:attrName>
                                        </p:attrNameLst>
                                      </p:cBhvr>
                                    </p:animRot>
                                    <p:animRot by="240000">
                                      <p:cBhvr>
                                        <p:cTn id="28" dur="200" fill="hold">
                                          <p:stCondLst>
                                            <p:cond delay="400"/>
                                          </p:stCondLst>
                                        </p:cTn>
                                        <p:tgtEl>
                                          <p:spTgt spid="3"/>
                                        </p:tgtEl>
                                        <p:attrNameLst>
                                          <p:attrName>r</p:attrName>
                                        </p:attrNameLst>
                                      </p:cBhvr>
                                    </p:animRot>
                                    <p:animRot by="-240000">
                                      <p:cBhvr>
                                        <p:cTn id="29" dur="200" fill="hold">
                                          <p:stCondLst>
                                            <p:cond delay="600"/>
                                          </p:stCondLst>
                                        </p:cTn>
                                        <p:tgtEl>
                                          <p:spTgt spid="3"/>
                                        </p:tgtEl>
                                        <p:attrNameLst>
                                          <p:attrName>r</p:attrName>
                                        </p:attrNameLst>
                                      </p:cBhvr>
                                    </p:animRot>
                                    <p:animRot by="120000">
                                      <p:cBhvr>
                                        <p:cTn id="30" dur="200" fill="hold">
                                          <p:stCondLst>
                                            <p:cond delay="800"/>
                                          </p:stCondLst>
                                        </p:cTn>
                                        <p:tgtEl>
                                          <p:spTgt spid="3"/>
                                        </p:tgtEl>
                                        <p:attrNameLst>
                                          <p:attrName>r</p:attrName>
                                        </p:attrNameLst>
                                      </p:cBhvr>
                                    </p:animRot>
                                  </p:childTnLst>
                                </p:cTn>
                              </p:par>
                              <p:par>
                                <p:cTn id="31" presetID="32" presetClass="emph" presetSubtype="0" repeatCount="indefinite" fill="hold" nodeType="withEffect">
                                  <p:stCondLst>
                                    <p:cond delay="0"/>
                                  </p:stCondLst>
                                  <p:endCondLst>
                                    <p:cond evt="onNext" delay="0">
                                      <p:tgtEl>
                                        <p:sldTgt/>
                                      </p:tgtEl>
                                    </p:cond>
                                  </p:end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96"/>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96"/>
                                        </p:tgtEl>
                                      </p:cBhvr>
                                    </p:animEffect>
                                    <p:anim calcmode="lin" valueType="num">
                                      <p:cBhvr>
                                        <p:cTn id="42" dur="1000"/>
                                        <p:tgtEl>
                                          <p:spTgt spid="196"/>
                                        </p:tgtEl>
                                        <p:attrNameLst>
                                          <p:attrName>ppt_x</p:attrName>
                                        </p:attrNameLst>
                                      </p:cBhvr>
                                      <p:tavLst>
                                        <p:tav tm="0">
                                          <p:val>
                                            <p:strVal val="ppt_x"/>
                                          </p:val>
                                        </p:tav>
                                        <p:tav tm="100000">
                                          <p:val>
                                            <p:strVal val="ppt_x"/>
                                          </p:val>
                                        </p:tav>
                                      </p:tavLst>
                                    </p:anim>
                                    <p:anim calcmode="lin" valueType="num">
                                      <p:cBhvr>
                                        <p:cTn id="43" dur="1000"/>
                                        <p:tgtEl>
                                          <p:spTgt spid="196"/>
                                        </p:tgtEl>
                                        <p:attrNameLst>
                                          <p:attrName>ppt_y</p:attrName>
                                        </p:attrNameLst>
                                      </p:cBhvr>
                                      <p:tavLst>
                                        <p:tav tm="0">
                                          <p:val>
                                            <p:strVal val="ppt_y"/>
                                          </p:val>
                                        </p:tav>
                                        <p:tav tm="100000">
                                          <p:val>
                                            <p:strVal val="ppt_y-.1"/>
                                          </p:val>
                                        </p:tav>
                                      </p:tavLst>
                                    </p:anim>
                                    <p:set>
                                      <p:cBhvr>
                                        <p:cTn id="44" dur="1" fill="hold">
                                          <p:stCondLst>
                                            <p:cond delay="999"/>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196"/>
                  </p:tgtEl>
                </p:cond>
              </p:nextCondLst>
            </p:seq>
            <p:seq concurrent="1" nextAc="seek">
              <p:cTn id="45" restart="whenNotActive" fill="hold" evtFilter="cancelBubble" nodeType="interactiveSeq">
                <p:stCondLst>
                  <p:cond evt="onClick" delay="0">
                    <p:tgtEl>
                      <p:spTgt spid="198"/>
                    </p:tgtEl>
                  </p:cond>
                </p:stCondLst>
                <p:endSync evt="end" delay="0">
                  <p:rtn val="all"/>
                </p:endSync>
                <p:childTnLst>
                  <p:par>
                    <p:cTn id="46" fill="hold">
                      <p:stCondLst>
                        <p:cond delay="0"/>
                      </p:stCondLst>
                      <p:childTnLst>
                        <p:par>
                          <p:cTn id="47" fill="hold">
                            <p:stCondLst>
                              <p:cond delay="0"/>
                            </p:stCondLst>
                            <p:childTnLst>
                              <p:par>
                                <p:cTn id="48" presetID="47" presetClass="exit" presetSubtype="0" fill="hold" nodeType="clickEffect">
                                  <p:stCondLst>
                                    <p:cond delay="0"/>
                                  </p:stCondLst>
                                  <p:childTnLst>
                                    <p:animEffect transition="out" filter="fade">
                                      <p:cBhvr>
                                        <p:cTn id="49" dur="1000"/>
                                        <p:tgtEl>
                                          <p:spTgt spid="198"/>
                                        </p:tgtEl>
                                      </p:cBhvr>
                                    </p:animEffect>
                                    <p:anim calcmode="lin" valueType="num">
                                      <p:cBhvr>
                                        <p:cTn id="50" dur="1000"/>
                                        <p:tgtEl>
                                          <p:spTgt spid="198"/>
                                        </p:tgtEl>
                                        <p:attrNameLst>
                                          <p:attrName>ppt_x</p:attrName>
                                        </p:attrNameLst>
                                      </p:cBhvr>
                                      <p:tavLst>
                                        <p:tav tm="0">
                                          <p:val>
                                            <p:strVal val="ppt_x"/>
                                          </p:val>
                                        </p:tav>
                                        <p:tav tm="100000">
                                          <p:val>
                                            <p:strVal val="ppt_x"/>
                                          </p:val>
                                        </p:tav>
                                      </p:tavLst>
                                    </p:anim>
                                    <p:anim calcmode="lin" valueType="num">
                                      <p:cBhvr>
                                        <p:cTn id="51" dur="1000"/>
                                        <p:tgtEl>
                                          <p:spTgt spid="198"/>
                                        </p:tgtEl>
                                        <p:attrNameLst>
                                          <p:attrName>ppt_y</p:attrName>
                                        </p:attrNameLst>
                                      </p:cBhvr>
                                      <p:tavLst>
                                        <p:tav tm="0">
                                          <p:val>
                                            <p:strVal val="ppt_y"/>
                                          </p:val>
                                        </p:tav>
                                        <p:tav tm="100000">
                                          <p:val>
                                            <p:strVal val="ppt_y-.1"/>
                                          </p:val>
                                        </p:tav>
                                      </p:tavLst>
                                    </p:anim>
                                    <p:set>
                                      <p:cBhvr>
                                        <p:cTn id="52" dur="1" fill="hold">
                                          <p:stCondLst>
                                            <p:cond delay="999"/>
                                          </p:stCondLst>
                                        </p:cTn>
                                        <p:tgtEl>
                                          <p:spTgt spid="198"/>
                                        </p:tgtEl>
                                        <p:attrNameLst>
                                          <p:attrName>style.visibility</p:attrName>
                                        </p:attrNameLst>
                                      </p:cBhvr>
                                      <p:to>
                                        <p:strVal val="hidden"/>
                                      </p:to>
                                    </p:set>
                                  </p:childTnLst>
                                </p:cTn>
                              </p:par>
                            </p:childTnLst>
                          </p:cTn>
                        </p:par>
                      </p:childTnLst>
                    </p:cTn>
                  </p:par>
                </p:childTnLst>
              </p:cTn>
              <p:nextCondLst>
                <p:cond evt="onClick" delay="0">
                  <p:tgtEl>
                    <p:spTgt spid="198"/>
                  </p:tgtEl>
                </p:cond>
              </p:nextCondLst>
            </p:seq>
            <p:seq concurrent="1" nextAc="seek">
              <p:cTn id="53" restart="whenNotActive" fill="hold" evtFilter="cancelBubble" nodeType="interactiveSeq">
                <p:stCondLst>
                  <p:cond evt="onClick" delay="0">
                    <p:tgtEl>
                      <p:spTgt spid="214"/>
                    </p:tgtEl>
                  </p:cond>
                </p:stCondLst>
                <p:endSync evt="end" delay="0">
                  <p:rtn val="all"/>
                </p:endSync>
                <p:childTnLst>
                  <p:par>
                    <p:cTn id="54" fill="hold">
                      <p:stCondLst>
                        <p:cond delay="0"/>
                      </p:stCondLst>
                      <p:childTnLst>
                        <p:par>
                          <p:cTn id="55" fill="hold">
                            <p:stCondLst>
                              <p:cond delay="0"/>
                            </p:stCondLst>
                            <p:childTnLst>
                              <p:par>
                                <p:cTn id="56" presetID="47" presetClass="exit" presetSubtype="0" fill="hold" nodeType="clickEffect">
                                  <p:stCondLst>
                                    <p:cond delay="0"/>
                                  </p:stCondLst>
                                  <p:childTnLst>
                                    <p:animEffect transition="out" filter="fade">
                                      <p:cBhvr>
                                        <p:cTn id="57" dur="1000"/>
                                        <p:tgtEl>
                                          <p:spTgt spid="214"/>
                                        </p:tgtEl>
                                      </p:cBhvr>
                                    </p:animEffect>
                                    <p:anim calcmode="lin" valueType="num">
                                      <p:cBhvr>
                                        <p:cTn id="58" dur="1000"/>
                                        <p:tgtEl>
                                          <p:spTgt spid="214"/>
                                        </p:tgtEl>
                                        <p:attrNameLst>
                                          <p:attrName>ppt_x</p:attrName>
                                        </p:attrNameLst>
                                      </p:cBhvr>
                                      <p:tavLst>
                                        <p:tav tm="0">
                                          <p:val>
                                            <p:strVal val="ppt_x"/>
                                          </p:val>
                                        </p:tav>
                                        <p:tav tm="100000">
                                          <p:val>
                                            <p:strVal val="ppt_x"/>
                                          </p:val>
                                        </p:tav>
                                      </p:tavLst>
                                    </p:anim>
                                    <p:anim calcmode="lin" valueType="num">
                                      <p:cBhvr>
                                        <p:cTn id="59" dur="1000"/>
                                        <p:tgtEl>
                                          <p:spTgt spid="214"/>
                                        </p:tgtEl>
                                        <p:attrNameLst>
                                          <p:attrName>ppt_y</p:attrName>
                                        </p:attrNameLst>
                                      </p:cBhvr>
                                      <p:tavLst>
                                        <p:tav tm="0">
                                          <p:val>
                                            <p:strVal val="ppt_y"/>
                                          </p:val>
                                        </p:tav>
                                        <p:tav tm="100000">
                                          <p:val>
                                            <p:strVal val="ppt_y-.1"/>
                                          </p:val>
                                        </p:tav>
                                      </p:tavLst>
                                    </p:anim>
                                    <p:set>
                                      <p:cBhvr>
                                        <p:cTn id="60" dur="1" fill="hold">
                                          <p:stCondLst>
                                            <p:cond delay="999"/>
                                          </p:stCondLst>
                                        </p:cTn>
                                        <p:tgtEl>
                                          <p:spTgt spid="214"/>
                                        </p:tgtEl>
                                        <p:attrNameLst>
                                          <p:attrName>style.visibility</p:attrName>
                                        </p:attrNameLst>
                                      </p:cBhvr>
                                      <p:to>
                                        <p:strVal val="hidden"/>
                                      </p:to>
                                    </p:set>
                                  </p:childTnLst>
                                </p:cTn>
                              </p:par>
                            </p:childTnLst>
                          </p:cTn>
                        </p:par>
                      </p:childTnLst>
                    </p:cTn>
                  </p:par>
                </p:childTnLst>
              </p:cTn>
              <p:nextCondLst>
                <p:cond evt="onClick" delay="0">
                  <p:tgtEl>
                    <p:spTgt spid="214"/>
                  </p:tgtEl>
                </p:cond>
              </p:nextCondLst>
            </p:seq>
            <p:seq concurrent="1" nextAc="seek">
              <p:cTn id="61" restart="whenNotActive" fill="hold" evtFilter="cancelBubble" nodeType="interactiveSeq">
                <p:stCondLst>
                  <p:cond evt="onClick" delay="0">
                    <p:tgtEl>
                      <p:spTgt spid="6"/>
                    </p:tgtEl>
                  </p:cond>
                </p:stCondLst>
                <p:endSync evt="end" delay="0">
                  <p:rtn val="all"/>
                </p:endSync>
                <p:childTnLst>
                  <p:par>
                    <p:cTn id="62" fill="hold">
                      <p:stCondLst>
                        <p:cond delay="0"/>
                      </p:stCondLst>
                      <p:childTnLst>
                        <p:par>
                          <p:cTn id="63" fill="hold">
                            <p:stCondLst>
                              <p:cond delay="0"/>
                            </p:stCondLst>
                            <p:childTnLst>
                              <p:par>
                                <p:cTn id="64" presetID="47" presetClass="exit" presetSubtype="0" fill="hold" nodeType="clickEffect">
                                  <p:stCondLst>
                                    <p:cond delay="0"/>
                                  </p:stCondLst>
                                  <p:childTnLst>
                                    <p:animEffect transition="out" filter="fade">
                                      <p:cBhvr>
                                        <p:cTn id="65" dur="1000"/>
                                        <p:tgtEl>
                                          <p:spTgt spid="6"/>
                                        </p:tgtEl>
                                      </p:cBhvr>
                                    </p:animEffect>
                                    <p:anim calcmode="lin" valueType="num">
                                      <p:cBhvr>
                                        <p:cTn id="66" dur="1000"/>
                                        <p:tgtEl>
                                          <p:spTgt spid="6"/>
                                        </p:tgtEl>
                                        <p:attrNameLst>
                                          <p:attrName>ppt_x</p:attrName>
                                        </p:attrNameLst>
                                      </p:cBhvr>
                                      <p:tavLst>
                                        <p:tav tm="0">
                                          <p:val>
                                            <p:strVal val="ppt_x"/>
                                          </p:val>
                                        </p:tav>
                                        <p:tav tm="100000">
                                          <p:val>
                                            <p:strVal val="ppt_x"/>
                                          </p:val>
                                        </p:tav>
                                      </p:tavLst>
                                    </p:anim>
                                    <p:anim calcmode="lin" valueType="num">
                                      <p:cBhvr>
                                        <p:cTn id="67" dur="1000"/>
                                        <p:tgtEl>
                                          <p:spTgt spid="6"/>
                                        </p:tgtEl>
                                        <p:attrNameLst>
                                          <p:attrName>ppt_y</p:attrName>
                                        </p:attrNameLst>
                                      </p:cBhvr>
                                      <p:tavLst>
                                        <p:tav tm="0">
                                          <p:val>
                                            <p:strVal val="ppt_y"/>
                                          </p:val>
                                        </p:tav>
                                        <p:tav tm="100000">
                                          <p:val>
                                            <p:strVal val="ppt_y-.1"/>
                                          </p:val>
                                        </p:tav>
                                      </p:tavLst>
                                    </p:anim>
                                    <p:set>
                                      <p:cBhvr>
                                        <p:cTn id="68"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934194" y="3520739"/>
            <a:ext cx="3070057" cy="3063157"/>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08" y="142772"/>
            <a:ext cx="2354941" cy="2876912"/>
          </a:xfrm>
          <a:prstGeom prst="rect">
            <a:avLst/>
          </a:prstGeom>
        </p:spPr>
      </p:pic>
      <p:grpSp>
        <p:nvGrpSpPr>
          <p:cNvPr id="15" name="Group 14"/>
          <p:cNvGrpSpPr/>
          <p:nvPr/>
        </p:nvGrpSpPr>
        <p:grpSpPr>
          <a:xfrm rot="11258933">
            <a:off x="1809709" y="328645"/>
            <a:ext cx="11948592" cy="5580278"/>
            <a:chOff x="-2916" y="5691"/>
            <a:chExt cx="10464" cy="7930"/>
          </a:xfrm>
        </p:grpSpPr>
        <p:pic>
          <p:nvPicPr>
            <p:cNvPr id="19" name="图片 8" descr="图片包含 电视&#10;&#10;自动生成的说明"/>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916" y="5691"/>
              <a:ext cx="10464" cy="7930"/>
            </a:xfrm>
            <a:prstGeom prst="rect">
              <a:avLst/>
            </a:prstGeom>
          </p:spPr>
        </p:pic>
        <p:sp>
          <p:nvSpPr>
            <p:cNvPr id="18" name="Text Box 24"/>
            <p:cNvSpPr txBox="1"/>
            <p:nvPr/>
          </p:nvSpPr>
          <p:spPr>
            <a:xfrm rot="10736691">
              <a:off x="-546" y="8291"/>
              <a:ext cx="6401" cy="44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vi-VN" sz="2800" b="1" i="0" dirty="0">
                  <a:solidFill>
                    <a:srgbClr val="202124"/>
                  </a:solidFill>
                  <a:effectLst/>
                  <a:latin typeface="Calibri" panose="020F0502020204030204" pitchFamily="34" charset="0"/>
                  <a:cs typeface="Calibri" panose="020F0502020204030204" pitchFamily="34" charset="0"/>
                </a:rPr>
                <a:t>Sao Mộc hay Mộc Tinh là hành tinh thứ năm tính từ Mặt Trời và là hành tinh lớn nhất trong Hệ Mặt Trời. Nó là hành tinh khí khổng lồ với khối lượng bằng một phần nghìn của Mặt Trời nhưng bằng hai lần rưỡi tổng khối lượng của tất cả các hành tinh khác trong Hệ Mặt Trời cộng lại.</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04407" y="1047694"/>
            <a:ext cx="3661003" cy="3622998"/>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1883" y="-109225"/>
            <a:ext cx="2354941" cy="2876912"/>
          </a:xfrm>
          <a:prstGeom prst="rect">
            <a:avLst/>
          </a:prstGeom>
        </p:spPr>
      </p:pic>
      <p:grpSp>
        <p:nvGrpSpPr>
          <p:cNvPr id="3" name="Group 2"/>
          <p:cNvGrpSpPr/>
          <p:nvPr/>
        </p:nvGrpSpPr>
        <p:grpSpPr>
          <a:xfrm>
            <a:off x="3133617" y="698642"/>
            <a:ext cx="6822041" cy="3236359"/>
            <a:chOff x="7843" y="0"/>
            <a:chExt cx="5029" cy="3628"/>
          </a:xfrm>
        </p:grpSpPr>
        <p:grpSp>
          <p:nvGrpSpPr>
            <p:cNvPr id="4" name="Group 3"/>
            <p:cNvGrpSpPr/>
            <p:nvPr/>
          </p:nvGrpSpPr>
          <p:grpSpPr>
            <a:xfrm>
              <a:off x="7843" y="0"/>
              <a:ext cx="5029" cy="3628"/>
              <a:chOff x="7843" y="0"/>
              <a:chExt cx="5029" cy="3628"/>
            </a:xfrm>
          </p:grpSpPr>
          <p:pic>
            <p:nvPicPr>
              <p:cNvPr id="9" name="图片 16" descr="图片包含 电视&#10;&#10;自动生成的说明"/>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p:cNvPicPr>
                <a:picLocks noChangeAspect="1"/>
              </p:cNvPicPr>
              <p:nvPr/>
            </p:nvPicPr>
            <p:blipFill>
              <a:blip r:embed="rId6"/>
              <a:stretch>
                <a:fillRect/>
              </a:stretch>
            </p:blipFill>
            <p:spPr>
              <a:xfrm>
                <a:off x="9252" y="282"/>
                <a:ext cx="2088" cy="1031"/>
              </a:xfrm>
              <a:prstGeom prst="rect">
                <a:avLst/>
              </a:prstGeom>
            </p:spPr>
          </p:pic>
        </p:grpSp>
        <p:sp>
          <p:nvSpPr>
            <p:cNvPr id="6" name="Text Box 25"/>
            <p:cNvSpPr txBox="1"/>
            <p:nvPr/>
          </p:nvSpPr>
          <p:spPr>
            <a:xfrm>
              <a:off x="8791" y="1454"/>
              <a:ext cx="3155" cy="65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7030A0"/>
                  </a:solidFill>
                  <a:effectLst/>
                  <a:uLnTx/>
                  <a:uFillTx/>
                  <a:latin typeface="iCiel Cadena" panose="02000503000000020004" charset="0"/>
                  <a:ea typeface="+mn-ea"/>
                  <a:cs typeface="iCiel Cadena" panose="02000503000000020004" charset="0"/>
                </a:rPr>
                <a:t>KHÁM PHÁ SAO THỔ</a:t>
              </a:r>
              <a:endParaRPr kumimoji="0" lang="en-US" sz="3200" b="0" i="0" u="none" strike="noStrike" kern="1200" cap="none" spc="0" normalizeH="0" baseline="0" noProof="0" dirty="0">
                <a:ln>
                  <a:noFill/>
                </a:ln>
                <a:solidFill>
                  <a:srgbClr val="7030A0"/>
                </a:solidFill>
                <a:effectLst/>
                <a:uLnTx/>
                <a:uFillTx/>
                <a:latin typeface="iCiel Cadena" panose="02000503000000020004" charset="0"/>
                <a:ea typeface="+mn-ea"/>
                <a:cs typeface="iCiel Cadena" panose="02000503000000020004" charset="0"/>
              </a:endParaRPr>
            </a:p>
          </p:txBody>
        </p:sp>
      </p:grpSp>
      <p:grpSp>
        <p:nvGrpSpPr>
          <p:cNvPr id="12" name="Group 11"/>
          <p:cNvGrpSpPr/>
          <p:nvPr/>
        </p:nvGrpSpPr>
        <p:grpSpPr>
          <a:xfrm>
            <a:off x="1489753" y="4793661"/>
            <a:ext cx="10058400" cy="1668888"/>
            <a:chOff x="6856" y="7538"/>
            <a:chExt cx="24894" cy="7481"/>
          </a:xfrm>
          <a:solidFill>
            <a:srgbClr val="FFE6E8"/>
          </a:solidFill>
        </p:grpSpPr>
        <p:sp>
          <p:nvSpPr>
            <p:cNvPr id="13" name="Rounded Rectangular Callout 2"/>
            <p:cNvSpPr/>
            <p:nvPr/>
          </p:nvSpPr>
          <p:spPr>
            <a:xfrm>
              <a:off x="6856" y="7538"/>
              <a:ext cx="24894" cy="7481"/>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 Box 27"/>
            <p:cNvSpPr txBox="1"/>
            <p:nvPr/>
          </p:nvSpPr>
          <p:spPr>
            <a:xfrm>
              <a:off x="7286" y="7815"/>
              <a:ext cx="24464" cy="5741"/>
            </a:xfrm>
            <a:prstGeom prst="rect">
              <a:avLst/>
            </a:prstGeom>
            <a:grpFill/>
            <a:ln>
              <a:noFill/>
              <a:prstDash val="dash"/>
            </a:ln>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defRPr/>
              </a:pPr>
              <a:r>
                <a:rPr lang="en-US" sz="3600" b="1" dirty="0" err="1">
                  <a:solidFill>
                    <a:prstClr val="black"/>
                  </a:solidFill>
                  <a:latin typeface="Calibri" panose="020F0502020204030204" pitchFamily="34" charset="0"/>
                  <a:cs typeface="Calibri" panose="020F0502020204030204" pitchFamily="34" charset="0"/>
                </a:rPr>
                <a:t>Hãy</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giúp</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mình</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hoàn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thành</a:t>
              </a:r>
              <a:r>
                <a:rPr lang="en-US" sz="3600" b="1" dirty="0">
                  <a:solidFill>
                    <a:prstClr val="black"/>
                  </a:solidFill>
                  <a:latin typeface="Calibri" panose="020F0502020204030204" pitchFamily="34" charset="0"/>
                  <a:cs typeface="Calibri" panose="020F0502020204030204" pitchFamily="34" charset="0"/>
                </a:rPr>
                <a:t> BT2 </a:t>
              </a:r>
              <a:r>
                <a:rPr lang="en-US" sz="3600" b="1" dirty="0" err="1">
                  <a:solidFill>
                    <a:prstClr val="black"/>
                  </a:solidFill>
                  <a:latin typeface="Calibri" panose="020F0502020204030204" pitchFamily="34" charset="0"/>
                  <a:cs typeface="Calibri" panose="020F0502020204030204" pitchFamily="34" charset="0"/>
                </a:rPr>
                <a:t>để</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khám</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phá</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xem</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sao</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Thổ</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có</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gì</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nhé</a:t>
              </a:r>
              <a:r>
                <a:rPr lang="en-US" sz="3600" b="1" dirty="0">
                  <a:solidFill>
                    <a:prstClr val="black"/>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7" name="Picture 6" descr="Picture1"/>
          <p:cNvPicPr>
            <a:picLocks noChangeAspect="1"/>
          </p:cNvPicPr>
          <p:nvPr/>
        </p:nvPicPr>
        <p:blipFill>
          <a:blip r:embed="rId2"/>
          <a:stretch>
            <a:fillRect/>
          </a:stretch>
        </p:blipFill>
        <p:spPr>
          <a:xfrm>
            <a:off x="174661" y="0"/>
            <a:ext cx="11866651" cy="6858000"/>
          </a:xfrm>
          <a:prstGeom prst="rect">
            <a:avLst/>
          </a:prstGeom>
        </p:spPr>
      </p:pic>
      <p:grpSp>
        <p:nvGrpSpPr>
          <p:cNvPr id="2" name="Group 1"/>
          <p:cNvGrpSpPr/>
          <p:nvPr/>
        </p:nvGrpSpPr>
        <p:grpSpPr>
          <a:xfrm>
            <a:off x="244846" y="286350"/>
            <a:ext cx="7635240" cy="854075"/>
            <a:chOff x="191" y="680"/>
            <a:chExt cx="12024" cy="1345"/>
          </a:xfrm>
        </p:grpSpPr>
        <p:sp>
          <p:nvSpPr>
            <p:cNvPr id="4" name="Text Box 421"/>
            <p:cNvSpPr txBox="1"/>
            <p:nvPr/>
          </p:nvSpPr>
          <p:spPr>
            <a:xfrm>
              <a:off x="1342" y="794"/>
              <a:ext cx="10873" cy="1231"/>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lnSpc>
                  <a:spcPct val="12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Viết số thành tổng (theo mẫu):</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5" name="组合 24"/>
            <p:cNvGrpSpPr/>
            <p:nvPr/>
          </p:nvGrpSpPr>
          <p:grpSpPr>
            <a:xfrm>
              <a:off x="191" y="680"/>
              <a:ext cx="1334" cy="1210"/>
              <a:chOff x="5846404" y="1619423"/>
              <a:chExt cx="581207" cy="527780"/>
            </a:xfrm>
          </p:grpSpPr>
          <p:sp>
            <p:nvSpPr>
              <p:cNvPr id="9"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0" name="文本框 27"/>
              <p:cNvSpPr txBox="1"/>
              <p:nvPr/>
            </p:nvSpPr>
            <p:spPr>
              <a:xfrm>
                <a:off x="5846404" y="1619423"/>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Source Han Sans CN Medium" panose="020B0600000000000000" pitchFamily="34" charset="-122"/>
                    <a:cs typeface="Calibri" panose="020F0502020204030204" pitchFamily="34" charset="0"/>
                  </a:rPr>
                  <a:t>5</a:t>
                </a:r>
                <a:endPar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Source Han Sans CN Medium" panose="020B0600000000000000" pitchFamily="34" charset="-122"/>
                  <a:cs typeface="Calibri" panose="020F0502020204030204" pitchFamily="34" charset="0"/>
                </a:endParaRPr>
              </a:p>
            </p:txBody>
          </p:sp>
        </p:grpSp>
      </p:grpSp>
      <p:pic>
        <p:nvPicPr>
          <p:cNvPr id="17" name="Picture 16"/>
          <p:cNvPicPr>
            <a:picLocks noChangeAspect="1"/>
          </p:cNvPicPr>
          <p:nvPr/>
        </p:nvPicPr>
        <p:blipFill>
          <a:blip r:embed="rId3"/>
          <a:stretch>
            <a:fillRect/>
          </a:stretch>
        </p:blipFill>
        <p:spPr>
          <a:xfrm>
            <a:off x="1282441" y="1599791"/>
            <a:ext cx="9010669" cy="2322777"/>
          </a:xfrm>
          <a:prstGeom prst="rect">
            <a:avLst/>
          </a:prstGeom>
        </p:spPr>
      </p:pic>
      <p:sp>
        <p:nvSpPr>
          <p:cNvPr id="18" name="Rectangle: Rounded Corners 17"/>
          <p:cNvSpPr/>
          <p:nvPr/>
        </p:nvSpPr>
        <p:spPr>
          <a:xfrm>
            <a:off x="760288" y="4006922"/>
            <a:ext cx="3359649" cy="85275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rPr>
              <a:t>20 000 000 + 7 000 000 + 900</a:t>
            </a:r>
            <a:endParaRPr lang="en-US" sz="2000" b="1" dirty="0">
              <a:solidFill>
                <a:srgbClr val="002060"/>
              </a:solidFill>
            </a:endParaRPr>
          </a:p>
        </p:txBody>
      </p:sp>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7" name="Picture 6" descr="Picture1"/>
          <p:cNvPicPr>
            <a:picLocks noChangeAspect="1"/>
          </p:cNvPicPr>
          <p:nvPr/>
        </p:nvPicPr>
        <p:blipFill>
          <a:blip r:embed="rId2"/>
          <a:stretch>
            <a:fillRect/>
          </a:stretch>
        </p:blipFill>
        <p:spPr>
          <a:xfrm>
            <a:off x="174661" y="0"/>
            <a:ext cx="11866651" cy="6858000"/>
          </a:xfrm>
          <a:prstGeom prst="rect">
            <a:avLst/>
          </a:prstGeom>
        </p:spPr>
      </p:pic>
      <p:pic>
        <p:nvPicPr>
          <p:cNvPr id="6" name="Picture 5"/>
          <p:cNvPicPr>
            <a:picLocks noChangeAspect="1"/>
          </p:cNvPicPr>
          <p:nvPr/>
        </p:nvPicPr>
        <p:blipFill>
          <a:blip r:embed="rId3"/>
          <a:stretch>
            <a:fillRect/>
          </a:stretch>
        </p:blipFill>
        <p:spPr>
          <a:xfrm>
            <a:off x="4350301" y="606175"/>
            <a:ext cx="3797477" cy="3537574"/>
          </a:xfrm>
          <a:prstGeom prst="rect">
            <a:avLst/>
          </a:prstGeom>
        </p:spPr>
      </p:pic>
      <p:sp>
        <p:nvSpPr>
          <p:cNvPr id="8" name="Rectangle: Rounded Corners 7"/>
          <p:cNvSpPr/>
          <p:nvPr/>
        </p:nvSpPr>
        <p:spPr>
          <a:xfrm>
            <a:off x="1972639" y="4232953"/>
            <a:ext cx="9318660" cy="85275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100 000 000 + 9 000 000 + 100 000 + 40 000 + 900 + 3</a:t>
            </a:r>
            <a:endParaRPr lang="en-US" sz="3200" b="1" dirty="0">
              <a:solidFill>
                <a:srgbClr val="002060"/>
              </a:solidFill>
            </a:endParaRPr>
          </a:p>
        </p:txBody>
      </p:sp>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7" name="Picture 6" descr="Picture1"/>
          <p:cNvPicPr>
            <a:picLocks noChangeAspect="1"/>
          </p:cNvPicPr>
          <p:nvPr/>
        </p:nvPicPr>
        <p:blipFill>
          <a:blip r:embed="rId2"/>
          <a:stretch>
            <a:fillRect/>
          </a:stretch>
        </p:blipFill>
        <p:spPr>
          <a:xfrm>
            <a:off x="174661" y="0"/>
            <a:ext cx="11866651" cy="6858000"/>
          </a:xfrm>
          <a:prstGeom prst="rect">
            <a:avLst/>
          </a:prstGeom>
        </p:spPr>
      </p:pic>
      <p:sp>
        <p:nvSpPr>
          <p:cNvPr id="8" name="Rectangle: Rounded Corners 7"/>
          <p:cNvSpPr/>
          <p:nvPr/>
        </p:nvSpPr>
        <p:spPr>
          <a:xfrm>
            <a:off x="3071974" y="4212404"/>
            <a:ext cx="7202184" cy="85275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002060"/>
                </a:solidFill>
              </a:rPr>
              <a:t>3 000 000 + 40 000 + 5 000 + 300 + 2</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pic>
        <p:nvPicPr>
          <p:cNvPr id="3" name="Picture 2"/>
          <p:cNvPicPr>
            <a:picLocks noChangeAspect="1"/>
          </p:cNvPicPr>
          <p:nvPr/>
        </p:nvPicPr>
        <p:blipFill>
          <a:blip r:embed="rId3"/>
          <a:stretch>
            <a:fillRect/>
          </a:stretch>
        </p:blipFill>
        <p:spPr>
          <a:xfrm>
            <a:off x="4365340" y="710308"/>
            <a:ext cx="3833438" cy="3365232"/>
          </a:xfrm>
          <a:prstGeom prst="rect">
            <a:avLst/>
          </a:prstGeom>
        </p:spPr>
      </p:pic>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77018" y="2444979"/>
            <a:ext cx="3661003" cy="3622998"/>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1883" y="-109225"/>
            <a:ext cx="2354941" cy="2876912"/>
          </a:xfrm>
          <a:prstGeom prst="rect">
            <a:avLst/>
          </a:prstGeom>
        </p:spPr>
      </p:pic>
      <p:grpSp>
        <p:nvGrpSpPr>
          <p:cNvPr id="2" name="Group 1"/>
          <p:cNvGrpSpPr/>
          <p:nvPr/>
        </p:nvGrpSpPr>
        <p:grpSpPr>
          <a:xfrm rot="11258933">
            <a:off x="1809709" y="328645"/>
            <a:ext cx="11948592" cy="5580278"/>
            <a:chOff x="-2916" y="5691"/>
            <a:chExt cx="10464" cy="7930"/>
          </a:xfrm>
        </p:grpSpPr>
        <p:pic>
          <p:nvPicPr>
            <p:cNvPr id="8" name="图片 8" descr="图片包含 电视&#10;&#10;自动生成的说明"/>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916" y="5691"/>
              <a:ext cx="10464" cy="7930"/>
            </a:xfrm>
            <a:prstGeom prst="rect">
              <a:avLst/>
            </a:prstGeom>
          </p:spPr>
        </p:pic>
        <p:sp>
          <p:nvSpPr>
            <p:cNvPr id="10" name="Text Box 24"/>
            <p:cNvSpPr txBox="1"/>
            <p:nvPr/>
          </p:nvSpPr>
          <p:spPr>
            <a:xfrm rot="10736691">
              <a:off x="-516" y="8825"/>
              <a:ext cx="6401" cy="363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lang="vi-VN" sz="3200" b="1" i="0" dirty="0">
                  <a:solidFill>
                    <a:srgbClr val="002060"/>
                  </a:solidFill>
                  <a:effectLst/>
                  <a:latin typeface="Calibri" panose="020F0502020204030204" pitchFamily="34" charset="0"/>
                  <a:cs typeface="Calibri" panose="020F0502020204030204" pitchFamily="34" charset="0"/>
                </a:rPr>
                <a:t>Sao Thổ, hay Thổ Tinh là hành tinh thứ sáu tính theo khoảng cách trung bình từ Mặt Trời và là hành tinh lớn thứ hai về đường kính cũng như khối lượng, sau Sao Mộc trong hệ Mặt Trời. </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52057" y="2648621"/>
            <a:ext cx="2886319" cy="2886319"/>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439304">
            <a:off x="652971" y="-306481"/>
            <a:ext cx="2354941" cy="2876912"/>
          </a:xfrm>
          <a:prstGeom prst="rect">
            <a:avLst/>
          </a:prstGeom>
        </p:spPr>
      </p:pic>
      <p:grpSp>
        <p:nvGrpSpPr>
          <p:cNvPr id="4" name="Group 3"/>
          <p:cNvGrpSpPr/>
          <p:nvPr/>
        </p:nvGrpSpPr>
        <p:grpSpPr>
          <a:xfrm>
            <a:off x="1929773" y="115784"/>
            <a:ext cx="7296150" cy="3952875"/>
            <a:chOff x="6728" y="7172"/>
            <a:chExt cx="11490" cy="6225"/>
          </a:xfrm>
        </p:grpSpPr>
        <p:pic>
          <p:nvPicPr>
            <p:cNvPr id="9" name="图片 8" descr="图片包含 电视&#10;&#10;自动生成的说明"/>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11490" cy="6225"/>
            </a:xfrm>
            <a:prstGeom prst="rect">
              <a:avLst/>
            </a:prstGeom>
          </p:spPr>
        </p:pic>
        <p:pic>
          <p:nvPicPr>
            <p:cNvPr id="11" name="Picture 10" descr="Picture14"/>
            <p:cNvPicPr>
              <a:picLocks noChangeAspect="1"/>
            </p:cNvPicPr>
            <p:nvPr/>
          </p:nvPicPr>
          <p:blipFill>
            <a:blip r:embed="rId6"/>
            <a:stretch>
              <a:fillRect/>
            </a:stretch>
          </p:blipFill>
          <p:spPr>
            <a:xfrm>
              <a:off x="11240" y="9038"/>
              <a:ext cx="3485" cy="1411"/>
            </a:xfrm>
            <a:prstGeom prst="rect">
              <a:avLst/>
            </a:prstGeom>
          </p:spPr>
        </p:pic>
      </p:grpSp>
      <p:sp>
        <p:nvSpPr>
          <p:cNvPr id="13" name="Text Box 25"/>
          <p:cNvSpPr txBox="1"/>
          <p:nvPr/>
        </p:nvSpPr>
        <p:spPr>
          <a:xfrm>
            <a:off x="4067894" y="2264167"/>
            <a:ext cx="3884303"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US" sz="4000" dirty="0" err="1">
                <a:solidFill>
                  <a:srgbClr val="FF0000"/>
                </a:solidFill>
                <a:latin typeface="iCiel Cadena" panose="02000503000000020004" charset="0"/>
                <a:cs typeface="iCiel Cadena" panose="02000503000000020004" charset="0"/>
              </a:rPr>
              <a:t>Khám</a:t>
            </a:r>
            <a:r>
              <a:rPr lang="en-US" sz="4000" dirty="0">
                <a:solidFill>
                  <a:srgbClr val="FF0000"/>
                </a:solidFill>
                <a:latin typeface="iCiel Cadena" panose="02000503000000020004" charset="0"/>
                <a:cs typeface="iCiel Cadena" panose="02000503000000020004" charset="0"/>
              </a:rPr>
              <a:t> </a:t>
            </a:r>
            <a:r>
              <a:rPr lang="en-US" sz="4000" dirty="0" err="1">
                <a:solidFill>
                  <a:srgbClr val="FF0000"/>
                </a:solidFill>
                <a:latin typeface="iCiel Cadena" panose="02000503000000020004" charset="0"/>
                <a:cs typeface="iCiel Cadena" panose="02000503000000020004" charset="0"/>
              </a:rPr>
              <a:t>phá</a:t>
            </a:r>
            <a:r>
              <a:rPr lang="en-US" sz="4000" dirty="0">
                <a:solidFill>
                  <a:srgbClr val="FF0000"/>
                </a:solidFill>
                <a:latin typeface="iCiel Cadena" panose="02000503000000020004" charset="0"/>
                <a:cs typeface="iCiel Cadena" panose="02000503000000020004" charset="0"/>
              </a:rPr>
              <a:t> </a:t>
            </a:r>
            <a:r>
              <a:rPr kumimoji="0" lang="en-US" sz="40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Sao </a:t>
            </a:r>
            <a:r>
              <a:rPr kumimoji="0" lang="en-US" sz="40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Thiên</a:t>
            </a:r>
            <a:r>
              <a:rPr kumimoji="0" lang="en-US" sz="40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40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Vương</a:t>
            </a:r>
            <a:endParaRPr kumimoji="0" lang="en-US" sz="40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endParaRPr>
          </a:p>
        </p:txBody>
      </p:sp>
      <p:grpSp>
        <p:nvGrpSpPr>
          <p:cNvPr id="14" name="Group 13"/>
          <p:cNvGrpSpPr/>
          <p:nvPr/>
        </p:nvGrpSpPr>
        <p:grpSpPr>
          <a:xfrm>
            <a:off x="2568539" y="4793661"/>
            <a:ext cx="8979613" cy="1668888"/>
            <a:chOff x="6856" y="7538"/>
            <a:chExt cx="24894" cy="7481"/>
          </a:xfrm>
          <a:solidFill>
            <a:srgbClr val="FFE6E8"/>
          </a:solidFill>
        </p:grpSpPr>
        <p:sp>
          <p:nvSpPr>
            <p:cNvPr id="15" name="Rounded Rectangular Callout 2"/>
            <p:cNvSpPr/>
            <p:nvPr/>
          </p:nvSpPr>
          <p:spPr>
            <a:xfrm>
              <a:off x="6856" y="7538"/>
              <a:ext cx="24894" cy="7481"/>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Box 27"/>
            <p:cNvSpPr txBox="1"/>
            <p:nvPr/>
          </p:nvSpPr>
          <p:spPr>
            <a:xfrm>
              <a:off x="7286" y="7815"/>
              <a:ext cx="23695" cy="5741"/>
            </a:xfrm>
            <a:prstGeom prst="rect">
              <a:avLst/>
            </a:prstGeom>
            <a:grpFill/>
            <a:ln>
              <a:noFill/>
              <a:prstDash val="dash"/>
            </a:ln>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defRPr/>
              </a:pPr>
              <a:r>
                <a:rPr lang="en-US" sz="3600" b="1" dirty="0" err="1">
                  <a:solidFill>
                    <a:prstClr val="black"/>
                  </a:solidFill>
                  <a:latin typeface="Calibri" panose="020F0502020204030204" pitchFamily="34" charset="0"/>
                  <a:cs typeface="Calibri" panose="020F0502020204030204" pitchFamily="34" charset="0"/>
                </a:rPr>
                <a:t>Thử</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thách</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cuối</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cùng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trong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ngày</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hôm</a:t>
              </a:r>
              <a:r>
                <a:rPr lang="en-US" sz="3600" b="1" dirty="0">
                  <a:solidFill>
                    <a:prstClr val="black"/>
                  </a:solidFill>
                  <a:latin typeface="Calibri" panose="020F0502020204030204" pitchFamily="34" charset="0"/>
                  <a:cs typeface="Calibri" panose="020F0502020204030204" pitchFamily="34" charset="0"/>
                </a:rPr>
                <a:t> nay </a:t>
              </a:r>
              <a:r>
                <a:rPr lang="en-US" sz="3600" b="1" dirty="0" err="1">
                  <a:solidFill>
                    <a:prstClr val="black"/>
                  </a:solidFill>
                  <a:latin typeface="Calibri" panose="020F0502020204030204" pitchFamily="34" charset="0"/>
                  <a:cs typeface="Calibri" panose="020F0502020204030204" pitchFamily="34" charset="0"/>
                </a:rPr>
                <a:t>là</a:t>
              </a:r>
              <a:r>
                <a:rPr lang="en-US" sz="3600" b="1" dirty="0">
                  <a:solidFill>
                    <a:prstClr val="black"/>
                  </a:solidFill>
                  <a:latin typeface="Calibri" panose="020F0502020204030204" pitchFamily="34" charset="0"/>
                  <a:cs typeface="Calibri" panose="020F0502020204030204" pitchFamily="34" charset="0"/>
                </a:rPr>
                <a:t> BT3, </a:t>
              </a:r>
              <a:r>
                <a:rPr lang="en-US" sz="3600" b="1" dirty="0" err="1">
                  <a:solidFill>
                    <a:prstClr val="black"/>
                  </a:solidFill>
                  <a:latin typeface="Calibri" panose="020F0502020204030204" pitchFamily="34" charset="0"/>
                  <a:cs typeface="Calibri" panose="020F0502020204030204" pitchFamily="34" charset="0"/>
                </a:rPr>
                <a:t>hãy</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cùng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mình</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giải</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bài</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tập</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này</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nhé</a:t>
              </a:r>
              <a:r>
                <a:rPr lang="en-US" sz="3600" b="1" dirty="0">
                  <a:solidFill>
                    <a:prstClr val="black"/>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7" name="Picture 6" descr="Picture1"/>
          <p:cNvPicPr>
            <a:picLocks noChangeAspect="1"/>
          </p:cNvPicPr>
          <p:nvPr/>
        </p:nvPicPr>
        <p:blipFill>
          <a:blip r:embed="rId2"/>
          <a:stretch>
            <a:fillRect/>
          </a:stretch>
        </p:blipFill>
        <p:spPr>
          <a:xfrm>
            <a:off x="174661" y="0"/>
            <a:ext cx="11866651" cy="6858000"/>
          </a:xfrm>
          <a:prstGeom prst="rect">
            <a:avLst/>
          </a:prstGeom>
        </p:spPr>
      </p:pic>
      <p:grpSp>
        <p:nvGrpSpPr>
          <p:cNvPr id="2" name="Group 1"/>
          <p:cNvGrpSpPr/>
          <p:nvPr/>
        </p:nvGrpSpPr>
        <p:grpSpPr>
          <a:xfrm>
            <a:off x="214024" y="913073"/>
            <a:ext cx="11252200" cy="1272540"/>
            <a:chOff x="191" y="680"/>
            <a:chExt cx="17720" cy="2004"/>
          </a:xfrm>
        </p:grpSpPr>
        <p:sp>
          <p:nvSpPr>
            <p:cNvPr id="4" name="Text Box 421"/>
            <p:cNvSpPr txBox="1"/>
            <p:nvPr/>
          </p:nvSpPr>
          <p:spPr>
            <a:xfrm>
              <a:off x="1342" y="794"/>
              <a:ext cx="16569" cy="1890"/>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spcBef>
                  <a:spcPts val="0"/>
                </a:spcBef>
                <a:spcAft>
                  <a:spcPts val="0"/>
                </a:spcAft>
                <a:buClrTx/>
                <a:buSzTx/>
                <a:buFontTx/>
                <a:buNone/>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Mỗi chữ số được gạch chân dưới đây thuộc hàng nào, lớp nào?</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5" name="组合 24"/>
            <p:cNvGrpSpPr/>
            <p:nvPr/>
          </p:nvGrpSpPr>
          <p:grpSpPr>
            <a:xfrm>
              <a:off x="191" y="680"/>
              <a:ext cx="1334" cy="1210"/>
              <a:chOff x="5846404" y="1619423"/>
              <a:chExt cx="581207" cy="527780"/>
            </a:xfrm>
          </p:grpSpPr>
          <p:sp>
            <p:nvSpPr>
              <p:cNvPr id="9"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0" name="文本框 27"/>
              <p:cNvSpPr txBox="1"/>
              <p:nvPr/>
            </p:nvSpPr>
            <p:spPr>
              <a:xfrm>
                <a:off x="5846404" y="1619423"/>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Source Han Sans CN Medium" panose="020B0600000000000000" pitchFamily="34" charset="-122"/>
                    <a:cs typeface="Calibri" panose="020F0502020204030204" pitchFamily="34" charset="0"/>
                  </a:rPr>
                  <a:t>5</a:t>
                </a:r>
                <a:endPar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Source Han Sans CN Medium" panose="020B0600000000000000" pitchFamily="34" charset="-122"/>
                  <a:cs typeface="Calibri" panose="020F0502020204030204" pitchFamily="34" charset="0"/>
                </a:endParaRPr>
              </a:p>
            </p:txBody>
          </p:sp>
        </p:grpSp>
      </p:grpSp>
      <p:pic>
        <p:nvPicPr>
          <p:cNvPr id="6" name="Picture 5"/>
          <p:cNvPicPr>
            <a:picLocks noChangeAspect="1"/>
          </p:cNvPicPr>
          <p:nvPr/>
        </p:nvPicPr>
        <p:blipFill>
          <a:blip r:embed="rId3"/>
          <a:stretch>
            <a:fillRect/>
          </a:stretch>
        </p:blipFill>
        <p:spPr>
          <a:xfrm>
            <a:off x="750012" y="2895323"/>
            <a:ext cx="10631773" cy="757568"/>
          </a:xfrm>
          <a:prstGeom prst="rect">
            <a:avLst/>
          </a:prstGeom>
        </p:spPr>
      </p:pic>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7" name="Picture 6" descr="Picture1"/>
          <p:cNvPicPr>
            <a:picLocks noChangeAspect="1"/>
          </p:cNvPicPr>
          <p:nvPr/>
        </p:nvPicPr>
        <p:blipFill>
          <a:blip r:embed="rId2"/>
          <a:stretch>
            <a:fillRect/>
          </a:stretch>
        </p:blipFill>
        <p:spPr>
          <a:xfrm>
            <a:off x="174661" y="0"/>
            <a:ext cx="11866651" cy="6858000"/>
          </a:xfrm>
          <a:prstGeom prst="rect">
            <a:avLst/>
          </a:prstGeom>
        </p:spPr>
      </p:pic>
      <p:pic>
        <p:nvPicPr>
          <p:cNvPr id="8" name="Picture 7"/>
          <p:cNvPicPr>
            <a:picLocks noChangeAspect="1"/>
          </p:cNvPicPr>
          <p:nvPr/>
        </p:nvPicPr>
        <p:blipFill>
          <a:blip r:embed="rId3"/>
          <a:stretch>
            <a:fillRect/>
          </a:stretch>
        </p:blipFill>
        <p:spPr>
          <a:xfrm>
            <a:off x="839806" y="1205661"/>
            <a:ext cx="2457450" cy="809625"/>
          </a:xfrm>
          <a:prstGeom prst="rect">
            <a:avLst/>
          </a:prstGeom>
        </p:spPr>
      </p:pic>
      <p:sp>
        <p:nvSpPr>
          <p:cNvPr id="11" name="TextBox 10"/>
          <p:cNvSpPr txBox="1"/>
          <p:nvPr/>
        </p:nvSpPr>
        <p:spPr>
          <a:xfrm>
            <a:off x="3544584" y="976045"/>
            <a:ext cx="7530958" cy="1200329"/>
          </a:xfrm>
          <a:prstGeom prst="rect">
            <a:avLst/>
          </a:prstGeom>
          <a:noFill/>
        </p:spPr>
        <p:txBody>
          <a:bodyPr wrap="square" rtlCol="0">
            <a:spAutoFit/>
          </a:bodyPr>
          <a:lstStyle/>
          <a:p>
            <a:pPr algn="just"/>
            <a:r>
              <a:rPr lang="en-US" sz="3600" b="1" dirty="0" err="1">
                <a:solidFill>
                  <a:srgbClr val="FF0000"/>
                </a:solidFill>
              </a:rPr>
              <a:t>Chữ</a:t>
            </a:r>
            <a:r>
              <a:rPr lang="en-US" sz="3600" b="1" dirty="0">
                <a:solidFill>
                  <a:srgbClr val="FF0000"/>
                </a:solidFill>
              </a:rPr>
              <a:t> </a:t>
            </a:r>
            <a:r>
              <a:rPr lang="en-US" sz="3600" b="1" dirty="0" err="1">
                <a:solidFill>
                  <a:srgbClr val="FF0000"/>
                </a:solidFill>
              </a:rPr>
              <a:t>số</a:t>
            </a:r>
            <a:r>
              <a:rPr lang="en-US" sz="3600" b="1" dirty="0">
                <a:solidFill>
                  <a:srgbClr val="FF0000"/>
                </a:solidFill>
              </a:rPr>
              <a:t> 8 </a:t>
            </a:r>
            <a:r>
              <a:rPr lang="en-US" sz="3600" b="1" dirty="0" err="1">
                <a:solidFill>
                  <a:srgbClr val="FF0000"/>
                </a:solidFill>
              </a:rPr>
              <a:t>trong</a:t>
            </a:r>
            <a:r>
              <a:rPr lang="en-US" sz="3600" b="1" dirty="0">
                <a:solidFill>
                  <a:srgbClr val="FF0000"/>
                </a:solidFill>
              </a:rPr>
              <a:t> </a:t>
            </a:r>
            <a:r>
              <a:rPr lang="en-US" sz="3600" b="1" dirty="0" err="1">
                <a:solidFill>
                  <a:srgbClr val="FF0000"/>
                </a:solidFill>
              </a:rPr>
              <a:t>số</a:t>
            </a:r>
            <a:r>
              <a:rPr lang="en-US" sz="3600" b="1" dirty="0">
                <a:solidFill>
                  <a:srgbClr val="FF0000"/>
                </a:solidFill>
              </a:rPr>
              <a:t> 63 782 910 </a:t>
            </a:r>
            <a:r>
              <a:rPr lang="en-US" sz="3600" b="1" dirty="0" err="1">
                <a:solidFill>
                  <a:srgbClr val="FF0000"/>
                </a:solidFill>
              </a:rPr>
              <a:t>thuộc</a:t>
            </a:r>
            <a:r>
              <a:rPr lang="en-US" sz="3600" b="1" dirty="0">
                <a:solidFill>
                  <a:srgbClr val="FF0000"/>
                </a:solidFill>
              </a:rPr>
              <a:t> </a:t>
            </a:r>
            <a:r>
              <a:rPr lang="en-US" sz="3600" b="1" dirty="0" err="1">
                <a:solidFill>
                  <a:srgbClr val="FF0000"/>
                </a:solidFill>
              </a:rPr>
              <a:t>hàng</a:t>
            </a:r>
            <a:r>
              <a:rPr lang="en-US" sz="3600" b="1" dirty="0">
                <a:solidFill>
                  <a:srgbClr val="FF0000"/>
                </a:solidFill>
              </a:rPr>
              <a:t> </a:t>
            </a:r>
            <a:r>
              <a:rPr lang="en-US" sz="3600" b="1" dirty="0" err="1">
                <a:solidFill>
                  <a:srgbClr val="FF0000"/>
                </a:solidFill>
              </a:rPr>
              <a:t>chục</a:t>
            </a:r>
            <a:r>
              <a:rPr lang="en-US" sz="3600" b="1" dirty="0">
                <a:solidFill>
                  <a:srgbClr val="FF0000"/>
                </a:solidFill>
              </a:rPr>
              <a:t> </a:t>
            </a:r>
            <a:r>
              <a:rPr lang="en-US" sz="3600" b="1" dirty="0" err="1">
                <a:solidFill>
                  <a:srgbClr val="FF0000"/>
                </a:solidFill>
              </a:rPr>
              <a:t>nghìn</a:t>
            </a:r>
            <a:r>
              <a:rPr lang="en-US" sz="3600" b="1" dirty="0">
                <a:solidFill>
                  <a:srgbClr val="FF0000"/>
                </a:solidFill>
              </a:rPr>
              <a:t>, </a:t>
            </a:r>
            <a:r>
              <a:rPr lang="en-US" sz="3600" b="1" dirty="0" err="1">
                <a:solidFill>
                  <a:srgbClr val="FF0000"/>
                </a:solidFill>
              </a:rPr>
              <a:t>lớp</a:t>
            </a:r>
            <a:r>
              <a:rPr lang="en-US" sz="3600" b="1" dirty="0">
                <a:solidFill>
                  <a:srgbClr val="FF0000"/>
                </a:solidFill>
              </a:rPr>
              <a:t> </a:t>
            </a:r>
            <a:r>
              <a:rPr lang="en-US" sz="3600" b="1" dirty="0" err="1">
                <a:solidFill>
                  <a:srgbClr val="FF0000"/>
                </a:solidFill>
              </a:rPr>
              <a:t>nghìn</a:t>
            </a:r>
            <a:endParaRPr lang="en-US" sz="3600" b="1" dirty="0">
              <a:solidFill>
                <a:srgbClr val="FF0000"/>
              </a:solidFill>
            </a:endParaRPr>
          </a:p>
        </p:txBody>
      </p:sp>
      <p:pic>
        <p:nvPicPr>
          <p:cNvPr id="13" name="Picture 12"/>
          <p:cNvPicPr>
            <a:picLocks noChangeAspect="1"/>
          </p:cNvPicPr>
          <p:nvPr/>
        </p:nvPicPr>
        <p:blipFill>
          <a:blip r:embed="rId4"/>
          <a:stretch>
            <a:fillRect/>
          </a:stretch>
        </p:blipFill>
        <p:spPr>
          <a:xfrm>
            <a:off x="750066" y="2606961"/>
            <a:ext cx="2657475" cy="781050"/>
          </a:xfrm>
          <a:prstGeom prst="rect">
            <a:avLst/>
          </a:prstGeom>
        </p:spPr>
      </p:pic>
      <p:sp>
        <p:nvSpPr>
          <p:cNvPr id="14" name="TextBox 13"/>
          <p:cNvSpPr txBox="1"/>
          <p:nvPr/>
        </p:nvSpPr>
        <p:spPr>
          <a:xfrm>
            <a:off x="3554858" y="2383604"/>
            <a:ext cx="7530958" cy="1200329"/>
          </a:xfrm>
          <a:prstGeom prst="rect">
            <a:avLst/>
          </a:prstGeom>
          <a:noFill/>
        </p:spPr>
        <p:txBody>
          <a:bodyPr wrap="square" rtlCol="0">
            <a:spAutoFit/>
          </a:bodyPr>
          <a:lstStyle/>
          <a:p>
            <a:pPr algn="just"/>
            <a:r>
              <a:rPr lang="en-US" sz="3600" b="1" dirty="0" err="1">
                <a:solidFill>
                  <a:srgbClr val="FF0000"/>
                </a:solidFill>
              </a:rPr>
              <a:t>Chữ</a:t>
            </a:r>
            <a:r>
              <a:rPr lang="en-US" sz="3600" b="1" dirty="0">
                <a:solidFill>
                  <a:srgbClr val="FF0000"/>
                </a:solidFill>
              </a:rPr>
              <a:t> </a:t>
            </a:r>
            <a:r>
              <a:rPr lang="en-US" sz="3600" b="1" dirty="0" err="1">
                <a:solidFill>
                  <a:srgbClr val="FF0000"/>
                </a:solidFill>
              </a:rPr>
              <a:t>số</a:t>
            </a:r>
            <a:r>
              <a:rPr lang="en-US" sz="3600" b="1" dirty="0">
                <a:solidFill>
                  <a:srgbClr val="FF0000"/>
                </a:solidFill>
              </a:rPr>
              <a:t> 3 </a:t>
            </a:r>
            <a:r>
              <a:rPr lang="en-US" sz="3600" b="1" dirty="0" err="1">
                <a:solidFill>
                  <a:srgbClr val="FF0000"/>
                </a:solidFill>
              </a:rPr>
              <a:t>trong</a:t>
            </a:r>
            <a:r>
              <a:rPr lang="en-US" sz="3600" b="1" dirty="0">
                <a:solidFill>
                  <a:srgbClr val="FF0000"/>
                </a:solidFill>
              </a:rPr>
              <a:t> </a:t>
            </a:r>
            <a:r>
              <a:rPr lang="en-US" sz="3600" b="1" dirty="0" err="1">
                <a:solidFill>
                  <a:srgbClr val="FF0000"/>
                </a:solidFill>
              </a:rPr>
              <a:t>số</a:t>
            </a:r>
            <a:r>
              <a:rPr lang="en-US" sz="3600" b="1" dirty="0">
                <a:solidFill>
                  <a:srgbClr val="FF0000"/>
                </a:solidFill>
              </a:rPr>
              <a:t> 839 000 038 </a:t>
            </a:r>
            <a:r>
              <a:rPr lang="en-US" sz="3600" b="1" dirty="0" err="1">
                <a:solidFill>
                  <a:srgbClr val="FF0000"/>
                </a:solidFill>
              </a:rPr>
              <a:t>thuộc</a:t>
            </a:r>
            <a:r>
              <a:rPr lang="en-US" sz="3600" b="1" dirty="0">
                <a:solidFill>
                  <a:srgbClr val="FF0000"/>
                </a:solidFill>
              </a:rPr>
              <a:t> </a:t>
            </a:r>
            <a:r>
              <a:rPr lang="en-US" sz="3600" b="1" dirty="0" err="1">
                <a:solidFill>
                  <a:srgbClr val="FF0000"/>
                </a:solidFill>
              </a:rPr>
              <a:t>hàng</a:t>
            </a:r>
            <a:r>
              <a:rPr lang="en-US" sz="3600" b="1" dirty="0">
                <a:solidFill>
                  <a:srgbClr val="FF0000"/>
                </a:solidFill>
              </a:rPr>
              <a:t> </a:t>
            </a:r>
            <a:r>
              <a:rPr lang="en-US" sz="3600" b="1" dirty="0" err="1">
                <a:solidFill>
                  <a:srgbClr val="FF0000"/>
                </a:solidFill>
              </a:rPr>
              <a:t>chục</a:t>
            </a:r>
            <a:r>
              <a:rPr lang="en-US" sz="3600" b="1" dirty="0">
                <a:solidFill>
                  <a:srgbClr val="FF0000"/>
                </a:solidFill>
              </a:rPr>
              <a:t> </a:t>
            </a:r>
            <a:r>
              <a:rPr lang="en-US" sz="3600" b="1" dirty="0" err="1">
                <a:solidFill>
                  <a:srgbClr val="FF0000"/>
                </a:solidFill>
              </a:rPr>
              <a:t>triệu</a:t>
            </a:r>
            <a:r>
              <a:rPr lang="en-US" sz="3600" b="1" dirty="0">
                <a:solidFill>
                  <a:srgbClr val="FF0000"/>
                </a:solidFill>
              </a:rPr>
              <a:t>, </a:t>
            </a:r>
            <a:r>
              <a:rPr lang="en-US" sz="3600" b="1" dirty="0" err="1">
                <a:solidFill>
                  <a:srgbClr val="FF0000"/>
                </a:solidFill>
              </a:rPr>
              <a:t>lớp</a:t>
            </a:r>
            <a:r>
              <a:rPr lang="en-US" sz="3600" b="1" dirty="0">
                <a:solidFill>
                  <a:srgbClr val="FF0000"/>
                </a:solidFill>
              </a:rPr>
              <a:t> </a:t>
            </a:r>
            <a:r>
              <a:rPr lang="en-US" sz="3600" b="1" dirty="0" err="1">
                <a:solidFill>
                  <a:srgbClr val="FF0000"/>
                </a:solidFill>
              </a:rPr>
              <a:t>triệu</a:t>
            </a:r>
            <a:endParaRPr lang="en-US" sz="3600" b="1" dirty="0">
              <a:solidFill>
                <a:srgbClr val="FF0000"/>
              </a:solidFill>
            </a:endParaRPr>
          </a:p>
        </p:txBody>
      </p:sp>
      <p:pic>
        <p:nvPicPr>
          <p:cNvPr id="16" name="Picture 15"/>
          <p:cNvPicPr>
            <a:picLocks noChangeAspect="1"/>
          </p:cNvPicPr>
          <p:nvPr/>
        </p:nvPicPr>
        <p:blipFill>
          <a:blip r:embed="rId5"/>
          <a:stretch>
            <a:fillRect/>
          </a:stretch>
        </p:blipFill>
        <p:spPr>
          <a:xfrm>
            <a:off x="1016500" y="3907016"/>
            <a:ext cx="2247900" cy="790575"/>
          </a:xfrm>
          <a:prstGeom prst="rect">
            <a:avLst/>
          </a:prstGeom>
        </p:spPr>
      </p:pic>
      <p:sp>
        <p:nvSpPr>
          <p:cNvPr id="17" name="TextBox 16"/>
          <p:cNvSpPr txBox="1"/>
          <p:nvPr/>
        </p:nvSpPr>
        <p:spPr>
          <a:xfrm>
            <a:off x="3544584" y="3750067"/>
            <a:ext cx="7530958" cy="1200329"/>
          </a:xfrm>
          <a:prstGeom prst="rect">
            <a:avLst/>
          </a:prstGeom>
          <a:noFill/>
        </p:spPr>
        <p:txBody>
          <a:bodyPr wrap="square" rtlCol="0">
            <a:spAutoFit/>
          </a:bodyPr>
          <a:lstStyle/>
          <a:p>
            <a:pPr algn="just"/>
            <a:r>
              <a:rPr lang="vi-VN" sz="3600" b="1" dirty="0">
                <a:solidFill>
                  <a:srgbClr val="FF0000"/>
                </a:solidFill>
                <a:latin typeface="Calibri" panose="020F0502020204030204" pitchFamily="34" charset="0"/>
                <a:cs typeface="Calibri" panose="020F0502020204030204" pitchFamily="34" charset="0"/>
              </a:rPr>
              <a:t>Chữ số 3 trong số 9 300 037 thuộc hàng chục, lớp đơn vị</a:t>
            </a:r>
            <a:endParaRPr lang="en-US" sz="3600" b="1" dirty="0">
              <a:solidFill>
                <a:srgbClr val="FF0000"/>
              </a:solidFill>
              <a:latin typeface="Calibri" panose="020F0502020204030204" pitchFamily="34" charset="0"/>
              <a:cs typeface="Calibri" panose="020F0502020204030204" pitchFamily="34" charset="0"/>
            </a:endParaRPr>
          </a:p>
        </p:txBody>
      </p:sp>
      <p:pic>
        <p:nvPicPr>
          <p:cNvPr id="19" name="Picture 18"/>
          <p:cNvPicPr>
            <a:picLocks noChangeAspect="1"/>
          </p:cNvPicPr>
          <p:nvPr/>
        </p:nvPicPr>
        <p:blipFill>
          <a:blip r:embed="rId6"/>
          <a:stretch>
            <a:fillRect/>
          </a:stretch>
        </p:blipFill>
        <p:spPr>
          <a:xfrm>
            <a:off x="857838" y="5204556"/>
            <a:ext cx="2524125" cy="866775"/>
          </a:xfrm>
          <a:prstGeom prst="rect">
            <a:avLst/>
          </a:prstGeom>
        </p:spPr>
      </p:pic>
      <p:sp>
        <p:nvSpPr>
          <p:cNvPr id="20" name="TextBox 19"/>
          <p:cNvSpPr txBox="1"/>
          <p:nvPr/>
        </p:nvSpPr>
        <p:spPr>
          <a:xfrm>
            <a:off x="3575407" y="5034337"/>
            <a:ext cx="7530958" cy="1200329"/>
          </a:xfrm>
          <a:prstGeom prst="rect">
            <a:avLst/>
          </a:prstGeom>
          <a:noFill/>
        </p:spPr>
        <p:txBody>
          <a:bodyPr wrap="square" rtlCol="0">
            <a:spAutoFit/>
          </a:bodyPr>
          <a:lstStyle/>
          <a:p>
            <a:pPr algn="just"/>
            <a:r>
              <a:rPr lang="vi-VN" sz="3600" b="1" dirty="0">
                <a:solidFill>
                  <a:srgbClr val="FF0000"/>
                </a:solidFill>
                <a:latin typeface="Calibri" panose="020F0502020204030204" pitchFamily="34" charset="0"/>
                <a:cs typeface="Calibri" panose="020F0502020204030204" pitchFamily="34" charset="0"/>
              </a:rPr>
              <a:t> Chữ số 2 trong số 239 111 003 thuộc hàng trăm triệu, lớp triệu.</a:t>
            </a:r>
            <a:endParaRPr lang="en-US" sz="3600" b="1" dirty="0">
              <a:solidFill>
                <a:srgbClr val="FF0000"/>
              </a:solidFill>
              <a:latin typeface="Calibri" panose="020F0502020204030204" pitchFamily="34" charset="0"/>
              <a:cs typeface="Calibri" panose="020F0502020204030204" pitchFamily="34" charset="0"/>
            </a:endParaRPr>
          </a:p>
        </p:txBody>
      </p:sp>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7"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wipe(down)">
                                      <p:cBhvr>
                                        <p:cTn id="22" dur="500"/>
                                        <p:tgtEl>
                                          <p:spTgt spid="14">
                                            <p:txEl>
                                              <p:pRg st="0" end="0"/>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7"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wipe(down)">
                                      <p:cBhvr>
                                        <p:cTn id="32" dur="500"/>
                                        <p:tgtEl>
                                          <p:spTgt spid="17">
                                            <p:txEl>
                                              <p:pRg st="0" end="0"/>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7" name="chimes.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0">
                                            <p:txEl>
                                              <p:pRg st="0" end="0"/>
                                            </p:txEl>
                                          </p:spTgt>
                                        </p:tgtEl>
                                        <p:attrNameLst>
                                          <p:attrName>style.visibility</p:attrName>
                                        </p:attrNameLst>
                                      </p:cBhvr>
                                      <p:to>
                                        <p:strVal val="visible"/>
                                      </p:to>
                                    </p:set>
                                    <p:animEffect transition="in" filter="wipe(down)">
                                      <p:cBhvr>
                                        <p:cTn id="42" dur="500"/>
                                        <p:tgtEl>
                                          <p:spTgt spid="20">
                                            <p:txEl>
                                              <p:pRg st="0" end="0"/>
                                            </p:txEl>
                                          </p:spTgt>
                                        </p:tgtEl>
                                      </p:cBhvr>
                                    </p:animEffect>
                                  </p:childTnLst>
                                  <p:subTnLst>
                                    <p:audio>
                                      <p:cMediaNode>
                                        <p:cTn display="0" masterRel="sameClick">
                                          <p:stCondLst>
                                            <p:cond evt="begin" delay="0">
                                              <p:tn val="40"/>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52057" y="2648621"/>
            <a:ext cx="2886319" cy="2886319"/>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439304">
            <a:off x="652971" y="-306481"/>
            <a:ext cx="2354941" cy="2876912"/>
          </a:xfrm>
          <a:prstGeom prst="rect">
            <a:avLst/>
          </a:prstGeom>
        </p:spPr>
      </p:pic>
      <p:grpSp>
        <p:nvGrpSpPr>
          <p:cNvPr id="2" name="Group 1"/>
          <p:cNvGrpSpPr/>
          <p:nvPr/>
        </p:nvGrpSpPr>
        <p:grpSpPr>
          <a:xfrm rot="11258933">
            <a:off x="1809709" y="328645"/>
            <a:ext cx="11948592" cy="5580278"/>
            <a:chOff x="-2916" y="5691"/>
            <a:chExt cx="10464" cy="7930"/>
          </a:xfrm>
        </p:grpSpPr>
        <p:pic>
          <p:nvPicPr>
            <p:cNvPr id="3" name="图片 8" descr="图片包含 电视&#10;&#10;自动生成的说明"/>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916" y="5691"/>
              <a:ext cx="10464" cy="7930"/>
            </a:xfrm>
            <a:prstGeom prst="rect">
              <a:avLst/>
            </a:prstGeom>
          </p:spPr>
        </p:pic>
        <p:sp>
          <p:nvSpPr>
            <p:cNvPr id="6" name="Text Box 24"/>
            <p:cNvSpPr txBox="1"/>
            <p:nvPr/>
          </p:nvSpPr>
          <p:spPr>
            <a:xfrm rot="10736691">
              <a:off x="-516" y="8825"/>
              <a:ext cx="6401" cy="363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lang="vi-VN" sz="3200" b="1" i="0" dirty="0">
                  <a:solidFill>
                    <a:srgbClr val="002060"/>
                  </a:solidFill>
                  <a:effectLst/>
                  <a:latin typeface="Calibri" panose="020F0502020204030204" pitchFamily="34" charset="0"/>
                  <a:cs typeface="Calibri" panose="020F0502020204030204" pitchFamily="34" charset="0"/>
                </a:rPr>
                <a:t>Sao Thiên Vương là hành tinh đầu tiên trong Hệ Mặt trời được phát hiện chỉ bằng kính thiên văn. Nhà thiên văn học người Đức William Herschel là người đã phát hiện ra hành tinh này vào năm 1781.</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6"/>
          <p:cNvPicPr>
            <a:picLocks noChangeAspect="1"/>
          </p:cNvPicPr>
          <p:nvPr/>
        </p:nvPicPr>
        <p:blipFill rotWithShape="1">
          <a:blip r:embed="rId2">
            <a:extLst>
              <a:ext uri="{28A0092B-C50C-407E-A947-70E740481C1C}">
                <a14:useLocalDpi xmlns:a14="http://schemas.microsoft.com/office/drawing/2010/main" val="0"/>
              </a:ext>
            </a:extLst>
          </a:blip>
          <a:srcRect l="284" t="59567" r="183"/>
          <a:stretch>
            <a:fillRect/>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6" name="组合 3"/>
          <p:cNvGrpSpPr/>
          <p:nvPr/>
        </p:nvGrpSpPr>
        <p:grpSpPr>
          <a:xfrm>
            <a:off x="0" y="4531757"/>
            <a:ext cx="12191999" cy="2326243"/>
            <a:chOff x="1" y="4546271"/>
            <a:chExt cx="12191999" cy="2326243"/>
          </a:xfrm>
        </p:grpSpPr>
        <p:sp>
          <p:nvSpPr>
            <p:cNvPr id="7" name="任意多边形 4"/>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SimSun" panose="02010600030101010101" pitchFamily="2" charset="-122"/>
                <a:cs typeface="Calibri" panose="020F0502020204030204" pitchFamily="34" charset="0"/>
              </a:endParaRPr>
            </a:p>
          </p:txBody>
        </p:sp>
        <p:sp>
          <p:nvSpPr>
            <p:cNvPr id="8" name="任意多边形 5"/>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SimSun" panose="02010600030101010101" pitchFamily="2" charset="-122"/>
                <a:cs typeface="Calibri" panose="020F0502020204030204" pitchFamily="34" charset="0"/>
              </a:endParaRPr>
            </a:p>
          </p:txBody>
        </p:sp>
      </p:grpSp>
      <p:pic>
        <p:nvPicPr>
          <p:cNvPr id="9" name="next">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13" name="Cloud 12"/>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đơn</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vị</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gồm</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những</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hàng</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1" name="Picture 20">
            <a:hlinkClick r:id="" action="ppaction://hlinkshowjump?jump=endshow"/>
          </p:cNvPr>
          <p:cNvPicPr>
            <a:picLocks noChangeAspect="1"/>
          </p:cNvPicPr>
          <p:nvPr/>
        </p:nvPicPr>
        <p:blipFill rotWithShape="1">
          <a:blip r:embed="rId5" cstate="print">
            <a:extLst>
              <a:ext uri="{28A0092B-C50C-407E-A947-70E740481C1C}">
                <a14:useLocalDpi xmlns:a14="http://schemas.microsoft.com/office/drawing/2010/main" val="0"/>
              </a:ext>
            </a:extLst>
          </a:blip>
          <a:srcRect l="56521" t="24219" r="8696" b="33045"/>
          <a:stretch>
            <a:fillRect/>
          </a:stretch>
        </p:blipFill>
        <p:spPr>
          <a:xfrm>
            <a:off x="109929" y="6261985"/>
            <a:ext cx="476746" cy="456882"/>
          </a:xfrm>
          <a:prstGeom prst="ellipse">
            <a:avLst/>
          </a:prstGeom>
        </p:spPr>
      </p:pic>
      <p:sp>
        <p:nvSpPr>
          <p:cNvPr id="22" name="Rectangle 21"/>
          <p:cNvSpPr/>
          <p:nvPr/>
        </p:nvSpPr>
        <p:spPr>
          <a:xfrm>
            <a:off x="613651" y="3659515"/>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29"/>
          <p:cNvSpPr/>
          <p:nvPr/>
        </p:nvSpPr>
        <p:spPr>
          <a:xfrm>
            <a:off x="8137060"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5" name="Rectangle 34"/>
          <p:cNvSpPr/>
          <p:nvPr/>
        </p:nvSpPr>
        <p:spPr>
          <a:xfrm>
            <a:off x="4309623" y="3690336"/>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6" name="du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5030" y="5268540"/>
            <a:ext cx="854803" cy="854803"/>
          </a:xfrm>
          <a:prstGeom prst="ellipse">
            <a:avLst/>
          </a:prstGeom>
        </p:spPr>
      </p:pic>
      <p:pic>
        <p:nvPicPr>
          <p:cNvPr id="37" name="sai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36116" y="5251823"/>
            <a:ext cx="837291" cy="847141"/>
          </a:xfrm>
          <a:prstGeom prst="ellipse">
            <a:avLst/>
          </a:prstGeom>
        </p:spPr>
      </p:pic>
      <p:pic>
        <p:nvPicPr>
          <p:cNvPr id="38" name="sai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29495" y="5323743"/>
            <a:ext cx="837291" cy="847141"/>
          </a:xfrm>
          <a:prstGeom prst="ellipse">
            <a:avLst/>
          </a:prstGeom>
        </p:spPr>
      </p:pic>
      <p:sp>
        <p:nvSpPr>
          <p:cNvPr id="39" name="TextBox 38"/>
          <p:cNvSpPr txBox="1"/>
          <p:nvPr/>
        </p:nvSpPr>
        <p:spPr>
          <a:xfrm>
            <a:off x="4304872" y="4017195"/>
            <a:ext cx="3369924" cy="1077218"/>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đơn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vị</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trăm</a:t>
            </a:r>
            <a:endParaRPr lang="en-US" sz="3200" b="1" dirty="0">
              <a:latin typeface="Calibri" panose="020F0502020204030204" pitchFamily="34" charset="0"/>
              <a:cs typeface="Calibri" panose="020F0502020204030204" pitchFamily="34" charset="0"/>
            </a:endParaRPr>
          </a:p>
        </p:txBody>
      </p:sp>
      <p:sp>
        <p:nvSpPr>
          <p:cNvPr id="40" name="TextBox 39"/>
          <p:cNvSpPr txBox="1"/>
          <p:nvPr/>
        </p:nvSpPr>
        <p:spPr>
          <a:xfrm>
            <a:off x="708916" y="3904181"/>
            <a:ext cx="2866490" cy="1569660"/>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nghìn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trăm</a:t>
            </a:r>
            <a:endParaRPr lang="en-US" sz="3200" b="1" dirty="0">
              <a:latin typeface="Calibri" panose="020F0502020204030204" pitchFamily="34" charset="0"/>
              <a:cs typeface="Calibri" panose="020F0502020204030204" pitchFamily="34" charset="0"/>
            </a:endParaRPr>
          </a:p>
        </p:txBody>
      </p:sp>
      <p:sp>
        <p:nvSpPr>
          <p:cNvPr id="41" name="TextBox 40"/>
          <p:cNvSpPr txBox="1"/>
          <p:nvPr/>
        </p:nvSpPr>
        <p:spPr>
          <a:xfrm>
            <a:off x="8465906" y="3832262"/>
            <a:ext cx="2866490" cy="1569660"/>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đơn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vị</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nghìn</a:t>
            </a:r>
            <a:endParaRPr lang="en-US" sz="3200" b="1"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8"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9"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subTnLst>
                                    <p:audio>
                                      <p:cMediaNode>
                                        <p:cTn display="0" masterRel="sameClick">
                                          <p:stCondLst>
                                            <p:cond evt="begin" delay="0">
                                              <p:tn val="25"/>
                                            </p:cond>
                                          </p:stCondLst>
                                          <p:endCondLst>
                                            <p:cond evt="onStopAudio" delay="0">
                                              <p:tgtEl>
                                                <p:sldTgt/>
                                              </p:tgtEl>
                                            </p:cond>
                                          </p:endCondLst>
                                        </p:cTn>
                                        <p:tgtEl>
                                          <p:sndTgt r:embed="rId9"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2510565" y="2553559"/>
            <a:ext cx="6655476" cy="1031003"/>
            <a:chOff x="5266189" y="1443269"/>
            <a:chExt cx="6655476" cy="1031003"/>
          </a:xfrm>
        </p:grpSpPr>
        <p:sp>
          <p:nvSpPr>
            <p:cNvPr id="4" name="TextBox 47"/>
            <p:cNvSpPr txBox="1"/>
            <p:nvPr/>
          </p:nvSpPr>
          <p:spPr>
            <a:xfrm>
              <a:off x="6402804" y="1586382"/>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FF00"/>
                  </a:solidFill>
                  <a:effectLst/>
                  <a:uLnTx/>
                  <a:uFillTx/>
                  <a:ea typeface="+mn-ea"/>
                  <a:cs typeface="+mn-cs"/>
                </a:rPr>
                <a:t>GV GHI DẶN DÒ Ở ĐÂY.</a:t>
              </a:r>
              <a:endParaRPr kumimoji="0" lang="en-US" sz="4000" b="1" i="0" u="none" strike="noStrike" kern="1200" cap="none" spc="0" normalizeH="0" baseline="0" noProof="0" dirty="0">
                <a:ln>
                  <a:noFill/>
                </a:ln>
                <a:solidFill>
                  <a:srgbClr val="FFFF00"/>
                </a:solidFill>
                <a:effectLst/>
                <a:uLnTx/>
                <a:uFillTx/>
                <a:ea typeface="+mn-ea"/>
                <a:cs typeface="Calibri" panose="020F0502020204030204" pitchFamily="34" charset="0"/>
              </a:endParaRPr>
            </a:p>
          </p:txBody>
        </p:sp>
        <p:pic>
          <p:nvPicPr>
            <p:cNvPr id="6" name="Hình ảnh 32" descr="Ảnh có chứa văn bản&#10;&#10;Mô tả được tạo tự động"/>
            <p:cNvPicPr>
              <a:picLocks noChangeAspect="1"/>
            </p:cNvPicPr>
            <p:nvPr/>
          </p:nvPicPr>
          <p:blipFill rotWithShape="1">
            <a:blip r:embed="rId2" cstate="print">
              <a:extLst>
                <a:ext uri="{28A0092B-C50C-407E-A947-70E740481C1C}">
                  <a14:useLocalDpi xmlns:a14="http://schemas.microsoft.com/office/drawing/2010/main" val="0"/>
                </a:ext>
              </a:extLst>
            </a:blip>
            <a:srcRect l="7026" t="17614" r="67932" b="42005"/>
            <a:stretch>
              <a:fillRect/>
            </a:stretch>
          </p:blipFill>
          <p:spPr>
            <a:xfrm>
              <a:off x="5266189" y="1443269"/>
              <a:ext cx="1136648" cy="1031003"/>
            </a:xfrm>
            <a:prstGeom prst="rect">
              <a:avLst/>
            </a:prstGeom>
          </p:spPr>
        </p:pic>
      </p:grpSp>
      <p:grpSp>
        <p:nvGrpSpPr>
          <p:cNvPr id="8" name="Group 7"/>
          <p:cNvGrpSpPr/>
          <p:nvPr/>
        </p:nvGrpSpPr>
        <p:grpSpPr>
          <a:xfrm>
            <a:off x="2518681" y="3714001"/>
            <a:ext cx="6613984" cy="1058675"/>
            <a:chOff x="5274305" y="2603711"/>
            <a:chExt cx="6613984" cy="1058675"/>
          </a:xfrm>
        </p:grpSpPr>
        <p:sp>
          <p:nvSpPr>
            <p:cNvPr id="9" name="TextBox 47"/>
            <p:cNvSpPr txBox="1"/>
            <p:nvPr/>
          </p:nvSpPr>
          <p:spPr>
            <a:xfrm>
              <a:off x="6369428" y="2880249"/>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FF00"/>
                  </a:solidFill>
                  <a:effectLst/>
                  <a:uLnTx/>
                  <a:uFillTx/>
                  <a:ea typeface="+mn-ea"/>
                  <a:cs typeface="+mn-cs"/>
                </a:rPr>
                <a:t>GV GHI DẶN DÒ Ở ĐÂY.</a:t>
              </a:r>
              <a:endParaRPr kumimoji="0" lang="en-US" sz="4000" b="1" i="0" u="none" strike="noStrike" kern="1200" cap="none" spc="0" normalizeH="0" baseline="0" noProof="0" dirty="0">
                <a:ln>
                  <a:noFill/>
                </a:ln>
                <a:solidFill>
                  <a:srgbClr val="FFFF00"/>
                </a:solidFill>
                <a:effectLst/>
                <a:uLnTx/>
                <a:uFillTx/>
                <a:ea typeface="+mn-ea"/>
                <a:cs typeface="Calibri" panose="020F0502020204030204" pitchFamily="34" charset="0"/>
              </a:endParaRPr>
            </a:p>
          </p:txBody>
        </p:sp>
        <p:pic>
          <p:nvPicPr>
            <p:cNvPr id="10" name="Hình ảnh 32" descr="Ảnh có chứa văn bản&#10;&#10;Mô tả được tạo tự động"/>
            <p:cNvPicPr>
              <a:picLocks noChangeAspect="1"/>
            </p:cNvPicPr>
            <p:nvPr/>
          </p:nvPicPr>
          <p:blipFill rotWithShape="1">
            <a:blip r:embed="rId2" cstate="print">
              <a:extLst>
                <a:ext uri="{28A0092B-C50C-407E-A947-70E740481C1C}">
                  <a14:useLocalDpi xmlns:a14="http://schemas.microsoft.com/office/drawing/2010/main" val="0"/>
                </a:ext>
              </a:extLst>
            </a:blip>
            <a:srcRect l="7026" t="17614" r="67932" b="42005"/>
            <a:stretch>
              <a:fillRect/>
            </a:stretch>
          </p:blipFill>
          <p:spPr>
            <a:xfrm>
              <a:off x="5274305" y="2603711"/>
              <a:ext cx="1136648" cy="1031003"/>
            </a:xfrm>
            <a:prstGeom prst="rect">
              <a:avLst/>
            </a:prstGeom>
          </p:spPr>
        </p:pic>
      </p:grpSp>
      <p:grpSp>
        <p:nvGrpSpPr>
          <p:cNvPr id="11" name="Group 10"/>
          <p:cNvGrpSpPr/>
          <p:nvPr/>
        </p:nvGrpSpPr>
        <p:grpSpPr>
          <a:xfrm>
            <a:off x="2518681" y="5065191"/>
            <a:ext cx="6613984" cy="1031003"/>
            <a:chOff x="5274305" y="3954901"/>
            <a:chExt cx="6613984" cy="1031003"/>
          </a:xfrm>
        </p:grpSpPr>
        <p:sp>
          <p:nvSpPr>
            <p:cNvPr id="12" name="TextBox 47"/>
            <p:cNvSpPr txBox="1"/>
            <p:nvPr/>
          </p:nvSpPr>
          <p:spPr>
            <a:xfrm>
              <a:off x="6369428" y="4122847"/>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FF00"/>
                  </a:solidFill>
                  <a:effectLst/>
                  <a:uLnTx/>
                  <a:uFillTx/>
                  <a:ea typeface="+mn-ea"/>
                  <a:cs typeface="+mn-cs"/>
                </a:rPr>
                <a:t>GV GHI DẶN DÒ Ở ĐÂY.</a:t>
              </a:r>
              <a:endParaRPr kumimoji="0" lang="en-US" sz="4000" b="1" i="0" u="none" strike="noStrike" kern="1200" cap="none" spc="0" normalizeH="0" baseline="0" noProof="0" dirty="0">
                <a:ln>
                  <a:noFill/>
                </a:ln>
                <a:solidFill>
                  <a:srgbClr val="FFFF00"/>
                </a:solidFill>
                <a:effectLst/>
                <a:uLnTx/>
                <a:uFillTx/>
                <a:ea typeface="+mn-ea"/>
                <a:cs typeface="Calibri" panose="020F0502020204030204" pitchFamily="34" charset="0"/>
              </a:endParaRPr>
            </a:p>
          </p:txBody>
        </p:sp>
        <p:pic>
          <p:nvPicPr>
            <p:cNvPr id="13" name="Hình ảnh 32" descr="Ảnh có chứa văn bản&#10;&#10;Mô tả được tạo tự động"/>
            <p:cNvPicPr>
              <a:picLocks noChangeAspect="1"/>
            </p:cNvPicPr>
            <p:nvPr/>
          </p:nvPicPr>
          <p:blipFill rotWithShape="1">
            <a:blip r:embed="rId2" cstate="print">
              <a:extLst>
                <a:ext uri="{28A0092B-C50C-407E-A947-70E740481C1C}">
                  <a14:useLocalDpi xmlns:a14="http://schemas.microsoft.com/office/drawing/2010/main" val="0"/>
                </a:ext>
              </a:extLst>
            </a:blip>
            <a:srcRect l="7026" t="17614" r="67932" b="42005"/>
            <a:stretch>
              <a:fillRect/>
            </a:stretch>
          </p:blipFill>
          <p:spPr>
            <a:xfrm>
              <a:off x="5274305" y="3954901"/>
              <a:ext cx="1136648" cy="1031003"/>
            </a:xfrm>
            <a:prstGeom prst="rect">
              <a:avLst/>
            </a:prstGeom>
          </p:spPr>
        </p:pic>
      </p:grpSp>
      <p:pic>
        <p:nvPicPr>
          <p:cNvPr id="14" name="Picture 13"/>
          <p:cNvPicPr>
            <a:picLocks noChangeAspect="1"/>
          </p:cNvPicPr>
          <p:nvPr/>
        </p:nvPicPr>
        <p:blipFill>
          <a:blip r:embed="rId3"/>
          <a:stretch>
            <a:fillRect/>
          </a:stretch>
        </p:blipFill>
        <p:spPr>
          <a:xfrm>
            <a:off x="3051164" y="680724"/>
            <a:ext cx="6285521" cy="1938696"/>
          </a:xfrm>
          <a:prstGeom prst="rect">
            <a:avLst/>
          </a:prstGeom>
        </p:spPr>
      </p:pic>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15" name="图片 14" descr="a6a6d201e3a52359e6f7f4c39de68391"/>
          <p:cNvPicPr>
            <a:picLocks noChangeAspect="1"/>
          </p:cNvPicPr>
          <p:nvPr/>
        </p:nvPicPr>
        <p:blipFill>
          <a:blip r:embed="rId2"/>
          <a:stretch>
            <a:fillRect/>
          </a:stretch>
        </p:blipFill>
        <p:spPr>
          <a:xfrm>
            <a:off x="1545590" y="-344805"/>
            <a:ext cx="10834770" cy="7316470"/>
          </a:xfrm>
          <a:prstGeom prst="rect">
            <a:avLst/>
          </a:prstGeom>
        </p:spPr>
      </p:pic>
      <p:pic>
        <p:nvPicPr>
          <p:cNvPr id="2" name="图片 6" descr="undefined (16)"/>
          <p:cNvPicPr>
            <a:picLocks noChangeAspect="1"/>
          </p:cNvPicPr>
          <p:nvPr/>
        </p:nvPicPr>
        <p:blipFill>
          <a:blip r:embed="rId3"/>
          <a:stretch>
            <a:fillRect/>
          </a:stretch>
        </p:blipFill>
        <p:spPr>
          <a:xfrm>
            <a:off x="-81280" y="3660915"/>
            <a:ext cx="5516309" cy="3225660"/>
          </a:xfrm>
          <a:prstGeom prst="rect">
            <a:avLst/>
          </a:prstGeom>
        </p:spPr>
      </p:pic>
      <p:pic>
        <p:nvPicPr>
          <p:cNvPr id="3" name="Picture 2" descr="Picture1"/>
          <p:cNvPicPr>
            <a:picLocks noChangeAspect="1"/>
          </p:cNvPicPr>
          <p:nvPr/>
        </p:nvPicPr>
        <p:blipFill>
          <a:blip r:embed="rId4"/>
          <a:stretch>
            <a:fillRect/>
          </a:stretch>
        </p:blipFill>
        <p:spPr>
          <a:xfrm>
            <a:off x="4274585" y="2207195"/>
            <a:ext cx="4968240" cy="2750185"/>
          </a:xfrm>
          <a:prstGeom prst="rect">
            <a:avLst/>
          </a:prstGeom>
        </p:spPr>
      </p:pic>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6"/>
          <p:cNvPicPr>
            <a:picLocks noChangeAspect="1"/>
          </p:cNvPicPr>
          <p:nvPr/>
        </p:nvPicPr>
        <p:blipFill rotWithShape="1">
          <a:blip r:embed="rId2">
            <a:extLst>
              <a:ext uri="{28A0092B-C50C-407E-A947-70E740481C1C}">
                <a14:useLocalDpi xmlns:a14="http://schemas.microsoft.com/office/drawing/2010/main" val="0"/>
              </a:ext>
            </a:extLst>
          </a:blip>
          <a:srcRect l="284" t="59567" r="183"/>
          <a:stretch>
            <a:fillRect/>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9" name="组合 3"/>
          <p:cNvGrpSpPr/>
          <p:nvPr/>
        </p:nvGrpSpPr>
        <p:grpSpPr>
          <a:xfrm>
            <a:off x="0" y="4531757"/>
            <a:ext cx="12191999" cy="2326243"/>
            <a:chOff x="1" y="4546271"/>
            <a:chExt cx="12191999" cy="2326243"/>
          </a:xfrm>
        </p:grpSpPr>
        <p:sp>
          <p:nvSpPr>
            <p:cNvPr id="13" name="任意多边形 4"/>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SimSun" panose="02010600030101010101" pitchFamily="2" charset="-122"/>
                <a:cs typeface="Calibri" panose="020F0502020204030204" pitchFamily="34" charset="0"/>
              </a:endParaRPr>
            </a:p>
          </p:txBody>
        </p:sp>
        <p:sp>
          <p:nvSpPr>
            <p:cNvPr id="18" name="任意多边形 5"/>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SimSun" panose="02010600030101010101" pitchFamily="2" charset="-122"/>
                <a:cs typeface="Calibri" panose="020F0502020204030204" pitchFamily="34" charset="0"/>
              </a:endParaRPr>
            </a:p>
          </p:txBody>
        </p:sp>
      </p:grpSp>
      <p:pic>
        <p:nvPicPr>
          <p:cNvPr id="19" name="next">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20" name="Cloud 19"/>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chứa</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0 ở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đơn</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vị</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1" name="Picture 20">
            <a:hlinkClick r:id="" action="ppaction://hlinkshowjump?jump=endshow"/>
          </p:cNvPr>
          <p:cNvPicPr>
            <a:picLocks noChangeAspect="1"/>
          </p:cNvPicPr>
          <p:nvPr/>
        </p:nvPicPr>
        <p:blipFill rotWithShape="1">
          <a:blip r:embed="rId5" cstate="print">
            <a:extLst>
              <a:ext uri="{28A0092B-C50C-407E-A947-70E740481C1C}">
                <a14:useLocalDpi xmlns:a14="http://schemas.microsoft.com/office/drawing/2010/main" val="0"/>
              </a:ext>
            </a:extLst>
          </a:blip>
          <a:srcRect l="56521" t="24219" r="8696" b="33045"/>
          <a:stretch>
            <a:fillRect/>
          </a:stretch>
        </p:blipFill>
        <p:spPr>
          <a:xfrm>
            <a:off x="109929" y="6261985"/>
            <a:ext cx="476746" cy="456882"/>
          </a:xfrm>
          <a:prstGeom prst="ellipse">
            <a:avLst/>
          </a:prstGeom>
        </p:spPr>
      </p:pic>
      <p:sp>
        <p:nvSpPr>
          <p:cNvPr id="22" name="Rectangle 21"/>
          <p:cNvSpPr/>
          <p:nvPr/>
        </p:nvSpPr>
        <p:spPr>
          <a:xfrm>
            <a:off x="4373993"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23" name="Rectangle 22"/>
          <p:cNvSpPr/>
          <p:nvPr/>
        </p:nvSpPr>
        <p:spPr>
          <a:xfrm>
            <a:off x="8137060"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24" name="Rectangle 23"/>
          <p:cNvSpPr/>
          <p:nvPr/>
        </p:nvSpPr>
        <p:spPr>
          <a:xfrm>
            <a:off x="610926"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5" name="du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86333" y="5247992"/>
            <a:ext cx="854803" cy="854803"/>
          </a:xfrm>
          <a:prstGeom prst="ellipse">
            <a:avLst/>
          </a:prstGeom>
        </p:spPr>
      </p:pic>
      <p:pic>
        <p:nvPicPr>
          <p:cNvPr id="26" name="sai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36116" y="5251823"/>
            <a:ext cx="837291" cy="847141"/>
          </a:xfrm>
          <a:prstGeom prst="ellipse">
            <a:avLst/>
          </a:prstGeom>
        </p:spPr>
      </p:pic>
      <p:pic>
        <p:nvPicPr>
          <p:cNvPr id="27" name="sai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69981" y="5251823"/>
            <a:ext cx="837291" cy="847141"/>
          </a:xfrm>
          <a:prstGeom prst="ellipse">
            <a:avLst/>
          </a:prstGeom>
        </p:spPr>
      </p:pic>
      <p:sp>
        <p:nvSpPr>
          <p:cNvPr id="28" name="TextBox 27"/>
          <p:cNvSpPr txBox="1"/>
          <p:nvPr/>
        </p:nvSpPr>
        <p:spPr>
          <a:xfrm>
            <a:off x="811658" y="4006921"/>
            <a:ext cx="28664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819 055</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9" name="TextBox 28"/>
          <p:cNvSpPr txBox="1"/>
          <p:nvPr/>
        </p:nvSpPr>
        <p:spPr>
          <a:xfrm>
            <a:off x="4417888" y="4119937"/>
            <a:ext cx="31849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700 198</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5" name="TextBox 34"/>
          <p:cNvSpPr txBox="1"/>
          <p:nvPr/>
        </p:nvSpPr>
        <p:spPr>
          <a:xfrm>
            <a:off x="8476180" y="4048019"/>
            <a:ext cx="28664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b="1" dirty="0">
                <a:solidFill>
                  <a:prstClr val="black"/>
                </a:solidFill>
                <a:latin typeface="Calibri" panose="020F0502020204030204" pitchFamily="34" charset="0"/>
                <a:cs typeface="Calibri" panose="020F0502020204030204" pitchFamily="34" charset="0"/>
              </a:rPr>
              <a:t>340 155</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6" name="TextBox 35"/>
          <p:cNvSpPr txBox="1"/>
          <p:nvPr/>
        </p:nvSpPr>
        <p:spPr>
          <a:xfrm>
            <a:off x="0" y="161925"/>
            <a:ext cx="5181600" cy="461665"/>
          </a:xfrm>
          <a:prstGeom prst="rect">
            <a:avLst/>
          </a:prstGeom>
          <a:noFill/>
        </p:spPr>
        <p:txBody>
          <a:bodyPr wrap="square" rtlCol="0">
            <a:spAutoFit/>
          </a:bodyPr>
          <a:lstStyle/>
          <a:p>
            <a:r>
              <a:rPr lang="en-US" sz="2400" dirty="0" err="1">
                <a:solidFill>
                  <a:schemeClr val="bg1"/>
                </a:solidFill>
                <a:latin typeface="Pattaya" panose="00000500000000000000" pitchFamily="2" charset="-34"/>
                <a:cs typeface="Pattaya" panose="00000500000000000000" pitchFamily="2" charset="-34"/>
              </a:rPr>
              <a:t>Hương</a:t>
            </a:r>
            <a:r>
              <a:rPr lang="en-US" sz="2400" dirty="0">
                <a:solidFill>
                  <a:schemeClr val="bg1"/>
                </a:solidFill>
                <a:latin typeface="Pattaya" panose="00000500000000000000" pitchFamily="2" charset="-34"/>
                <a:cs typeface="Pattaya" panose="00000500000000000000" pitchFamily="2" charset="-34"/>
              </a:rPr>
              <a:t> </a:t>
            </a:r>
            <a:r>
              <a:rPr lang="en-US" sz="2400" dirty="0" err="1">
                <a:solidFill>
                  <a:schemeClr val="bg1"/>
                </a:solidFill>
                <a:latin typeface="Pattaya" panose="00000500000000000000" pitchFamily="2" charset="-34"/>
                <a:cs typeface="Pattaya" panose="00000500000000000000" pitchFamily="2" charset="-34"/>
              </a:rPr>
              <a:t>Thảo</a:t>
            </a:r>
            <a:r>
              <a:rPr lang="en-US" sz="2400" dirty="0">
                <a:solidFill>
                  <a:schemeClr val="bg1"/>
                </a:solidFill>
                <a:latin typeface="Pattaya" panose="00000500000000000000" pitchFamily="2" charset="-34"/>
                <a:cs typeface="Pattaya" panose="00000500000000000000" pitchFamily="2" charset="-34"/>
              </a:rPr>
              <a:t> – </a:t>
            </a:r>
            <a:r>
              <a:rPr lang="en-US" sz="2400" dirty="0" err="1">
                <a:solidFill>
                  <a:schemeClr val="bg1"/>
                </a:solidFill>
                <a:latin typeface="Pattaya" panose="00000500000000000000" pitchFamily="2" charset="-34"/>
                <a:cs typeface="Pattaya" panose="00000500000000000000" pitchFamily="2" charset="-34"/>
              </a:rPr>
              <a:t>Zalo</a:t>
            </a:r>
            <a:r>
              <a:rPr lang="en-US" sz="2400" dirty="0">
                <a:solidFill>
                  <a:schemeClr val="bg1"/>
                </a:solidFill>
                <a:latin typeface="Pattaya" panose="00000500000000000000" pitchFamily="2" charset="-34"/>
                <a:cs typeface="Pattaya" panose="00000500000000000000" pitchFamily="2" charset="-34"/>
              </a:rPr>
              <a:t> 0972.115.126</a:t>
            </a:r>
            <a:endParaRPr lang="en-US" sz="2400" dirty="0">
              <a:solidFill>
                <a:schemeClr val="bg1"/>
              </a:solidFill>
              <a:latin typeface="Pattaya" panose="00000500000000000000" pitchFamily="2" charset="-34"/>
              <a:cs typeface="Pattaya" panose="00000500000000000000" pitchFamily="2" charset="-3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8"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Effect transition="in" filter="fade">
                                      <p:cBhvr>
                                        <p:cTn id="22" dur="500"/>
                                        <p:tgtEl>
                                          <p:spTgt spid="27"/>
                                        </p:tgtEl>
                                      </p:cBhvr>
                                    </p:animEffect>
                                  </p:childTnLst>
                                  <p:subTnLst>
                                    <p:audio>
                                      <p:cMediaNode>
                                        <p:cTn display="0" masterRel="sameClick">
                                          <p:stCondLst>
                                            <p:cond evt="begin" delay="0">
                                              <p:tn val="18"/>
                                            </p:cond>
                                          </p:stCondLst>
                                          <p:endCondLst>
                                            <p:cond evt="onStopAudio" delay="0">
                                              <p:tgtEl>
                                                <p:sldTgt/>
                                              </p:tgtEl>
                                            </p:cond>
                                          </p:endCondLst>
                                        </p:cTn>
                                        <p:tgtEl>
                                          <p:sndTgt r:embed="rId9"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fill="hold"/>
                                        <p:tgtEl>
                                          <p:spTgt spid="26"/>
                                        </p:tgtEl>
                                        <p:attrNameLst>
                                          <p:attrName>ppt_w</p:attrName>
                                        </p:attrNameLst>
                                      </p:cBhvr>
                                      <p:tavLst>
                                        <p:tav tm="0">
                                          <p:val>
                                            <p:fltVal val="0"/>
                                          </p:val>
                                        </p:tav>
                                        <p:tav tm="100000">
                                          <p:val>
                                            <p:strVal val="#ppt_w"/>
                                          </p:val>
                                        </p:tav>
                                      </p:tavLst>
                                    </p:anim>
                                    <p:anim calcmode="lin" valueType="num">
                                      <p:cBhvr>
                                        <p:cTn id="28" dur="500" fill="hold"/>
                                        <p:tgtEl>
                                          <p:spTgt spid="26"/>
                                        </p:tgtEl>
                                        <p:attrNameLst>
                                          <p:attrName>ppt_h</p:attrName>
                                        </p:attrNameLst>
                                      </p:cBhvr>
                                      <p:tavLst>
                                        <p:tav tm="0">
                                          <p:val>
                                            <p:fltVal val="0"/>
                                          </p:val>
                                        </p:tav>
                                        <p:tav tm="100000">
                                          <p:val>
                                            <p:strVal val="#ppt_h"/>
                                          </p:val>
                                        </p:tav>
                                      </p:tavLst>
                                    </p:anim>
                                    <p:animEffect transition="in" filter="fade">
                                      <p:cBhvr>
                                        <p:cTn id="29" dur="500"/>
                                        <p:tgtEl>
                                          <p:spTgt spid="26"/>
                                        </p:tgtEl>
                                      </p:cBhvr>
                                    </p:animEffect>
                                  </p:childTnLst>
                                  <p:subTnLst>
                                    <p:audio>
                                      <p:cMediaNode>
                                        <p:cTn display="0" masterRel="sameClick">
                                          <p:stCondLst>
                                            <p:cond evt="begin" delay="0">
                                              <p:tn val="25"/>
                                            </p:cond>
                                          </p:stCondLst>
                                          <p:endCondLst>
                                            <p:cond evt="onStopAudio" delay="0">
                                              <p:tgtEl>
                                                <p:sldTgt/>
                                              </p:tgtEl>
                                            </p:cond>
                                          </p:endCondLst>
                                        </p:cTn>
                                        <p:tgtEl>
                                          <p:sndTgt r:embed="rId9"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6"/>
          <p:cNvPicPr>
            <a:picLocks noChangeAspect="1"/>
          </p:cNvPicPr>
          <p:nvPr/>
        </p:nvPicPr>
        <p:blipFill rotWithShape="1">
          <a:blip r:embed="rId2">
            <a:extLst>
              <a:ext uri="{28A0092B-C50C-407E-A947-70E740481C1C}">
                <a14:useLocalDpi xmlns:a14="http://schemas.microsoft.com/office/drawing/2010/main" val="0"/>
              </a:ext>
            </a:extLst>
          </a:blip>
          <a:srcRect l="284" t="59567" r="183"/>
          <a:stretch>
            <a:fillRect/>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6" name="组合 3"/>
          <p:cNvGrpSpPr/>
          <p:nvPr/>
        </p:nvGrpSpPr>
        <p:grpSpPr>
          <a:xfrm>
            <a:off x="0" y="4531757"/>
            <a:ext cx="12191999" cy="2326243"/>
            <a:chOff x="1" y="4546271"/>
            <a:chExt cx="12191999" cy="2326243"/>
          </a:xfrm>
        </p:grpSpPr>
        <p:sp>
          <p:nvSpPr>
            <p:cNvPr id="7" name="任意多边形 4"/>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SimSun" panose="02010600030101010101" pitchFamily="2" charset="-122"/>
                <a:cs typeface="Calibri" panose="020F0502020204030204" pitchFamily="34" charset="0"/>
              </a:endParaRPr>
            </a:p>
          </p:txBody>
        </p:sp>
        <p:sp>
          <p:nvSpPr>
            <p:cNvPr id="8" name="任意多边形 5"/>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SimSun" panose="02010600030101010101" pitchFamily="2" charset="-122"/>
                <a:cs typeface="Calibri" panose="020F0502020204030204" pitchFamily="34" charset="0"/>
              </a:endParaRPr>
            </a:p>
          </p:txBody>
        </p:sp>
      </p:grpSp>
      <p:pic>
        <p:nvPicPr>
          <p:cNvPr id="9" name="next">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13" name="Cloud 12"/>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đơn</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vị</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gồm</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những</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hàng</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1" name="Picture 20">
            <a:hlinkClick r:id="" action="ppaction://hlinkshowjump?jump=endshow"/>
          </p:cNvPr>
          <p:cNvPicPr>
            <a:picLocks noChangeAspect="1"/>
          </p:cNvPicPr>
          <p:nvPr/>
        </p:nvPicPr>
        <p:blipFill rotWithShape="1">
          <a:blip r:embed="rId5" cstate="print">
            <a:extLst>
              <a:ext uri="{28A0092B-C50C-407E-A947-70E740481C1C}">
                <a14:useLocalDpi xmlns:a14="http://schemas.microsoft.com/office/drawing/2010/main" val="0"/>
              </a:ext>
            </a:extLst>
          </a:blip>
          <a:srcRect l="56521" t="24219" r="8696" b="33045"/>
          <a:stretch>
            <a:fillRect/>
          </a:stretch>
        </p:blipFill>
        <p:spPr>
          <a:xfrm>
            <a:off x="109929" y="6261985"/>
            <a:ext cx="476746" cy="456882"/>
          </a:xfrm>
          <a:prstGeom prst="ellipse">
            <a:avLst/>
          </a:prstGeom>
        </p:spPr>
      </p:pic>
      <p:sp>
        <p:nvSpPr>
          <p:cNvPr id="22" name="Rectangle 21"/>
          <p:cNvSpPr/>
          <p:nvPr/>
        </p:nvSpPr>
        <p:spPr>
          <a:xfrm>
            <a:off x="613651" y="3659515"/>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29"/>
          <p:cNvSpPr/>
          <p:nvPr/>
        </p:nvSpPr>
        <p:spPr>
          <a:xfrm>
            <a:off x="8137060"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5" name="Rectangle 34"/>
          <p:cNvSpPr/>
          <p:nvPr/>
        </p:nvSpPr>
        <p:spPr>
          <a:xfrm>
            <a:off x="4309623" y="3690336"/>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6" name="du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5030" y="5268540"/>
            <a:ext cx="854803" cy="854803"/>
          </a:xfrm>
          <a:prstGeom prst="ellipse">
            <a:avLst/>
          </a:prstGeom>
        </p:spPr>
      </p:pic>
      <p:pic>
        <p:nvPicPr>
          <p:cNvPr id="37" name="sai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36116" y="5251823"/>
            <a:ext cx="837291" cy="847141"/>
          </a:xfrm>
          <a:prstGeom prst="ellipse">
            <a:avLst/>
          </a:prstGeom>
        </p:spPr>
      </p:pic>
      <p:pic>
        <p:nvPicPr>
          <p:cNvPr id="38" name="sai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29495" y="5323743"/>
            <a:ext cx="837291" cy="847141"/>
          </a:xfrm>
          <a:prstGeom prst="ellipse">
            <a:avLst/>
          </a:prstGeom>
        </p:spPr>
      </p:pic>
      <p:sp>
        <p:nvSpPr>
          <p:cNvPr id="39" name="TextBox 38"/>
          <p:cNvSpPr txBox="1"/>
          <p:nvPr/>
        </p:nvSpPr>
        <p:spPr>
          <a:xfrm>
            <a:off x="4304872" y="4017195"/>
            <a:ext cx="336992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đơn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vị</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chục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trăm</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0" name="TextBox 39"/>
          <p:cNvSpPr txBox="1"/>
          <p:nvPr/>
        </p:nvSpPr>
        <p:spPr>
          <a:xfrm>
            <a:off x="708916" y="3904181"/>
            <a:ext cx="286649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nghìn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chục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trăm</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1" name="TextBox 40"/>
          <p:cNvSpPr txBox="1"/>
          <p:nvPr/>
        </p:nvSpPr>
        <p:spPr>
          <a:xfrm>
            <a:off x="8465906" y="3832262"/>
            <a:ext cx="286649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đơn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vị</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chục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nghìn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8"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9"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subTnLst>
                                    <p:audio>
                                      <p:cMediaNode>
                                        <p:cTn display="0" masterRel="sameClick">
                                          <p:stCondLst>
                                            <p:cond evt="begin" delay="0">
                                              <p:tn val="25"/>
                                            </p:cond>
                                          </p:stCondLst>
                                          <p:endCondLst>
                                            <p:cond evt="onStopAudio" delay="0">
                                              <p:tgtEl>
                                                <p:sldTgt/>
                                              </p:tgtEl>
                                            </p:cond>
                                          </p:endCondLst>
                                        </p:cTn>
                                        <p:tgtEl>
                                          <p:sndTgt r:embed="rId9"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6"/>
          <p:cNvPicPr>
            <a:picLocks noChangeAspect="1"/>
          </p:cNvPicPr>
          <p:nvPr/>
        </p:nvPicPr>
        <p:blipFill rotWithShape="1">
          <a:blip r:embed="rId2">
            <a:extLst>
              <a:ext uri="{28A0092B-C50C-407E-A947-70E740481C1C}">
                <a14:useLocalDpi xmlns:a14="http://schemas.microsoft.com/office/drawing/2010/main" val="0"/>
              </a:ext>
            </a:extLst>
          </a:blip>
          <a:srcRect l="284" t="59567" r="183"/>
          <a:stretch>
            <a:fillRect/>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6" name="组合 3"/>
          <p:cNvGrpSpPr/>
          <p:nvPr/>
        </p:nvGrpSpPr>
        <p:grpSpPr>
          <a:xfrm>
            <a:off x="0" y="4531757"/>
            <a:ext cx="12191999" cy="2326243"/>
            <a:chOff x="1" y="4546271"/>
            <a:chExt cx="12191999" cy="2326243"/>
          </a:xfrm>
        </p:grpSpPr>
        <p:sp>
          <p:nvSpPr>
            <p:cNvPr id="7" name="任意多边形 4"/>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SimSun" panose="02010600030101010101" pitchFamily="2" charset="-122"/>
                <a:cs typeface="Calibri" panose="020F0502020204030204" pitchFamily="34" charset="0"/>
              </a:endParaRPr>
            </a:p>
          </p:txBody>
        </p:sp>
        <p:sp>
          <p:nvSpPr>
            <p:cNvPr id="8" name="任意多边形 5"/>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SimSun" panose="02010600030101010101" pitchFamily="2" charset="-122"/>
                <a:cs typeface="Calibri" panose="020F0502020204030204" pitchFamily="34" charset="0"/>
              </a:endParaRPr>
            </a:p>
          </p:txBody>
        </p:sp>
      </p:grpSp>
      <p:pic>
        <p:nvPicPr>
          <p:cNvPr id="9" name="next">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13" name="Cloud 12"/>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chứa</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5 ở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nghìn</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1" name="Picture 20">
            <a:hlinkClick r:id="" action="ppaction://hlinkshowjump?jump=endshow"/>
          </p:cNvPr>
          <p:cNvPicPr>
            <a:picLocks noChangeAspect="1"/>
          </p:cNvPicPr>
          <p:nvPr/>
        </p:nvPicPr>
        <p:blipFill rotWithShape="1">
          <a:blip r:embed="rId5" cstate="print">
            <a:extLst>
              <a:ext uri="{28A0092B-C50C-407E-A947-70E740481C1C}">
                <a14:useLocalDpi xmlns:a14="http://schemas.microsoft.com/office/drawing/2010/main" val="0"/>
              </a:ext>
            </a:extLst>
          </a:blip>
          <a:srcRect l="56521" t="24219" r="8696" b="33045"/>
          <a:stretch>
            <a:fillRect/>
          </a:stretch>
        </p:blipFill>
        <p:spPr>
          <a:xfrm>
            <a:off x="109929" y="6261985"/>
            <a:ext cx="476746" cy="456882"/>
          </a:xfrm>
          <a:prstGeom prst="ellipse">
            <a:avLst/>
          </a:prstGeom>
        </p:spPr>
      </p:pic>
      <p:sp>
        <p:nvSpPr>
          <p:cNvPr id="22" name="Rectangle 21"/>
          <p:cNvSpPr/>
          <p:nvPr/>
        </p:nvSpPr>
        <p:spPr>
          <a:xfrm>
            <a:off x="613651" y="3659515"/>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29"/>
          <p:cNvSpPr/>
          <p:nvPr/>
        </p:nvSpPr>
        <p:spPr>
          <a:xfrm>
            <a:off x="4664395" y="3669789"/>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5" name="Rectangle 34"/>
          <p:cNvSpPr/>
          <p:nvPr/>
        </p:nvSpPr>
        <p:spPr>
          <a:xfrm>
            <a:off x="8665866" y="3680062"/>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6" name="du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41273" y="5258266"/>
            <a:ext cx="854803" cy="854803"/>
          </a:xfrm>
          <a:prstGeom prst="ellipse">
            <a:avLst/>
          </a:prstGeom>
        </p:spPr>
      </p:pic>
      <p:pic>
        <p:nvPicPr>
          <p:cNvPr id="37" name="sai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63451" y="5251824"/>
            <a:ext cx="837291" cy="847141"/>
          </a:xfrm>
          <a:prstGeom prst="ellipse">
            <a:avLst/>
          </a:prstGeom>
        </p:spPr>
      </p:pic>
      <p:pic>
        <p:nvPicPr>
          <p:cNvPr id="38" name="sai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29495" y="5323743"/>
            <a:ext cx="837291" cy="847141"/>
          </a:xfrm>
          <a:prstGeom prst="ellipse">
            <a:avLst/>
          </a:prstGeom>
        </p:spPr>
      </p:pic>
      <p:sp>
        <p:nvSpPr>
          <p:cNvPr id="39" name="TextBox 38"/>
          <p:cNvSpPr txBox="1"/>
          <p:nvPr/>
        </p:nvSpPr>
        <p:spPr>
          <a:xfrm>
            <a:off x="8743308" y="4119936"/>
            <a:ext cx="336992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650 374</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0" name="TextBox 39"/>
          <p:cNvSpPr txBox="1"/>
          <p:nvPr/>
        </p:nvSpPr>
        <p:spPr>
          <a:xfrm>
            <a:off x="708916" y="4099390"/>
            <a:ext cx="286649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374 950</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1" name="TextBox 40"/>
          <p:cNvSpPr txBox="1"/>
          <p:nvPr/>
        </p:nvSpPr>
        <p:spPr>
          <a:xfrm>
            <a:off x="4900773" y="4109665"/>
            <a:ext cx="286649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208 495</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8"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9"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subTnLst>
                                    <p:audio>
                                      <p:cMediaNode>
                                        <p:cTn display="0" masterRel="sameClick">
                                          <p:stCondLst>
                                            <p:cond evt="begin" delay="0">
                                              <p:tn val="25"/>
                                            </p:cond>
                                          </p:stCondLst>
                                          <p:endCondLst>
                                            <p:cond evt="onStopAudio" delay="0">
                                              <p:tgtEl>
                                                <p:sldTgt/>
                                              </p:tgtEl>
                                            </p:cond>
                                          </p:endCondLst>
                                        </p:cTn>
                                        <p:tgtEl>
                                          <p:sndTgt r:embed="rId9"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 name="图片 1" descr="258b2ad2d693f5628e36517393941e13"/>
          <p:cNvPicPr>
            <a:picLocks noChangeAspect="1"/>
          </p:cNvPicPr>
          <p:nvPr/>
        </p:nvPicPr>
        <p:blipFill>
          <a:blip r:embed="rId2"/>
          <a:stretch>
            <a:fillRect/>
          </a:stretch>
        </p:blipFill>
        <p:spPr>
          <a:xfrm>
            <a:off x="1849348" y="42545"/>
            <a:ext cx="8537825" cy="6772910"/>
          </a:xfrm>
          <a:prstGeom prst="rect">
            <a:avLst/>
          </a:prstGeom>
        </p:spPr>
      </p:pic>
      <p:pic>
        <p:nvPicPr>
          <p:cNvPr id="4" name="图片 3" descr="undefined (17)"/>
          <p:cNvPicPr>
            <a:picLocks noChangeAspect="1"/>
          </p:cNvPicPr>
          <p:nvPr/>
        </p:nvPicPr>
        <p:blipFill>
          <a:blip r:embed="rId3"/>
          <a:srcRect r="53034" b="34472"/>
          <a:stretch>
            <a:fillRect/>
          </a:stretch>
        </p:blipFill>
        <p:spPr>
          <a:xfrm>
            <a:off x="90556" y="2622728"/>
            <a:ext cx="2974975" cy="4151630"/>
          </a:xfrm>
          <a:prstGeom prst="rect">
            <a:avLst/>
          </a:prstGeom>
        </p:spPr>
      </p:pic>
      <p:pic>
        <p:nvPicPr>
          <p:cNvPr id="5" name="图片 4" descr="undefined (17)"/>
          <p:cNvPicPr>
            <a:picLocks noChangeAspect="1"/>
          </p:cNvPicPr>
          <p:nvPr/>
        </p:nvPicPr>
        <p:blipFill>
          <a:blip r:embed="rId3"/>
          <a:srcRect r="53034" b="34472"/>
          <a:stretch>
            <a:fillRect/>
          </a:stretch>
        </p:blipFill>
        <p:spPr>
          <a:xfrm flipH="1">
            <a:off x="9451168" y="2706370"/>
            <a:ext cx="2974975" cy="4151630"/>
          </a:xfrm>
          <a:prstGeom prst="rect">
            <a:avLst/>
          </a:prstGeom>
        </p:spPr>
      </p:pic>
      <p:sp>
        <p:nvSpPr>
          <p:cNvPr id="3" name="矩形: 圆角 13"/>
          <p:cNvSpPr/>
          <p:nvPr/>
        </p:nvSpPr>
        <p:spPr>
          <a:xfrm>
            <a:off x="2174233" y="1790044"/>
            <a:ext cx="8036560" cy="675640"/>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4000" b="1" dirty="0" err="1">
                <a:solidFill>
                  <a:schemeClr val="tx1"/>
                </a:solidFill>
                <a:latin typeface="Calibri" panose="020F0502020204030204" pitchFamily="34" charset="0"/>
                <a:ea typeface="Microsoft YaHei" panose="020B0503020204020204" pitchFamily="34" charset="-122"/>
                <a:cs typeface="Calibri" panose="020F0502020204030204" pitchFamily="34" charset="0"/>
                <a:sym typeface="迷你简细行楷" panose="02010609000101010101" charset="-122"/>
              </a:rPr>
              <a:t>Thứ</a:t>
            </a:r>
            <a:r>
              <a:rPr lang="en-US" altLang="zh-CN" sz="4000" b="1"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迷你简细行楷" panose="02010609000101010101" charset="-122"/>
              </a:rPr>
              <a:t> … </a:t>
            </a:r>
            <a:r>
              <a:rPr lang="en-US" altLang="zh-CN" sz="4000" b="1" dirty="0" err="1">
                <a:solidFill>
                  <a:schemeClr val="tx1"/>
                </a:solidFill>
                <a:latin typeface="Calibri" panose="020F0502020204030204" pitchFamily="34" charset="0"/>
                <a:ea typeface="Microsoft YaHei" panose="020B0503020204020204" pitchFamily="34" charset="-122"/>
                <a:cs typeface="Calibri" panose="020F0502020204030204" pitchFamily="34" charset="0"/>
                <a:sym typeface="迷你简细行楷" panose="02010609000101010101" charset="-122"/>
              </a:rPr>
              <a:t>ngày</a:t>
            </a:r>
            <a:r>
              <a:rPr lang="en-US" altLang="zh-CN" sz="4000" b="1"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迷你简细行楷" panose="02010609000101010101" charset="-122"/>
              </a:rPr>
              <a:t> … </a:t>
            </a:r>
            <a:r>
              <a:rPr lang="en-US" altLang="zh-CN" sz="4000" b="1" dirty="0" err="1">
                <a:solidFill>
                  <a:schemeClr val="tx1"/>
                </a:solidFill>
                <a:latin typeface="Calibri" panose="020F0502020204030204" pitchFamily="34" charset="0"/>
                <a:ea typeface="Microsoft YaHei" panose="020B0503020204020204" pitchFamily="34" charset="-122"/>
                <a:cs typeface="Calibri" panose="020F0502020204030204" pitchFamily="34" charset="0"/>
                <a:sym typeface="迷你简细行楷" panose="02010609000101010101" charset="-122"/>
              </a:rPr>
              <a:t>tháng</a:t>
            </a:r>
            <a:r>
              <a:rPr lang="en-US" altLang="zh-CN" sz="4000" b="1"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迷你简细行楷" panose="02010609000101010101" charset="-122"/>
              </a:rPr>
              <a:t> … </a:t>
            </a:r>
            <a:r>
              <a:rPr lang="en-US" altLang="zh-CN" sz="4000" b="1" dirty="0" err="1">
                <a:solidFill>
                  <a:schemeClr val="tx1"/>
                </a:solidFill>
                <a:latin typeface="Calibri" panose="020F0502020204030204" pitchFamily="34" charset="0"/>
                <a:ea typeface="Microsoft YaHei" panose="020B0503020204020204" pitchFamily="34" charset="-122"/>
                <a:cs typeface="Calibri" panose="020F0502020204030204" pitchFamily="34" charset="0"/>
                <a:sym typeface="迷你简细行楷" panose="02010609000101010101" charset="-122"/>
              </a:rPr>
              <a:t>năm</a:t>
            </a:r>
            <a:r>
              <a:rPr lang="en-US" altLang="zh-CN" sz="4000" b="1"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迷你简细行楷" panose="02010609000101010101" charset="-122"/>
              </a:rPr>
              <a:t> …</a:t>
            </a:r>
            <a:endParaRPr lang="en-US" altLang="zh-CN" sz="4000" b="1"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迷你简细行楷" panose="02010609000101010101" charset="-122"/>
            </a:endParaRPr>
          </a:p>
        </p:txBody>
      </p:sp>
      <p:grpSp>
        <p:nvGrpSpPr>
          <p:cNvPr id="8" name="Group 7"/>
          <p:cNvGrpSpPr/>
          <p:nvPr/>
        </p:nvGrpSpPr>
        <p:grpSpPr>
          <a:xfrm>
            <a:off x="4927593" y="2486004"/>
            <a:ext cx="1942465" cy="1042670"/>
            <a:chOff x="7012" y="1646"/>
            <a:chExt cx="3411" cy="1551"/>
          </a:xfrm>
        </p:grpSpPr>
        <p:pic>
          <p:nvPicPr>
            <p:cNvPr id="9" name="Picture 8"/>
            <p:cNvPicPr/>
            <p:nvPr/>
          </p:nvPicPr>
          <p:blipFill>
            <a:blip r:embed="rId4">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10" name="Text Box 10"/>
            <p:cNvSpPr txBox="1"/>
            <p:nvPr/>
          </p:nvSpPr>
          <p:spPr>
            <a:xfrm>
              <a:off x="7704" y="2106"/>
              <a:ext cx="2719" cy="868"/>
            </a:xfrm>
            <a:prstGeom prst="rect">
              <a:avLst/>
            </a:prstGeom>
            <a:noFill/>
          </p:spPr>
          <p:txBody>
            <a:bodyPr wrap="square" rtlCol="0">
              <a:spAutoFit/>
            </a:bodyPr>
            <a:lstStyle/>
            <a:p>
              <a:r>
                <a:rPr lang="en-US" sz="3200">
                  <a:solidFill>
                    <a:schemeClr val="bg1"/>
                  </a:solidFill>
                  <a:latin typeface="Coiny" panose="02000903060500060000" charset="0"/>
                  <a:cs typeface="Coiny" panose="02000903060500060000" charset="0"/>
                </a:rPr>
                <a:t>TOÁN</a:t>
              </a:r>
              <a:endParaRPr lang="en-US" sz="3200">
                <a:solidFill>
                  <a:schemeClr val="bg1"/>
                </a:solidFill>
                <a:latin typeface="Coiny" panose="02000903060500060000" charset="0"/>
                <a:cs typeface="Coiny" panose="02000903060500060000" charset="0"/>
              </a:endParaRPr>
            </a:p>
          </p:txBody>
        </p:sp>
      </p:grpSp>
      <p:pic>
        <p:nvPicPr>
          <p:cNvPr id="12" name="Picture 11"/>
          <p:cNvPicPr>
            <a:picLocks noChangeAspect="1"/>
          </p:cNvPicPr>
          <p:nvPr/>
        </p:nvPicPr>
        <p:blipFill>
          <a:blip r:embed="rId5"/>
          <a:stretch>
            <a:fillRect/>
          </a:stretch>
        </p:blipFill>
        <p:spPr>
          <a:xfrm>
            <a:off x="2721012" y="3533471"/>
            <a:ext cx="7017104" cy="1969179"/>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339047" y="-302260"/>
            <a:ext cx="11496782" cy="7613015"/>
            <a:chOff x="5142" y="230"/>
            <a:chExt cx="10138" cy="10340"/>
          </a:xfrm>
        </p:grpSpPr>
        <p:sp>
          <p:nvSpPr>
            <p:cNvPr id="5" name="矩形 4"/>
            <p:cNvSpPr/>
            <p:nvPr/>
          </p:nvSpPr>
          <p:spPr>
            <a:xfrm>
              <a:off x="6191" y="1170"/>
              <a:ext cx="7680" cy="8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40749F"/>
                </a:solidFill>
                <a:effectLst/>
                <a:uLnTx/>
                <a:uFillTx/>
                <a:latin typeface="Calibri" panose="020F0502020204030204"/>
                <a:ea typeface="SimSun" panose="02010600030101010101" pitchFamily="2" charset="-122"/>
                <a:cs typeface="+mn-cs"/>
              </a:endParaRPr>
            </a:p>
          </p:txBody>
        </p:sp>
        <p:pic>
          <p:nvPicPr>
            <p:cNvPr id="3" name="图片 2" descr="6451b6593f5c6e578a677c1913853aa5"/>
            <p:cNvPicPr>
              <a:picLocks noChangeAspect="1"/>
            </p:cNvPicPr>
            <p:nvPr/>
          </p:nvPicPr>
          <p:blipFill>
            <a:blip r:embed="rId2"/>
            <a:stretch>
              <a:fillRect/>
            </a:stretch>
          </p:blipFill>
          <p:spPr>
            <a:xfrm>
              <a:off x="5142" y="230"/>
              <a:ext cx="10138" cy="10341"/>
            </a:xfrm>
            <a:prstGeom prst="rect">
              <a:avLst/>
            </a:prstGeom>
          </p:spPr>
        </p:pic>
      </p:grpSp>
      <p:pic>
        <p:nvPicPr>
          <p:cNvPr id="4" name="Picture 3"/>
          <p:cNvPicPr>
            <a:picLocks noChangeAspect="1"/>
          </p:cNvPicPr>
          <p:nvPr/>
        </p:nvPicPr>
        <p:blipFill>
          <a:blip r:embed="rId3"/>
          <a:stretch>
            <a:fillRect/>
          </a:stretch>
        </p:blipFill>
        <p:spPr>
          <a:xfrm>
            <a:off x="5076562" y="253975"/>
            <a:ext cx="4011516" cy="1603387"/>
          </a:xfrm>
          <a:prstGeom prst="rect">
            <a:avLst/>
          </a:prstGeom>
        </p:spPr>
      </p:pic>
      <p:sp>
        <p:nvSpPr>
          <p:cNvPr id="15" name="TextBox 14"/>
          <p:cNvSpPr txBox="1"/>
          <p:nvPr/>
        </p:nvSpPr>
        <p:spPr>
          <a:xfrm>
            <a:off x="2178121" y="2383604"/>
            <a:ext cx="7839181" cy="2126223"/>
          </a:xfrm>
          <a:prstGeom prst="rect">
            <a:avLst/>
          </a:prstGeom>
          <a:noFill/>
        </p:spPr>
        <p:txBody>
          <a:bodyPr wrap="square" rtlCol="0">
            <a:spAutoFit/>
          </a:bodyPr>
          <a:lstStyle/>
          <a:p>
            <a:pPr marL="457200" indent="-457200" algn="just" rtl="0">
              <a:spcBef>
                <a:spcPts val="0"/>
              </a:spcBef>
              <a:spcAft>
                <a:spcPts val="500"/>
              </a:spcAft>
              <a:buFont typeface="Wingdings" panose="05000000000000000000" pitchFamily="2" charset="2"/>
              <a:buChar char="q"/>
            </a:pPr>
            <a:r>
              <a:rPr lang="en-US" sz="3200" b="1" i="0" u="none" strike="noStrike" dirty="0" err="1">
                <a:solidFill>
                  <a:srgbClr val="002060"/>
                </a:solidFill>
                <a:effectLst/>
                <a:latin typeface="Cambria" panose="02040503050406030204" pitchFamily="18" charset="0"/>
                <a:ea typeface="Cambria" panose="02040503050406030204" pitchFamily="18" charset="0"/>
              </a:rPr>
              <a:t>Biết</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phân</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tích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cấu</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tạo</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số</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đọc</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và</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viết</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số</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trong</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phạm</a:t>
            </a:r>
            <a:r>
              <a:rPr lang="en-US" sz="3200" b="1" i="0" u="none" strike="noStrike" dirty="0">
                <a:solidFill>
                  <a:srgbClr val="002060"/>
                </a:solidFill>
                <a:effectLst/>
                <a:latin typeface="Cambria" panose="02040503050406030204" pitchFamily="18" charset="0"/>
                <a:ea typeface="Cambria" panose="02040503050406030204" pitchFamily="18" charset="0"/>
              </a:rPr>
              <a:t> vi </a:t>
            </a:r>
            <a:r>
              <a:rPr lang="en-US" sz="3200" b="1" i="0" u="none" strike="noStrike" dirty="0" err="1">
                <a:solidFill>
                  <a:srgbClr val="002060"/>
                </a:solidFill>
                <a:effectLst/>
                <a:latin typeface="Cambria" panose="02040503050406030204" pitchFamily="18" charset="0"/>
                <a:ea typeface="Cambria" panose="02040503050406030204" pitchFamily="18" charset="0"/>
              </a:rPr>
              <a:t>lớp</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triệu</a:t>
            </a:r>
            <a:r>
              <a:rPr lang="en-US" sz="3200" b="1" i="0" u="none" strike="noStrike" dirty="0">
                <a:solidFill>
                  <a:srgbClr val="002060"/>
                </a:solidFill>
                <a:effectLst/>
                <a:latin typeface="Cambria" panose="02040503050406030204" pitchFamily="18" charset="0"/>
                <a:ea typeface="Cambria" panose="02040503050406030204" pitchFamily="18" charset="0"/>
              </a:rPr>
              <a:t>.</a:t>
            </a:r>
            <a:endParaRPr lang="en-US" sz="3200" b="1" dirty="0">
              <a:solidFill>
                <a:srgbClr val="002060"/>
              </a:solidFill>
              <a:effectLst/>
              <a:latin typeface="Cambria" panose="02040503050406030204" pitchFamily="18" charset="0"/>
              <a:ea typeface="Cambria" panose="02040503050406030204" pitchFamily="18" charset="0"/>
            </a:endParaRPr>
          </a:p>
          <a:p>
            <a:pPr marL="457200" indent="-457200" algn="just" rtl="0">
              <a:spcBef>
                <a:spcPts val="0"/>
              </a:spcBef>
              <a:spcAft>
                <a:spcPts val="500"/>
              </a:spcAft>
              <a:buFont typeface="Wingdings" panose="05000000000000000000" pitchFamily="2" charset="2"/>
              <a:buChar char="q"/>
            </a:pPr>
            <a:r>
              <a:rPr lang="en-US" sz="3200" b="1" i="0" u="none" strike="noStrike" dirty="0" err="1">
                <a:solidFill>
                  <a:srgbClr val="002060"/>
                </a:solidFill>
                <a:effectLst/>
                <a:latin typeface="Cambria" panose="02040503050406030204" pitchFamily="18" charset="0"/>
                <a:ea typeface="Cambria" panose="02040503050406030204" pitchFamily="18" charset="0"/>
              </a:rPr>
              <a:t>Củng</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cố</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kiến</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thức</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về</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hàng</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lớp</a:t>
            </a:r>
            <a:r>
              <a:rPr lang="en-US" sz="3200" b="1" i="0" u="none" strike="noStrike" dirty="0">
                <a:solidFill>
                  <a:srgbClr val="002060"/>
                </a:solidFill>
                <a:effectLst/>
                <a:latin typeface="Cambria" panose="02040503050406030204" pitchFamily="18" charset="0"/>
                <a:ea typeface="Cambria" panose="02040503050406030204" pitchFamily="18" charset="0"/>
              </a:rPr>
              <a:t>.</a:t>
            </a:r>
            <a:endParaRPr lang="en-US" sz="3200" b="1" dirty="0">
              <a:solidFill>
                <a:srgbClr val="002060"/>
              </a:solidFill>
              <a:effectLst/>
              <a:latin typeface="Cambria" panose="02040503050406030204" pitchFamily="18" charset="0"/>
              <a:ea typeface="Cambria" panose="02040503050406030204" pitchFamily="1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1000"/>
                                        <p:tgtEl>
                                          <p:spTgt spid="15">
                                            <p:txEl>
                                              <p:pRg st="0" end="0"/>
                                            </p:txEl>
                                          </p:spTgt>
                                        </p:tgtEl>
                                      </p:cBhvr>
                                    </p:animEffect>
                                    <p:anim calcmode="lin" valueType="num">
                                      <p:cBhvr>
                                        <p:cTn id="1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5">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xEl>
                                              <p:pRg st="1" end="1"/>
                                            </p:txEl>
                                          </p:spTgt>
                                        </p:tgtEl>
                                        <p:attrNameLst>
                                          <p:attrName>style.visibility</p:attrName>
                                        </p:attrNameLst>
                                      </p:cBhvr>
                                      <p:to>
                                        <p:strVal val="visible"/>
                                      </p:to>
                                    </p:set>
                                    <p:animEffect transition="in" filter="fade">
                                      <p:cBhvr>
                                        <p:cTn id="22" dur="1000"/>
                                        <p:tgtEl>
                                          <p:spTgt spid="15">
                                            <p:txEl>
                                              <p:pRg st="1" end="1"/>
                                            </p:txEl>
                                          </p:spTgt>
                                        </p:tgtEl>
                                      </p:cBhvr>
                                    </p:animEffect>
                                    <p:anim calcmode="lin" valueType="num">
                                      <p:cBhvr>
                                        <p:cTn id="23"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3" name="图片 2" descr="undefined (17)"/>
          <p:cNvPicPr>
            <a:picLocks noChangeAspect="1"/>
          </p:cNvPicPr>
          <p:nvPr/>
        </p:nvPicPr>
        <p:blipFill>
          <a:blip r:embed="rId2"/>
          <a:srcRect r="53034" b="34472"/>
          <a:stretch>
            <a:fillRect/>
          </a:stretch>
        </p:blipFill>
        <p:spPr>
          <a:xfrm>
            <a:off x="1141730" y="553720"/>
            <a:ext cx="2974975" cy="4151630"/>
          </a:xfrm>
          <a:prstGeom prst="rect">
            <a:avLst/>
          </a:prstGeom>
        </p:spPr>
      </p:pic>
      <p:pic>
        <p:nvPicPr>
          <p:cNvPr id="4" name="图片 3" descr="undefined (17)"/>
          <p:cNvPicPr>
            <a:picLocks noChangeAspect="1"/>
          </p:cNvPicPr>
          <p:nvPr/>
        </p:nvPicPr>
        <p:blipFill>
          <a:blip r:embed="rId2"/>
          <a:srcRect r="53034" b="34472"/>
          <a:stretch>
            <a:fillRect/>
          </a:stretch>
        </p:blipFill>
        <p:spPr>
          <a:xfrm flipH="1">
            <a:off x="8533130" y="553720"/>
            <a:ext cx="2974975" cy="4151630"/>
          </a:xfrm>
          <a:prstGeom prst="rect">
            <a:avLst/>
          </a:prstGeom>
        </p:spPr>
      </p:pic>
      <p:pic>
        <p:nvPicPr>
          <p:cNvPr id="15" name="图片 14" descr="a6a6d201e3a52359e6f7f4c39de68391"/>
          <p:cNvPicPr>
            <a:picLocks noChangeAspect="1"/>
          </p:cNvPicPr>
          <p:nvPr/>
        </p:nvPicPr>
        <p:blipFill>
          <a:blip r:embed="rId3"/>
          <a:stretch>
            <a:fillRect/>
          </a:stretch>
        </p:blipFill>
        <p:spPr>
          <a:xfrm>
            <a:off x="2365252" y="310514"/>
            <a:ext cx="7744519" cy="6092326"/>
          </a:xfrm>
          <a:prstGeom prst="rect">
            <a:avLst/>
          </a:prstGeom>
        </p:spPr>
      </p:pic>
      <p:pic>
        <p:nvPicPr>
          <p:cNvPr id="2" name="Picture 1"/>
          <p:cNvPicPr>
            <a:picLocks noChangeAspect="1"/>
          </p:cNvPicPr>
          <p:nvPr/>
        </p:nvPicPr>
        <p:blipFill>
          <a:blip r:embed="rId4"/>
          <a:stretch>
            <a:fillRect/>
          </a:stretch>
        </p:blipFill>
        <p:spPr>
          <a:xfrm>
            <a:off x="4027468" y="2245834"/>
            <a:ext cx="3993226" cy="3023878"/>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sis">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Basis">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3113</Words>
  <Application>WPS Presentation</Application>
  <PresentationFormat>Widescreen</PresentationFormat>
  <Paragraphs>180</Paragraphs>
  <Slides>31</Slides>
  <Notes>22</Notes>
  <HiddenSlides>0</HiddenSlides>
  <MMClips>1</MMClips>
  <ScaleCrop>false</ScaleCrop>
  <HeadingPairs>
    <vt:vector size="6" baseType="variant">
      <vt:variant>
        <vt:lpstr>已用的字体</vt:lpstr>
      </vt:variant>
      <vt:variant>
        <vt:i4>23</vt:i4>
      </vt:variant>
      <vt:variant>
        <vt:lpstr>主题</vt:lpstr>
      </vt:variant>
      <vt:variant>
        <vt:i4>3</vt:i4>
      </vt:variant>
      <vt:variant>
        <vt:lpstr>幻灯片标题</vt:lpstr>
      </vt:variant>
      <vt:variant>
        <vt:i4>31</vt:i4>
      </vt:variant>
    </vt:vector>
  </HeadingPairs>
  <TitlesOfParts>
    <vt:vector size="57" baseType="lpstr">
      <vt:lpstr>Arial</vt:lpstr>
      <vt:lpstr>SimSun</vt:lpstr>
      <vt:lpstr>Wingdings</vt:lpstr>
      <vt:lpstr>Corbel</vt:lpstr>
      <vt:lpstr>印品黑体</vt:lpstr>
      <vt:lpstr>Corbel</vt:lpstr>
      <vt:lpstr>Tahoma</vt:lpstr>
      <vt:lpstr>Calibri</vt:lpstr>
      <vt:lpstr>Calibri</vt:lpstr>
      <vt:lpstr>Cambria</vt:lpstr>
      <vt:lpstr>Pattaya</vt:lpstr>
      <vt:lpstr>Microsoft Sans Serif</vt:lpstr>
      <vt:lpstr>Microsoft YaHei</vt:lpstr>
      <vt:lpstr>迷你简细行楷</vt:lpstr>
      <vt:lpstr>Coiny</vt:lpstr>
      <vt:lpstr>Arial Unicode MS</vt:lpstr>
      <vt:lpstr>iCiel Cadena</vt:lpstr>
      <vt:lpstr>等线</vt:lpstr>
      <vt:lpstr>Source Han Sans CN Medium</vt:lpstr>
      <vt:lpstr>Times New Roman</vt:lpstr>
      <vt:lpstr>Yu Gothic UI Semibold</vt:lpstr>
      <vt:lpstr>Calibri Light</vt:lpstr>
      <vt:lpstr>黑体</vt:lpstr>
      <vt:lpstr>Office 主题</vt:lpstr>
      <vt:lpstr>Basis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62</cp:revision>
  <dcterms:created xsi:type="dcterms:W3CDTF">2023-07-12T08:48:00Z</dcterms:created>
  <dcterms:modified xsi:type="dcterms:W3CDTF">2023-08-11T06:07:01Z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1DA85E8A8CB94B8989EF1FD955147921</vt:lpwstr>
  </property>
  <property fmtid="{D5CDD505-2E9C-101B-9397-08002B2CF9AE}" pid="3" name="KSOProductBuildVer">
    <vt:lpwstr>1033-11.2.0.11537</vt:lpwstr>
  </property>
</Properties>
</file>