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11.xml" ContentType="application/vnd.openxmlformats-officedocument.presentationml.tags+xml"/>
  <Override PartName="/ppt/activeX/activeX2.xml" ContentType="application/vnd.ms-office.activeX+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 id="2147483686" r:id="rId4"/>
  </p:sldMasterIdLst>
  <p:notesMasterIdLst>
    <p:notesMasterId r:id="rId34"/>
  </p:notesMasterIdLst>
  <p:sldIdLst>
    <p:sldId id="484" r:id="rId5"/>
    <p:sldId id="554" r:id="rId6"/>
    <p:sldId id="2007577173" r:id="rId7"/>
    <p:sldId id="2007577174" r:id="rId8"/>
    <p:sldId id="2007577175" r:id="rId9"/>
    <p:sldId id="2007577176" r:id="rId10"/>
    <p:sldId id="558" r:id="rId11"/>
    <p:sldId id="560" r:id="rId12"/>
    <p:sldId id="559" r:id="rId13"/>
    <p:sldId id="2007577177" r:id="rId14"/>
    <p:sldId id="2007577178" r:id="rId15"/>
    <p:sldId id="2007577179" r:id="rId16"/>
    <p:sldId id="555" r:id="rId17"/>
    <p:sldId id="561" r:id="rId18"/>
    <p:sldId id="2007577180" r:id="rId19"/>
    <p:sldId id="2007577181" r:id="rId20"/>
    <p:sldId id="257" r:id="rId21"/>
    <p:sldId id="258" r:id="rId22"/>
    <p:sldId id="259" r:id="rId23"/>
    <p:sldId id="260" r:id="rId24"/>
    <p:sldId id="261" r:id="rId25"/>
    <p:sldId id="262" r:id="rId26"/>
    <p:sldId id="263" r:id="rId27"/>
    <p:sldId id="574" r:id="rId28"/>
    <p:sldId id="2007577185" r:id="rId29"/>
    <p:sldId id="2007577183" r:id="rId30"/>
    <p:sldId id="2007577184" r:id="rId31"/>
    <p:sldId id="577" r:id="rId32"/>
    <p:sldId id="20075771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92" d="100"/>
          <a:sy n="92" d="100"/>
        </p:scale>
        <p:origin x="-4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xmlns=""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xmlns=""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xmlns=""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37909F60-C62F-4215-9E8E-0D78E1730A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8/11/2023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control" Target="../activeX/activeX1.xml"/><Relationship Id="rId7"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notesSlide" Target="../notesSlides/notesSlide7.xml"/><Relationship Id="rId10" Type="http://schemas.openxmlformats.org/officeDocument/2006/relationships/image" Target="../media/image46.wmf"/><Relationship Id="rId4" Type="http://schemas.openxmlformats.org/officeDocument/2006/relationships/slideLayout" Target="../slideLayouts/slideLayout3.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control" Target="../activeX/activeX2.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notesSlide" Target="../notesSlides/notesSlide8.xml"/><Relationship Id="rId10" Type="http://schemas.openxmlformats.org/officeDocument/2006/relationships/image" Target="../media/image49.wmf"/><Relationship Id="rId4" Type="http://schemas.openxmlformats.org/officeDocument/2006/relationships/slideLayout" Target="../slideLayouts/slideLayout3.xml"/><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13.png"/><Relationship Id="rId10" Type="http://schemas.openxmlformats.org/officeDocument/2006/relationships/image" Target="../media/image54.png"/><Relationship Id="rId4" Type="http://schemas.openxmlformats.org/officeDocument/2006/relationships/image" Target="../media/image12.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slideLayout" Target="../slideLayouts/slideLayout14.xml"/><Relationship Id="rId7" Type="http://schemas.openxmlformats.org/officeDocument/2006/relationships/image" Target="../media/image62.png"/><Relationship Id="rId12" Type="http://schemas.openxmlformats.org/officeDocument/2006/relationships/image" Target="../media/image64.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6.png"/><Relationship Id="rId1" Type="http://schemas.microsoft.com/office/2007/relationships/media" Target="../media/media2.mp3"/><Relationship Id="rId6" Type="http://schemas.openxmlformats.org/officeDocument/2006/relationships/image" Target="../media/image61.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60.jpg"/><Relationship Id="rId9" Type="http://schemas.openxmlformats.org/officeDocument/2006/relationships/image" Target="../media/image63.png"/><Relationship Id="rId1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8.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71.png"/><Relationship Id="rId2" Type="http://schemas.openxmlformats.org/officeDocument/2006/relationships/image" Target="../media/image67.jpg"/><Relationship Id="rId16" Type="http://schemas.openxmlformats.org/officeDocument/2006/relationships/slide" Target="slide23.xml"/><Relationship Id="rId20" Type="http://schemas.openxmlformats.org/officeDocument/2006/relationships/image" Target="../media/image72.gif"/><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69.png"/><Relationship Id="rId5" Type="http://schemas.openxmlformats.org/officeDocument/2006/relationships/image" Target="../media/image63.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3.jpg"/><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png"/><Relationship Id="rId12"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51.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6.png"/><Relationship Id="rId4" Type="http://schemas.openxmlformats.org/officeDocument/2006/relationships/image" Target="../media/image12.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7.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2.png"/><Relationship Id="rId11" Type="http://schemas.openxmlformats.org/officeDocument/2006/relationships/image" Target="../media/image79.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1.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81.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10.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9.png"/><Relationship Id="rId10" Type="http://schemas.openxmlformats.org/officeDocument/2006/relationships/image" Target="../media/image34.gif"/><Relationship Id="rId4" Type="http://schemas.openxmlformats.org/officeDocument/2006/relationships/slideLayout" Target="../slideLayouts/slideLayout3.xml"/><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xmlns=""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xmlns=""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xmlns=""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xmlns=""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xmlns=""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xmlns=""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
        <p:nvSpPr>
          <p:cNvPr id="2" name="TextBox 1">
            <a:extLst>
              <a:ext uri="{FF2B5EF4-FFF2-40B4-BE49-F238E27FC236}">
                <a16:creationId xmlns:a16="http://schemas.microsoft.com/office/drawing/2014/main" xmlns="" id="{1914FC0A-7166-B5DB-FF60-A0F605CD7523}"/>
              </a:ext>
            </a:extLst>
          </p:cNvPr>
          <p:cNvSpPr txBox="1"/>
          <p:nvPr/>
        </p:nvSpPr>
        <p:spPr>
          <a:xfrm>
            <a:off x="4316819" y="223284"/>
            <a:ext cx="4614530" cy="369332"/>
          </a:xfrm>
          <a:prstGeom prst="rect">
            <a:avLst/>
          </a:prstGeom>
          <a:noFill/>
        </p:spPr>
        <p:txBody>
          <a:bodyPr wrap="square" rtlCol="0">
            <a:spAutoFit/>
          </a:bodyPr>
          <a:lstStyle/>
          <a:p>
            <a:r>
              <a:rPr lang="en-US" altLang="zh-CN" dirty="0" err="1">
                <a:latin typeface="#9Slide03 AllRoundGothic" panose="020B0703020202020104" pitchFamily="34" charset="0"/>
              </a:rPr>
              <a:t>Hương</a:t>
            </a:r>
            <a:r>
              <a:rPr lang="en-US" altLang="zh-CN" dirty="0">
                <a:latin typeface="#9Slide03 AllRoundGothic" panose="020B0703020202020104" pitchFamily="34" charset="0"/>
              </a:rPr>
              <a:t> </a:t>
            </a:r>
            <a:r>
              <a:rPr lang="en-US" altLang="zh-CN" dirty="0" err="1">
                <a:latin typeface="#9Slide03 AllRoundGothic" panose="020B0703020202020104" pitchFamily="34" charset="0"/>
              </a:rPr>
              <a:t>Thảo</a:t>
            </a:r>
            <a:r>
              <a:rPr lang="en-US" altLang="zh-CN" dirty="0">
                <a:latin typeface="#9Slide03 AllRoundGothic" panose="020B0703020202020104" pitchFamily="34" charset="0"/>
              </a:rPr>
              <a:t> – </a:t>
            </a:r>
            <a:r>
              <a:rPr lang="en-US" altLang="zh-CN" dirty="0" err="1">
                <a:latin typeface="#9Slide03 AllRoundGothic" panose="020B0703020202020104" pitchFamily="34" charset="0"/>
              </a:rPr>
              <a:t>Zalo</a:t>
            </a:r>
            <a:r>
              <a:rPr lang="en-US" altLang="zh-CN" dirty="0">
                <a:latin typeface="#9Slide03 AllRoundGothic" panose="020B0703020202020104" pitchFamily="34" charset="0"/>
              </a:rPr>
              <a:t> 0972.115.126</a:t>
            </a:r>
            <a:endParaRPr lang="en-US" dirty="0">
              <a:latin typeface="#9Slide03 AllRoundGothic" panose="020B07030202020201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xmlns=""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xmlns=""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xmlns=""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xmlns=""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xmlns="" id="{8FB195B9-0BDD-FEC6-8FE9-F7C5D54848EC}"/>
              </a:ext>
            </a:extLst>
          </p:cNvPr>
          <p:cNvPicPr>
            <a:picLocks noChangeAspect="1"/>
          </p:cNvPicPr>
          <p:nvPr/>
        </p:nvPicPr>
        <p:blipFill>
          <a:blip r:embed="rId9"/>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26" name="TextBox1" r:id="rId3" imgW="5657760" imgH="1079640"/>
        </mc:Choice>
        <mc:Fallback>
          <p:control name="TextBox1" r:id="rId3" imgW="5657760" imgH="107964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xmlns=""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xmlns=""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xmlns=""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xmlns=""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xmlns="" id="{07E75491-42CE-A3B9-E9DC-5B70B7D8E4E0}"/>
              </a:ext>
            </a:extLst>
          </p:cNvPr>
          <p:cNvPicPr>
            <a:picLocks noChangeAspect="1"/>
          </p:cNvPicPr>
          <p:nvPr/>
        </p:nvPicPr>
        <p:blipFill>
          <a:blip r:embed="rId9"/>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0" name="TextBox1" r:id="rId3" imgW="5657760" imgH="1079640"/>
        </mc:Choice>
        <mc:Fallback>
          <p:control name="TextBox1" r:id="rId3" imgW="5657760" imgH="107964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xmlns=""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xmlns=""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xmlns=""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xmlns=""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xmlns=""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xmlns=""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xmlns=""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xmlns=""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xmlns=""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xmlns=""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xmlns=""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xmlns=""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xmlns=""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xmlns=""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xmlns=""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xmlns=""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xmlns=""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xmlns=""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xmlns=""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xmlns=""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xmlns=""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xmlns=""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xmlns=""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xmlns=""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xmlns=""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xmlns=""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xmlns=""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xmlns=""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xmlns=""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xmlns=""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xmlns=""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xmlns=""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xmlns=""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xmlns=""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xmlns=""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xmlns=""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xmlns=""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xmlns=""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xmlns=""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xmlns=""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xmlns=""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xmlns=""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xmlns=""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xmlns=""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xmlns=""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xmlns=""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xmlns=""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xmlns=""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xmlns=""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xmlns=""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xmlns=""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xmlns=""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xmlns=""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xmlns=""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xmlns=""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xmlns=""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xmlns=""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xmlns=""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xmlns="" val="3750438669"/>
                    </a:ext>
                  </a:extLst>
                </a:gridCol>
                <a:gridCol w="4295553">
                  <a:extLst>
                    <a:ext uri="{9D8B030D-6E8A-4147-A177-3AD203B41FA5}">
                      <a16:colId xmlns:a16="http://schemas.microsoft.com/office/drawing/2014/main" xmlns=""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9392113"/>
                  </a:ext>
                </a:extLst>
              </a:tr>
            </a:tbl>
          </a:graphicData>
        </a:graphic>
      </p:graphicFrame>
      <p:sp>
        <p:nvSpPr>
          <p:cNvPr id="29" name="TextBox 28">
            <a:extLst>
              <a:ext uri="{FF2B5EF4-FFF2-40B4-BE49-F238E27FC236}">
                <a16:creationId xmlns:a16="http://schemas.microsoft.com/office/drawing/2014/main" xmlns=""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xmlns=""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xmlns=""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xmlns=""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xmlns=""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xmlns=""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xmlns=""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xmlns=""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xmlns=""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xmlns=""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xmlns=""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xmlns=""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xmlns=""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xmlns=""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xmlns=""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xmlns=""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xmlns=""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xmlns=""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xmlns=""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xmlns=""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xmlns=""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xmlns=""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xmlns=""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xmlns=""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xmlns=""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xmlns=""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xmlns=""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xmlns=""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xmlns=""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xmlns=""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xmlns=""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xmlns=""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xmlns=""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xmlns=""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xmlns=""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xmlns=""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xmlns=""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xmlns=""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xmlns=""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xmlns=""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xmlns=""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xmlns=""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xmlns=""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xmlns=""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xmlns=""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xmlns=""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xmlns=""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xmlns=""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xmlns=""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xmlns=""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xmlns=""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xmlns=""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xmlns=""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xmlns=""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xmlns=""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xmlns=""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xmlns=""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xmlns=""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xmlns=""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xmlns=""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xmlns=""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xmlns=""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xmlns=""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xmlns=""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xmlns=""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xmlns=""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xmlns=""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xmlns=""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xmlns=""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xmlns=""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xmlns=""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xmlns=""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xmlns=""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xmlns=""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xmlns=""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xmlns=""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xmlns=""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xmlns=""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xmlns=""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xmlns=""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xmlns=""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xmlns=""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xmlns=""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xmlns=""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xmlns=""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xmlns=""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xmlns=""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xmlns=""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xmlns=""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xmlns=""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xmlns=""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xmlns=""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xmlns=""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xmlns=""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xmlns=""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xmlns=""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xmlns=""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xmlns=""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xmlns=""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xmlns=""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xmlns=""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xmlns=""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xmlns=""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xmlns=""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xmlns=""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xmlns=""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xmlns=""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xmlns=""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xmlns=""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xmlns=""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xmlns=""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xmlns=""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xmlns=""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xmlns=""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xmlns="" id="{1882CB14-8957-FD22-250A-EF7546FF662C}"/>
              </a:ext>
            </a:extLst>
          </p:cNvPr>
          <p:cNvPicPr>
            <a:picLocks noChangeAspect="1" noChangeArrowheads="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xmlns=""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xmlns=""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xmlns=""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xmlns=""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xmlns=""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xmlns=""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xmlns=""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xmlns=""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xmlns=""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xmlns=""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xmlns=""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xmlns=""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xmlns=""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xmlns=""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xmlns=""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xmlns=""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1597</Words>
  <Application>Microsoft Office PowerPoint</Application>
  <PresentationFormat>Custom</PresentationFormat>
  <Paragraphs>195</Paragraphs>
  <Slides>29</Slides>
  <Notes>19</Notes>
  <HiddenSlides>0</HiddenSlides>
  <MMClips>2</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自定义设计方案</vt:lpstr>
      <vt:lpstr>千图网海量PPT模板www.58pic.com​​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40</cp:revision>
  <dcterms:created xsi:type="dcterms:W3CDTF">2023-07-14T08:36:04Z</dcterms:created>
  <dcterms:modified xsi:type="dcterms:W3CDTF">2023-08-11T05:37:15Z</dcterms:modified>
</cp:coreProperties>
</file>