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</p:sldMasterIdLst>
  <p:notesMasterIdLst>
    <p:notesMasterId r:id="rId6"/>
  </p:notesMasterIdLst>
  <p:sldIdLst>
    <p:sldId id="301" r:id="rId4"/>
    <p:sldId id="3836" r:id="rId5"/>
    <p:sldId id="429" r:id="rId7"/>
    <p:sldId id="3840" r:id="rId8"/>
    <p:sldId id="3841" r:id="rId9"/>
    <p:sldId id="3842" r:id="rId10"/>
    <p:sldId id="3843" r:id="rId11"/>
    <p:sldId id="3802" r:id="rId12"/>
    <p:sldId id="3829" r:id="rId13"/>
    <p:sldId id="3835" r:id="rId14"/>
    <p:sldId id="3811" r:id="rId15"/>
    <p:sldId id="3831" r:id="rId16"/>
    <p:sldId id="3813" r:id="rId17"/>
    <p:sldId id="3832" r:id="rId18"/>
    <p:sldId id="3817" r:id="rId19"/>
    <p:sldId id="3833" r:id="rId20"/>
    <p:sldId id="11693" r:id="rId21"/>
    <p:sldId id="3834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F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AF856-4C30-44C6-B0EF-7D28A610003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63FCF-6357-4727-8671-CA14945C359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1144367" y="1787900"/>
            <a:ext cx="4607200" cy="1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335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552567" y="3237100"/>
            <a:ext cx="3790800" cy="1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7"/>
          <p:cNvSpPr/>
          <p:nvPr/>
        </p:nvSpPr>
        <p:spPr>
          <a:xfrm>
            <a:off x="10397934" y="1597167"/>
            <a:ext cx="2124687" cy="1012653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>
            <a:off x="5202867" y="365688"/>
            <a:ext cx="2406067" cy="1329667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>
            <a:off x="-806800" y="4415855"/>
            <a:ext cx="2489400" cy="1382933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6311900" y="719333"/>
            <a:ext cx="4388800" cy="52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8265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3740000" y="1678033"/>
            <a:ext cx="7501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4525600" y="4143833"/>
            <a:ext cx="593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94" name="Google Shape;294;p11"/>
          <p:cNvSpPr/>
          <p:nvPr/>
        </p:nvSpPr>
        <p:spPr>
          <a:xfrm>
            <a:off x="5814139" y="-436629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1"/>
          <p:cNvSpPr/>
          <p:nvPr/>
        </p:nvSpPr>
        <p:spPr>
          <a:xfrm>
            <a:off x="10572836" y="637445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1"/>
          <p:cNvSpPr/>
          <p:nvPr/>
        </p:nvSpPr>
        <p:spPr>
          <a:xfrm>
            <a:off x="603905" y="23735"/>
            <a:ext cx="1521288" cy="65785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53817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5897967" y="9202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5057567" y="2471900"/>
            <a:ext cx="29212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85088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9025067" y="10218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8182267" y="24718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53817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58979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5055167" y="5238000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85088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90250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8182267" y="52389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1229781" y="2177900"/>
            <a:ext cx="29212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12" name="Google Shape;312;p13"/>
          <p:cNvGrpSpPr/>
          <p:nvPr/>
        </p:nvGrpSpPr>
        <p:grpSpPr>
          <a:xfrm>
            <a:off x="2780812" y="4356585"/>
            <a:ext cx="1868392" cy="2589073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1255751" y="4151050"/>
            <a:ext cx="1293404" cy="2691756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10781667" y="300781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3"/>
          <p:cNvSpPr/>
          <p:nvPr/>
        </p:nvSpPr>
        <p:spPr>
          <a:xfrm>
            <a:off x="-401589" y="8782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3"/>
          <p:cNvSpPr/>
          <p:nvPr/>
        </p:nvSpPr>
        <p:spPr>
          <a:xfrm>
            <a:off x="25416" y="51237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23912" y="2134452"/>
            <a:ext cx="1868392" cy="2589073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10540367" y="3564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4"/>
          <p:cNvSpPr/>
          <p:nvPr/>
        </p:nvSpPr>
        <p:spPr>
          <a:xfrm>
            <a:off x="3116311" y="-137718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914399" y="4646133"/>
            <a:ext cx="14007924" cy="2191891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690208" y="468568"/>
            <a:ext cx="11116384" cy="5660033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5049475" y="3651733"/>
            <a:ext cx="4585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5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4885075" y="1418933"/>
            <a:ext cx="4750000" cy="2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4751200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4681400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5251600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370933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1301133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871333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8131467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8061667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8631867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79" name="Google Shape;379;p15"/>
          <p:cNvGrpSpPr/>
          <p:nvPr/>
        </p:nvGrpSpPr>
        <p:grpSpPr>
          <a:xfrm>
            <a:off x="-502540" y="-591681"/>
            <a:ext cx="14183895" cy="2633004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07" name="Google Shape;407;p17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18" name="Google Shape;418;p1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24" name="Google Shape;424;p19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4">
  <p:cSld name="Title only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29" name="Google Shape;429;p20"/>
          <p:cNvGrpSpPr/>
          <p:nvPr/>
        </p:nvGrpSpPr>
        <p:grpSpPr>
          <a:xfrm flipH="1">
            <a:off x="-502540" y="328601"/>
            <a:ext cx="13790195" cy="2193719"/>
            <a:chOff x="-376905" y="246450"/>
            <a:chExt cx="10342646" cy="1645289"/>
          </a:xfrm>
        </p:grpSpPr>
        <p:sp>
          <p:nvSpPr>
            <p:cNvPr id="430" name="Google Shape;430;p20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199335" y="1419224"/>
              <a:ext cx="1092690" cy="472515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5">
  <p:cSld name="Title only 5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35" name="Google Shape;435;p21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36" name="Google Shape;436;p21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-647634" y="4121038"/>
            <a:ext cx="12978505" cy="3384925"/>
            <a:chOff x="-1945322" y="1131893"/>
            <a:chExt cx="12211615" cy="3184912"/>
          </a:xfrm>
        </p:grpSpPr>
        <p:sp>
          <p:nvSpPr>
            <p:cNvPr id="439" name="Google Shape;439;p2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421200" y="2127067"/>
            <a:ext cx="5234800" cy="3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5670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2135"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58" name="Google Shape;458;p22"/>
          <p:cNvGrpSpPr/>
          <p:nvPr/>
        </p:nvGrpSpPr>
        <p:grpSpPr>
          <a:xfrm flipH="1">
            <a:off x="-729623" y="4432785"/>
            <a:ext cx="1868392" cy="2589073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9384129" y="4252650"/>
            <a:ext cx="1293404" cy="2691756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74589" y="8782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350956" y="11703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10325400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458967" y="1434417"/>
            <a:ext cx="4383200" cy="2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5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2233767" y="4184784"/>
            <a:ext cx="3608400" cy="1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grpSp>
        <p:nvGrpSpPr>
          <p:cNvPr id="470" name="Google Shape;470;p23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247023" y="5861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3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4"/>
          <p:cNvGrpSpPr/>
          <p:nvPr/>
        </p:nvGrpSpPr>
        <p:grpSpPr>
          <a:xfrm>
            <a:off x="-266680" y="278961"/>
            <a:ext cx="13295983" cy="6602900"/>
            <a:chOff x="-376905" y="-120993"/>
            <a:chExt cx="10637921" cy="5282883"/>
          </a:xfrm>
        </p:grpSpPr>
        <p:sp>
          <p:nvSpPr>
            <p:cNvPr id="477" name="Google Shape;477;p24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514840" y="-12099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" name="Google Shape;491;p24"/>
          <p:cNvSpPr txBox="1">
            <a:spLocks noGrp="1"/>
          </p:cNvSpPr>
          <p:nvPr>
            <p:ph type="title"/>
          </p:nvPr>
        </p:nvSpPr>
        <p:spPr>
          <a:xfrm>
            <a:off x="7146397" y="4461300"/>
            <a:ext cx="3658000" cy="1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5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492" name="Google Shape;492;p24"/>
          <p:cNvSpPr txBox="1">
            <a:spLocks noGrp="1"/>
          </p:cNvSpPr>
          <p:nvPr>
            <p:ph type="subTitle" idx="1"/>
          </p:nvPr>
        </p:nvSpPr>
        <p:spPr>
          <a:xfrm>
            <a:off x="7162800" y="1999100"/>
            <a:ext cx="3543200" cy="1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495" name="Google Shape;495;p25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25"/>
          <p:cNvSpPr txBox="1">
            <a:spLocks noGrp="1"/>
          </p:cNvSpPr>
          <p:nvPr>
            <p:ph type="title"/>
          </p:nvPr>
        </p:nvSpPr>
        <p:spPr>
          <a:xfrm>
            <a:off x="1860423" y="1404000"/>
            <a:ext cx="4181600" cy="1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5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509" name="Google Shape;509;p25"/>
          <p:cNvSpPr txBox="1">
            <a:spLocks noGrp="1"/>
          </p:cNvSpPr>
          <p:nvPr>
            <p:ph type="subTitle" idx="1"/>
          </p:nvPr>
        </p:nvSpPr>
        <p:spPr>
          <a:xfrm>
            <a:off x="2301548" y="3625184"/>
            <a:ext cx="32612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5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/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/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>
            <a:spLocks noGrp="1"/>
          </p:cNvSpPr>
          <p:nvPr>
            <p:ph type="body" idx="1"/>
          </p:nvPr>
        </p:nvSpPr>
        <p:spPr>
          <a:xfrm>
            <a:off x="950967" y="1966133"/>
            <a:ext cx="4996000" cy="5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508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  <a:defRPr sz="1600"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3" name="Google Shape;563;p28"/>
          <p:cNvSpPr txBox="1">
            <a:spLocks noGrp="1"/>
          </p:cNvSpPr>
          <p:nvPr>
            <p:ph type="body" idx="2"/>
          </p:nvPr>
        </p:nvSpPr>
        <p:spPr>
          <a:xfrm>
            <a:off x="6448167" y="1961435"/>
            <a:ext cx="4768000" cy="4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4" name="Google Shape;564;p28"/>
          <p:cNvSpPr txBox="1">
            <a:spLocks noGrp="1"/>
          </p:cNvSpPr>
          <p:nvPr>
            <p:ph type="subTitle" idx="3"/>
          </p:nvPr>
        </p:nvSpPr>
        <p:spPr>
          <a:xfrm>
            <a:off x="938367" y="1518133"/>
            <a:ext cx="102904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2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66" name="Google Shape;566;p2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567" name="Google Shape;567;p2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28"/>
          <p:cNvGrpSpPr/>
          <p:nvPr/>
        </p:nvGrpSpPr>
        <p:grpSpPr>
          <a:xfrm>
            <a:off x="10550445" y="4449585"/>
            <a:ext cx="1868392" cy="2589073"/>
            <a:chOff x="1002412" y="3043930"/>
            <a:chExt cx="1598009" cy="2214397"/>
          </a:xfrm>
        </p:grpSpPr>
        <p:sp>
          <p:nvSpPr>
            <p:cNvPr id="571" name="Google Shape;571;p28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10121916" y="53015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4118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5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/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4118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46872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5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/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46872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79626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5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/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79626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97" name="Google Shape;597;p30"/>
          <p:cNvGrpSpPr/>
          <p:nvPr/>
        </p:nvGrpSpPr>
        <p:grpSpPr>
          <a:xfrm flipH="1">
            <a:off x="-1010540" y="-286881"/>
            <a:ext cx="14183895" cy="2633004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2">
  <p:cSld name="Title and three columns 2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1"/>
          <p:cNvGrpSpPr/>
          <p:nvPr/>
        </p:nvGrpSpPr>
        <p:grpSpPr>
          <a:xfrm>
            <a:off x="-89745" y="4034064"/>
            <a:ext cx="12192076" cy="3179816"/>
            <a:chOff x="-1945322" y="1131893"/>
            <a:chExt cx="12211615" cy="3184912"/>
          </a:xfrm>
        </p:grpSpPr>
        <p:sp>
          <p:nvSpPr>
            <p:cNvPr id="604" name="Google Shape;604;p3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21" name="Google Shape;621;p31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1427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26" name="Google Shape;626;p31"/>
          <p:cNvSpPr txBox="1">
            <a:spLocks noGrp="1"/>
          </p:cNvSpPr>
          <p:nvPr>
            <p:ph type="subTitle" idx="1"/>
          </p:nvPr>
        </p:nvSpPr>
        <p:spPr>
          <a:xfrm>
            <a:off x="1427800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7" name="Google Shape;627;p31"/>
          <p:cNvSpPr txBox="1">
            <a:spLocks noGrp="1"/>
          </p:cNvSpPr>
          <p:nvPr>
            <p:ph type="title" idx="2"/>
          </p:nvPr>
        </p:nvSpPr>
        <p:spPr>
          <a:xfrm>
            <a:off x="4729800" y="36555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28" name="Google Shape;628;p31"/>
          <p:cNvSpPr txBox="1">
            <a:spLocks noGrp="1"/>
          </p:cNvSpPr>
          <p:nvPr>
            <p:ph type="subTitle" idx="3"/>
          </p:nvPr>
        </p:nvSpPr>
        <p:spPr>
          <a:xfrm>
            <a:off x="4729800" y="43031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31"/>
          <p:cNvSpPr txBox="1">
            <a:spLocks noGrp="1"/>
          </p:cNvSpPr>
          <p:nvPr>
            <p:ph type="title" idx="4"/>
          </p:nvPr>
        </p:nvSpPr>
        <p:spPr>
          <a:xfrm>
            <a:off x="8003583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30" name="Google Shape;630;p31"/>
          <p:cNvSpPr txBox="1">
            <a:spLocks noGrp="1"/>
          </p:cNvSpPr>
          <p:nvPr>
            <p:ph type="subTitle" idx="5"/>
          </p:nvPr>
        </p:nvSpPr>
        <p:spPr>
          <a:xfrm>
            <a:off x="8003583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1" name="Google Shape;631;p31"/>
          <p:cNvSpPr txBox="1">
            <a:spLocks noGrp="1"/>
          </p:cNvSpPr>
          <p:nvPr>
            <p:ph type="title" idx="6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3051444" y="4275404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5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/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3051447" y="4901800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8048411" y="4275407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5">
                <a:solidFill>
                  <a:schemeClr val="dk2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/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8048413" y="4901804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3051444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5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/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3051447" y="2659796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8048411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5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/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8048413" y="2659797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642" name="Google Shape;642;p32"/>
          <p:cNvGrpSpPr/>
          <p:nvPr/>
        </p:nvGrpSpPr>
        <p:grpSpPr>
          <a:xfrm>
            <a:off x="453945" y="4284485"/>
            <a:ext cx="1868392" cy="2589073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25416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 matchingNam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10214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9516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4751200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4681400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84809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84111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10214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9516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4751200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4681400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84809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84111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5" name="Google Shape;665;p33"/>
          <p:cNvSpPr/>
          <p:nvPr/>
        </p:nvSpPr>
        <p:spPr>
          <a:xfrm>
            <a:off x="-239012" y="6087290"/>
            <a:ext cx="13259720" cy="110092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265268" y="326033"/>
            <a:ext cx="12773120" cy="6012087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1111904" y="4162696"/>
            <a:ext cx="1961267" cy="218030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3"/>
          <p:cNvSpPr/>
          <p:nvPr/>
        </p:nvSpPr>
        <p:spPr>
          <a:xfrm>
            <a:off x="-239000" y="6604006"/>
            <a:ext cx="13259720" cy="685809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9840477" y="4284485"/>
            <a:ext cx="1868392" cy="2589073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10554933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9648" y="5636401"/>
            <a:ext cx="12429661" cy="1032008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10816278" y="704876"/>
            <a:ext cx="1274223" cy="6344109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390539" y="275881"/>
            <a:ext cx="10902017" cy="1600343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2127992" y="2230343"/>
            <a:ext cx="3213165" cy="356727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8"/>
          <p:cNvSpPr/>
          <p:nvPr/>
        </p:nvSpPr>
        <p:spPr>
          <a:xfrm flipH="1">
            <a:off x="2194462" y="4903282"/>
            <a:ext cx="254487" cy="896620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8"/>
          <p:cNvSpPr/>
          <p:nvPr/>
        </p:nvSpPr>
        <p:spPr>
          <a:xfrm flipH="1">
            <a:off x="1101803" y="2414530"/>
            <a:ext cx="2439775" cy="2836164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8"/>
          <p:cNvSpPr/>
          <p:nvPr/>
        </p:nvSpPr>
        <p:spPr>
          <a:xfrm flipH="1">
            <a:off x="838465" y="4641841"/>
            <a:ext cx="224215" cy="1155745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8"/>
          <p:cNvSpPr/>
          <p:nvPr/>
        </p:nvSpPr>
        <p:spPr>
          <a:xfrm flipH="1">
            <a:off x="-83742" y="2036343"/>
            <a:ext cx="2066283" cy="2726971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8"/>
          <p:cNvSpPr/>
          <p:nvPr/>
        </p:nvSpPr>
        <p:spPr>
          <a:xfrm flipH="1">
            <a:off x="6925767" y="2760244"/>
            <a:ext cx="2733751" cy="3037363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8"/>
          <p:cNvSpPr/>
          <p:nvPr/>
        </p:nvSpPr>
        <p:spPr>
          <a:xfrm>
            <a:off x="-19648" y="5902541"/>
            <a:ext cx="12429661" cy="93435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8"/>
          <p:cNvSpPr/>
          <p:nvPr/>
        </p:nvSpPr>
        <p:spPr>
          <a:xfrm>
            <a:off x="-19648" y="6427353"/>
            <a:ext cx="12429661" cy="60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9342609" y="3046713"/>
            <a:ext cx="1814700" cy="3162553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5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65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-GB" sz="1465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/>
              </a:rPr>
              <a:t>Slidesgo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-GB" sz="1465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GB" sz="1465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/>
              </a:rPr>
              <a:t>Flaticon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-GB" sz="1465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GB" sz="1465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/>
              </a:rPr>
              <a:t>Freepik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/>
              </a:rPr>
              <a:t>.</a:t>
            </a:r>
            <a:endParaRPr sz="1465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showMasterSp="0" matchingName="Section header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571526" y="571357"/>
            <a:ext cx="13563596" cy="6934947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2197176" y="1620333"/>
            <a:ext cx="3430800" cy="18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7678176" y="2481600"/>
            <a:ext cx="2527200" cy="18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2007576" y="4669133"/>
            <a:ext cx="3810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showMasterSp="0" matchingName="Title and two columns">
  <p:cSld name="Title and two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1" y="18847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5">
                <a:solidFill>
                  <a:srgbClr val="E1556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/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1" y="41199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5">
                <a:solidFill>
                  <a:srgbClr val="5587AC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/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1" y="2576433"/>
            <a:ext cx="41184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/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1" y="4811633"/>
            <a:ext cx="41208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8" Type="http://schemas.openxmlformats.org/officeDocument/2006/relationships/theme" Target="../theme/theme2.xml"/><Relationship Id="rId27" Type="http://schemas.openxmlformats.org/officeDocument/2006/relationships/image" Target="../media/image3.png"/><Relationship Id="rId26" Type="http://schemas.openxmlformats.org/officeDocument/2006/relationships/image" Target="../media/image1.jpeg"/><Relationship Id="rId25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27.xml"/><Relationship Id="rId2" Type="http://schemas.openxmlformats.org/officeDocument/2006/relationships/slideLayout" Target="../slideLayouts/slideLayout9.xml"/><Relationship Id="rId19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pic>
        <p:nvPicPr>
          <p:cNvPr id="3" name="Picture 2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343" y="235973"/>
            <a:ext cx="1641373" cy="164137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/>
        </p:txBody>
      </p:sp>
      <p:pic>
        <p:nvPicPr>
          <p:cNvPr id="4" name="Hình ảnh 3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audio" Target="../media/audio4.wav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audio" Target="../media/audio4.wav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audio" Target="../media/audio4.wav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audio5.wav"/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audio" Target="../media/audio4.wav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GIF"/><Relationship Id="rId3" Type="http://schemas.openxmlformats.org/officeDocument/2006/relationships/image" Target="../media/image1.svg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image" Target="../media/image14.GIF"/><Relationship Id="rId5" Type="http://schemas.openxmlformats.org/officeDocument/2006/relationships/image" Target="../media/image11.png"/><Relationship Id="rId4" Type="http://schemas.openxmlformats.org/officeDocument/2006/relationships/image" Target="../media/image1.svg"/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image" Target="../media/image1.sv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3" Type="http://schemas.openxmlformats.org/officeDocument/2006/relationships/slide" Target="slide8.xml"/><Relationship Id="rId2" Type="http://schemas.openxmlformats.org/officeDocument/2006/relationships/image" Target="../media/image16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image" Target="../media/image1.sv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838448" y="133350"/>
            <a:ext cx="7886702" cy="3114675"/>
          </a:xfrm>
          <a:prstGeom prst="rect">
            <a:avLst/>
          </a:prstGeom>
        </p:spPr>
      </p:pic>
      <p:pic>
        <p:nvPicPr>
          <p:cNvPr id="18" name="Hình ảnh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49768">
            <a:off x="2574254" y="353608"/>
            <a:ext cx="1690955" cy="14197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085" y="621720"/>
            <a:ext cx="6181880" cy="1652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591" y="2275661"/>
            <a:ext cx="3304318" cy="1182727"/>
          </a:xfrm>
          <a:prstGeom prst="rect">
            <a:avLst/>
          </a:prstGeom>
        </p:spPr>
      </p:pic>
      <p:pic>
        <p:nvPicPr>
          <p:cNvPr id="4" name="Picture 3" descr="A pink background with white leaves and black text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675" y="314325"/>
            <a:ext cx="173355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1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2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  <a:endPara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2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  <a:endPara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3</a:t>
              </a:r>
              <a:endParaRPr lang="vi-VN" sz="1335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2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  <a:endPara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/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52" name="Hình Bầu dục 51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50" name="Hộp Văn bản 49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 panose="020B0604020202020204"/>
                  <a:sym typeface="Arial" panose="020B0604020202020204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" name="Nhóm 52"/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57" name="Hình Bầu dục 5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55" name="Hộp Văn bản 54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" name="Nhóm 57"/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2" name="Hình Bầu dục 61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0" name="Hộp Văn bản 59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Nhóm 62"/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7" name="Hình Bầu dục 6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5" name="Hộp Văn bản 64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" name="Nhóm 12"/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75" name="Hộp Văn bản 74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  <a:endParaRPr lang="en-US" sz="1865" b="1" kern="0" dirty="0">
                <a:solidFill>
                  <a:srgbClr val="FF0000"/>
                </a:solidFill>
                <a:latin typeface="SVN-Poky's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504825" y="285750"/>
            <a:ext cx="11182350" cy="64040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D6F4FF"/>
              </a:solidFill>
              <a:latin typeface="Calibri" panose="020F0502020204030204"/>
              <a:sym typeface="Arial" panose="020B0604020202020204"/>
            </a:endParaRPr>
          </a:p>
        </p:txBody>
      </p:sp>
      <p:grpSp>
        <p:nvGrpSpPr>
          <p:cNvPr id="7" name="Nhóm 6"/>
          <p:cNvGrpSpPr/>
          <p:nvPr/>
        </p:nvGrpSpPr>
        <p:grpSpPr>
          <a:xfrm>
            <a:off x="-307975" y="0"/>
            <a:ext cx="2727327" cy="1052416"/>
            <a:chOff x="1203157" y="685800"/>
            <a:chExt cx="2045495" cy="789312"/>
          </a:xfrm>
        </p:grpSpPr>
        <p:grpSp>
          <p:nvGrpSpPr>
            <p:cNvPr id="5" name="Nhóm 4"/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/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>
                  <a:solidFill>
                    <a:srgbClr val="D6F4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4" name="Hộp Văn bản 3"/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5865" b="1" kern="0" dirty="0">
                    <a:solidFill>
                      <a:srgbClr val="FFFFFF"/>
                    </a:solidFill>
                    <a:latin typeface="Calibri" panose="020F0502020204030204"/>
                    <a:cs typeface="Arial" panose="020B0604020202020204"/>
                    <a:sym typeface="Arial" panose="020B0604020202020204"/>
                  </a:rPr>
                  <a:t>1</a:t>
                </a:r>
                <a:endParaRPr lang="en-US" sz="5865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" name="Hộp Văn bản 5"/>
            <p:cNvSpPr txBox="1"/>
            <p:nvPr/>
          </p:nvSpPr>
          <p:spPr>
            <a:xfrm>
              <a:off x="2088796" y="834349"/>
              <a:ext cx="115985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4265" b="1" kern="0" dirty="0" err="1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Số</a:t>
              </a:r>
              <a:r>
                <a:rPr lang="en-US" sz="4265" b="1" kern="0" dirty="0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?</a:t>
              </a:r>
              <a:endParaRPr lang="en-US" sz="18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4475" y="1157287"/>
            <a:ext cx="8743950" cy="2352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3867150"/>
            <a:ext cx="8715375" cy="2362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86625" y="6191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9525" y="6000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6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2425" y="6096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7225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01075" y="60007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43975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9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58300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5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63100" y="58102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7134225" y="2895600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46 014 951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6900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62175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67025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72300" y="6191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1350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24250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67150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33850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67225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1981200" y="5705475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1 000 431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24725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67625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10525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15325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39175" y="349567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82075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296400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601200" y="347662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10400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4" name="Rectangle: Rounded Corners 63"/>
          <p:cNvSpPr/>
          <p:nvPr/>
        </p:nvSpPr>
        <p:spPr>
          <a:xfrm>
            <a:off x="7134225" y="5705475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302 444 203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61" grpId="0"/>
      <p:bldP spid="62" grpId="0"/>
      <p:bldP spid="63" grpId="0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1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2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  <a:endPara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2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  <a:endPara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rPr>
                <a:t>3</a:t>
              </a:r>
              <a:endParaRPr lang="vi-VN" sz="13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2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  <a:endPara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535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 panose="020B0604020202020204"/>
                <a:sym typeface="Arial" panose="020B0604020202020204"/>
              </a:rPr>
              <a:t>SƠ ĐỒ KHO BÁU</a:t>
            </a:r>
            <a:endParaRPr lang="en-US" sz="6535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/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2" name="Hình Bầu dục 61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0" name="Hộp Văn bản 59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Nhóm 62"/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7" name="Hình Bầu dục 6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5" name="Hộp Văn bản 64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" name="Nhóm 67"/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4" name="Hình Bầu dục 73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Hộp Văn bản 71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/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79" name="Hình Bầu dục 78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77" name="Hộp Văn bản 76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" name="Nhóm 79"/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2" name="Hộp Văn bản 81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  <a:endParaRPr lang="en-US" sz="1865" b="1" kern="0" dirty="0">
                <a:solidFill>
                  <a:srgbClr val="FF0000"/>
                </a:solidFill>
                <a:latin typeface="SVN-Poky's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266701" y="171450"/>
            <a:ext cx="11509224" cy="608497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D6F4FF"/>
              </a:solidFill>
              <a:latin typeface="Calibri" panose="020F0502020204030204"/>
              <a:sym typeface="Arial" panose="020B0604020202020204"/>
            </a:endParaRPr>
          </a:p>
        </p:txBody>
      </p:sp>
      <p:grpSp>
        <p:nvGrpSpPr>
          <p:cNvPr id="7" name="Nhóm 6"/>
          <p:cNvGrpSpPr/>
          <p:nvPr/>
        </p:nvGrpSpPr>
        <p:grpSpPr>
          <a:xfrm>
            <a:off x="300662" y="280741"/>
            <a:ext cx="11043613" cy="995208"/>
            <a:chOff x="1196014" y="657225"/>
            <a:chExt cx="8282711" cy="746406"/>
          </a:xfrm>
        </p:grpSpPr>
        <p:grpSp>
          <p:nvGrpSpPr>
            <p:cNvPr id="5" name="Nhóm 4"/>
            <p:cNvGrpSpPr/>
            <p:nvPr/>
          </p:nvGrpSpPr>
          <p:grpSpPr>
            <a:xfrm>
              <a:off x="1196014" y="657225"/>
              <a:ext cx="1160391" cy="746406"/>
              <a:chOff x="1424417" y="664790"/>
              <a:chExt cx="1192328" cy="809738"/>
            </a:xfrm>
          </p:grpSpPr>
          <p:sp>
            <p:nvSpPr>
              <p:cNvPr id="3" name="Hình Bầu dục 2"/>
              <p:cNvSpPr/>
              <p:nvPr/>
            </p:nvSpPr>
            <p:spPr>
              <a:xfrm>
                <a:off x="1708484" y="721895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 dirty="0">
                  <a:solidFill>
                    <a:srgbClr val="D6F4FF"/>
                  </a:solidFill>
                  <a:sym typeface="Arial" panose="020B0604020202020204"/>
                </a:endParaRPr>
              </a:p>
            </p:txBody>
          </p:sp>
          <p:sp>
            <p:nvSpPr>
              <p:cNvPr id="4" name="Hộp Văn bản 3"/>
              <p:cNvSpPr txBox="1"/>
              <p:nvPr/>
            </p:nvSpPr>
            <p:spPr>
              <a:xfrm>
                <a:off x="1424417" y="664790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5865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 panose="020B0604020202020204"/>
                  </a:rPr>
                  <a:t>2</a:t>
                </a:r>
                <a:endParaRPr lang="en-US" sz="5865" b="1" kern="0" dirty="0">
                  <a:solidFill>
                    <a:srgbClr val="FFFFFF"/>
                  </a:solidFill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6" name="Hộp Văn bản 5"/>
            <p:cNvSpPr txBox="1"/>
            <p:nvPr/>
          </p:nvSpPr>
          <p:spPr>
            <a:xfrm>
              <a:off x="2163524" y="768360"/>
              <a:ext cx="7315201" cy="50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: Rounded Corners 15"/>
          <p:cNvSpPr/>
          <p:nvPr/>
        </p:nvSpPr>
        <p:spPr>
          <a:xfrm>
            <a:off x="381000" y="2771775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13 341 411</a:t>
            </a:r>
            <a:endParaRPr lang="en-US" sz="3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3133724" y="2733675"/>
            <a:ext cx="2676525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324 294 185</a:t>
            </a:r>
            <a:endParaRPr lang="en-US" sz="3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6124574" y="2790825"/>
            <a:ext cx="2476501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2 000 001</a:t>
            </a:r>
            <a:endParaRPr lang="en-US" sz="3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8896349" y="2800350"/>
            <a:ext cx="2638426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540 231 007</a:t>
            </a:r>
            <a:endParaRPr lang="en-US" sz="3600" dirty="0">
              <a:solidFill>
                <a:schemeClr val="bg1">
                  <a:lumMod val="10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914525" y="33528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86125" y="333375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10500" y="33909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848850" y="33909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504950" y="3400425"/>
            <a:ext cx="523875" cy="352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/>
          <p:cNvSpPr/>
          <p:nvPr/>
        </p:nvSpPr>
        <p:spPr>
          <a:xfrm>
            <a:off x="352424" y="3762375"/>
            <a:ext cx="1838325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381125" y="2276475"/>
            <a:ext cx="676275" cy="742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/>
          <p:cNvSpPr/>
          <p:nvPr/>
        </p:nvSpPr>
        <p:spPr>
          <a:xfrm>
            <a:off x="495300" y="16097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457575" y="3362325"/>
            <a:ext cx="0" cy="476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/>
          <p:cNvSpPr/>
          <p:nvPr/>
        </p:nvSpPr>
        <p:spPr>
          <a:xfrm>
            <a:off x="2514600" y="3848100"/>
            <a:ext cx="179070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3486150" y="2257425"/>
            <a:ext cx="219075" cy="666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/>
          <p:cNvSpPr/>
          <p:nvPr/>
        </p:nvSpPr>
        <p:spPr>
          <a:xfrm>
            <a:off x="2819400" y="159067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/>
          <p:cNvCxnSpPr>
            <a:endCxn id="57" idx="0"/>
          </p:cNvCxnSpPr>
          <p:nvPr/>
        </p:nvCxnSpPr>
        <p:spPr>
          <a:xfrm flipH="1">
            <a:off x="7343775" y="3448050"/>
            <a:ext cx="590550" cy="495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/>
          <p:cNvSpPr/>
          <p:nvPr/>
        </p:nvSpPr>
        <p:spPr>
          <a:xfrm>
            <a:off x="6448425" y="3943350"/>
            <a:ext cx="179070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7477125" y="2371725"/>
            <a:ext cx="457200" cy="6572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/>
          <p:cNvSpPr/>
          <p:nvPr/>
        </p:nvSpPr>
        <p:spPr>
          <a:xfrm>
            <a:off x="6438900" y="16954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3" name="Straight Connector 62"/>
          <p:cNvCxnSpPr>
            <a:endCxn id="64" idx="0"/>
          </p:cNvCxnSpPr>
          <p:nvPr/>
        </p:nvCxnSpPr>
        <p:spPr>
          <a:xfrm flipH="1">
            <a:off x="9648825" y="3457575"/>
            <a:ext cx="371475" cy="581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63"/>
          <p:cNvSpPr/>
          <p:nvPr/>
        </p:nvSpPr>
        <p:spPr>
          <a:xfrm>
            <a:off x="8753475" y="4038600"/>
            <a:ext cx="1790700" cy="828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10010775" y="2381250"/>
            <a:ext cx="219075" cy="666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80"/>
          <p:cNvSpPr/>
          <p:nvPr/>
        </p:nvSpPr>
        <p:spPr>
          <a:xfrm>
            <a:off x="9344025" y="17145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8" grpId="0" animBg="1"/>
      <p:bldP spid="33" grpId="0" animBg="1"/>
      <p:bldP spid="46" grpId="0" animBg="1"/>
      <p:bldP spid="54" grpId="0" animBg="1"/>
      <p:bldP spid="57" grpId="0" animBg="1"/>
      <p:bldP spid="60" grpId="0" animBg="1"/>
      <p:bldP spid="64" grpId="0" animBg="1"/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1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2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  <a:endPara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2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  <a:endPara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3</a:t>
              </a:r>
              <a:endParaRPr lang="vi-VN" sz="1335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2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  <a:endPara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/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7" name="Hình Bầu dục 6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5" name="Hộp Văn bản 64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" name="Nhóm 67"/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4" name="Hình Bầu dục 73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Hộp Văn bản 71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/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85" name="Hình Bầu dục 84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83" name="Hộp Văn bản 82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/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90" name="Hình Bầu dục 89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88" name="Hộp Văn bản 87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1" name="Nhóm 90"/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93" name="Hộp Văn bản 92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  <a:endParaRPr lang="en-US" sz="1865" b="1" kern="0" dirty="0">
                <a:solidFill>
                  <a:srgbClr val="FF0000"/>
                </a:solidFill>
                <a:latin typeface="SVN-Poky's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D6F4FF"/>
              </a:solidFill>
              <a:latin typeface="Calibri" panose="020F0502020204030204"/>
              <a:sym typeface="Arial" panose="020B0604020202020204"/>
            </a:endParaRPr>
          </a:p>
        </p:txBody>
      </p:sp>
      <p:grpSp>
        <p:nvGrpSpPr>
          <p:cNvPr id="8" name="Nhóm 6"/>
          <p:cNvGrpSpPr/>
          <p:nvPr/>
        </p:nvGrpSpPr>
        <p:grpSpPr>
          <a:xfrm>
            <a:off x="357813" y="328368"/>
            <a:ext cx="10900737" cy="995208"/>
            <a:chOff x="1217446" y="521495"/>
            <a:chExt cx="8175554" cy="746406"/>
          </a:xfrm>
        </p:grpSpPr>
        <p:grpSp>
          <p:nvGrpSpPr>
            <p:cNvPr id="9" name="Nhóm 4"/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/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 dirty="0">
                  <a:solidFill>
                    <a:srgbClr val="D6F4FF"/>
                  </a:solidFill>
                  <a:sym typeface="Arial" panose="020B0604020202020204"/>
                </a:endParaRPr>
              </a:p>
            </p:txBody>
          </p:sp>
          <p:sp>
            <p:nvSpPr>
              <p:cNvPr id="13" name="Hộp Văn bản 3"/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5865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 panose="020B0604020202020204"/>
                  </a:rPr>
                  <a:t>3</a:t>
                </a:r>
                <a:endParaRPr lang="en-US" sz="5865" b="1" kern="0" dirty="0">
                  <a:solidFill>
                    <a:srgbClr val="FFFFFF"/>
                  </a:solidFill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11" name="Hộp Văn bản 5"/>
            <p:cNvSpPr txBox="1"/>
            <p:nvPr/>
          </p:nvSpPr>
          <p:spPr>
            <a:xfrm>
              <a:off x="2077799" y="575479"/>
              <a:ext cx="7315201" cy="566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200" b="1" dirty="0">
                  <a:solidFill>
                    <a:srgbClr val="00206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95375" y="1238250"/>
            <a:ext cx="10106025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Số nào dưới đây là mật khẩu mở khoá két sắt? Biết rằng mật khẩu không chứa chữ số 0 ở lớp triệu và chữ số hàng trăm nghìn khác 3.</a:t>
            </a:r>
            <a:endParaRPr lang="vi-VN" sz="2800" b="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A. 190 968 028</a:t>
            </a:r>
            <a:endParaRPr lang="vi-VN" sz="2800" b="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B. 1 000 000 000</a:t>
            </a:r>
            <a:endParaRPr lang="vi-VN" sz="2800" b="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C. 276 389 000</a:t>
            </a:r>
            <a:endParaRPr lang="vi-VN" sz="2800" b="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D. 537 991 833</a:t>
            </a:r>
            <a:endParaRPr lang="vi-VN" sz="28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5037" y="2733675"/>
            <a:ext cx="1571625" cy="203835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4252702" y="2926784"/>
            <a:ext cx="5430384" cy="103561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khẩu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 ở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B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715500" y="1819275"/>
            <a:ext cx="1447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2525" y="2457450"/>
            <a:ext cx="4600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8400" y="2476500"/>
            <a:ext cx="4600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4" y="2728383"/>
            <a:ext cx="432436" cy="440444"/>
          </a:xfrm>
          <a:prstGeom prst="rect">
            <a:avLst/>
          </a:prstGeom>
        </p:spPr>
      </p:pic>
      <p:pic>
        <p:nvPicPr>
          <p:cNvPr id="19" name="Picture 18" descr="A red x on a black backgroun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3357033"/>
            <a:ext cx="432436" cy="440444"/>
          </a:xfrm>
          <a:prstGeom prst="rect">
            <a:avLst/>
          </a:prstGeom>
        </p:spPr>
      </p:pic>
      <p:sp>
        <p:nvSpPr>
          <p:cNvPr id="20" name="Rectangle: Rounded Corners 19"/>
          <p:cNvSpPr/>
          <p:nvPr/>
        </p:nvSpPr>
        <p:spPr>
          <a:xfrm>
            <a:off x="4233652" y="4184084"/>
            <a:ext cx="5430384" cy="141661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 khẩu có chữ số hàng trăm nghìn khác 3 nên loại đáp án C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A red x on a black backgroun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" y="4004733"/>
            <a:ext cx="432436" cy="44044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09650" y="4572000"/>
            <a:ext cx="485775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nk background with white leaves and black tex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675" y="314325"/>
            <a:ext cx="1733550" cy="17335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1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2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  <a:endPara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2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  <a:endPara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rPr>
                <a:t>3</a:t>
              </a:r>
              <a:endParaRPr lang="vi-VN" sz="13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2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  <a:endPara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535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 panose="020B0604020202020204"/>
                <a:sym typeface="Arial" panose="020B0604020202020204"/>
              </a:rPr>
              <a:t>SƠ ĐỒ KHO BÁU</a:t>
            </a:r>
            <a:endParaRPr lang="en-US" sz="6535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/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4" name="Hình Bầu dục 73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Hộp Văn bản 71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/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85" name="Hình Bầu dục 84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83" name="Hộp Văn bản 82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/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7" name="Hình Bầu dục 7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5" name="Hộp Văn bản 7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/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93" name="Hình Bầu dục 92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91" name="Hộp Văn bản 90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" name="Nhóm 93"/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96" name="Hộp Văn bản 95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  <a:endParaRPr lang="en-US" sz="1865" b="1" kern="0" dirty="0">
                <a:solidFill>
                  <a:srgbClr val="FF0000"/>
                </a:solidFill>
                <a:latin typeface="SVN-Poky's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8" name="Nhóm 6"/>
          <p:cNvGrpSpPr/>
          <p:nvPr/>
        </p:nvGrpSpPr>
        <p:grpSpPr>
          <a:xfrm>
            <a:off x="357813" y="328368"/>
            <a:ext cx="10900737" cy="1456974"/>
            <a:chOff x="1217446" y="521495"/>
            <a:chExt cx="8175554" cy="1092730"/>
          </a:xfrm>
        </p:grpSpPr>
        <p:grpSp>
          <p:nvGrpSpPr>
            <p:cNvPr id="9" name="Nhóm 4"/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/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3" name="Hộp Văn bản 3"/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5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3</a:t>
                </a:r>
                <a:endParaRPr kumimoji="0" lang="en-US" sz="586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11" name="Hộp Văn bản 5"/>
            <p:cNvSpPr txBox="1"/>
            <p:nvPr/>
          </p:nvSpPr>
          <p:spPr>
            <a:xfrm>
              <a:off x="2077799" y="575479"/>
              <a:ext cx="7315201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lang="vi-VN" sz="2800" b="1" i="0" dirty="0">
                  <a:solidFill>
                    <a:srgbClr val="002060"/>
                  </a:solidFill>
                  <a:effectLst/>
                </a:rPr>
                <a:t>Rô-bốt dùng các mảnh ghép dưới đây để ghép được một số có chín chữ số. Hỏi mảnh ghép nào gồm các chữ số ở lớp triệu, ở lớp nghìn, ở lớp đơn vị.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4122" y="2024062"/>
            <a:ext cx="2163597" cy="12715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5887" y="2058663"/>
            <a:ext cx="1901230" cy="12738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4091" y="2033587"/>
            <a:ext cx="2049427" cy="122396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43919 0.246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1498 0.244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49 0.24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1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/>
          <p:cNvPicPr>
            <a:picLocks noChangeAspect="1"/>
          </p:cNvPicPr>
          <p:nvPr/>
        </p:nvPicPr>
        <p:blipFill rotWithShape="1">
          <a:blip r:embed="rId2"/>
          <a:srcRect l="26400" t="11589" r="19980" b="17582"/>
          <a:stretch>
            <a:fillRect/>
          </a:stretch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3" name="Hộp Văn bản 62"/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4" name="Hộp Văn bản 63"/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3296" y="188007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/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D6F4FF"/>
              </a:solidFill>
              <a:latin typeface="Calibri" panose="020F0502020204030204"/>
              <a:sym typeface="Arial" panose="020B0604020202020204"/>
            </a:endParaRPr>
          </a:p>
        </p:txBody>
      </p:sp>
      <p:pic>
        <p:nvPicPr>
          <p:cNvPr id="21" name="Hình ảnh 20"/>
          <p:cNvPicPr>
            <a:picLocks noChangeAspect="1"/>
          </p:cNvPicPr>
          <p:nvPr/>
        </p:nvPicPr>
        <p:blipFill rotWithShape="1">
          <a:blip r:embed="rId1"/>
          <a:srcRect l="64216" b="46565"/>
          <a:stretch>
            <a:fillRect/>
          </a:stretch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98" y="171408"/>
            <a:ext cx="8248603" cy="47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1"/>
          <a:srcRect l="11025" t="14654" r="57070" b="37819"/>
          <a:stretch>
            <a:fillRect/>
          </a:stretch>
        </p:blipFill>
        <p:spPr>
          <a:xfrm rot="21015452">
            <a:off x="7268844" y="408544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1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1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1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2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2228850" y="1095375"/>
            <a:ext cx="7696200" cy="2971800"/>
          </a:xfrm>
          <a:prstGeom prst="roundRect">
            <a:avLst/>
          </a:prstGeom>
          <a:solidFill>
            <a:srgbClr val="F5F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7" descr="Ảnh có chứa văn bản&#10;&#10;Mô tả được tạo tự độ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112" y="943535"/>
            <a:ext cx="6820197" cy="3694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1"/>
          <a:srcRect t="54376" r="48989"/>
          <a:stretch>
            <a:fillRect/>
          </a:stretch>
        </p:blipFill>
        <p:spPr>
          <a:xfrm>
            <a:off x="1502602" y="1848297"/>
            <a:ext cx="2264391" cy="2025257"/>
          </a:xfrm>
          <a:prstGeom prst="rect">
            <a:avLst/>
          </a:prstGeom>
        </p:spPr>
      </p:pic>
      <p:sp>
        <p:nvSpPr>
          <p:cNvPr id="6" name="Hộp Văn bản 9"/>
          <p:cNvSpPr txBox="1"/>
          <p:nvPr/>
        </p:nvSpPr>
        <p:spPr>
          <a:xfrm>
            <a:off x="3711212" y="4161717"/>
            <a:ext cx="686350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  <a:defRPr/>
            </a:pPr>
            <a:r>
              <a:rPr lang="en-US" sz="3735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</a:t>
            </a:r>
            <a:r>
              <a:rPr lang="en-US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lời</a:t>
            </a:r>
            <a:r>
              <a:rPr lang="en-US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sz="3735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sẽ </a:t>
            </a:r>
            <a:r>
              <a:rPr lang="vi-VN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không </a:t>
            </a:r>
            <a:r>
              <a:rPr lang="vi-VN" sz="3735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được</a:t>
            </a:r>
            <a:r>
              <a:rPr lang="vi-VN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endParaRPr lang="vi-VN" sz="3735" kern="0" dirty="0">
              <a:solidFill>
                <a:srgbClr val="000000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  <a:p>
            <a:pPr algn="ctr" defTabSz="1219200">
              <a:buClr>
                <a:srgbClr val="000000"/>
              </a:buClr>
              <a:defRPr/>
            </a:pPr>
            <a:r>
              <a:rPr lang="vi-VN" sz="3735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nhận</a:t>
            </a:r>
            <a:r>
              <a:rPr lang="vi-VN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bông hoa</a:t>
            </a:r>
            <a:r>
              <a:rPr lang="en-US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.</a:t>
            </a:r>
            <a:endParaRPr lang="en-US" sz="373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" name="Nhóm 10"/>
          <p:cNvGrpSpPr/>
          <p:nvPr/>
        </p:nvGrpSpPr>
        <p:grpSpPr>
          <a:xfrm>
            <a:off x="4094052" y="916655"/>
            <a:ext cx="4003897" cy="804600"/>
            <a:chOff x="3173022" y="103136"/>
            <a:chExt cx="3306122" cy="603450"/>
          </a:xfrm>
        </p:grpSpPr>
        <p:grpSp>
          <p:nvGrpSpPr>
            <p:cNvPr id="8" name="Nhóm 11"/>
            <p:cNvGrpSpPr/>
            <p:nvPr/>
          </p:nvGrpSpPr>
          <p:grpSpPr>
            <a:xfrm>
              <a:off x="3173022" y="103136"/>
              <a:ext cx="3306122" cy="603450"/>
              <a:chOff x="3158836" y="1506009"/>
              <a:chExt cx="3306122" cy="603450"/>
            </a:xfrm>
          </p:grpSpPr>
          <p:sp>
            <p:nvSpPr>
              <p:cNvPr id="10" name="Hình chữ nhật: Góc Tròn 13"/>
              <p:cNvSpPr/>
              <p:nvPr/>
            </p:nvSpPr>
            <p:spPr>
              <a:xfrm>
                <a:off x="3158836" y="1506009"/>
                <a:ext cx="3306122" cy="603450"/>
              </a:xfrm>
              <a:prstGeom prst="roundRect">
                <a:avLst/>
              </a:prstGeom>
              <a:solidFill>
                <a:srgbClr val="FFF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  <p:sp>
            <p:nvSpPr>
              <p:cNvPr id="11" name="Hình chữ nhật: Góc Tròn 14"/>
              <p:cNvSpPr/>
              <p:nvPr/>
            </p:nvSpPr>
            <p:spPr>
              <a:xfrm>
                <a:off x="3273054" y="1560991"/>
                <a:ext cx="3077687" cy="493486"/>
              </a:xfrm>
              <a:prstGeom prst="roundRect">
                <a:avLst/>
              </a:prstGeom>
              <a:noFill/>
              <a:ln w="28575">
                <a:solidFill>
                  <a:srgbClr val="8821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9" name="Hộp Văn bản 12"/>
            <p:cNvSpPr txBox="1"/>
            <p:nvPr/>
          </p:nvSpPr>
          <p:spPr>
            <a:xfrm>
              <a:off x="3555147" y="112473"/>
              <a:ext cx="258038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4265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Lu</a:t>
              </a:r>
              <a:r>
                <a:rPr lang="vi-VN" sz="4265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ật</a:t>
              </a:r>
              <a:r>
                <a:rPr lang="en-US" sz="4265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265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chơi</a:t>
              </a:r>
              <a:endParaRPr lang="en-US" sz="4265" b="1" kern="0" dirty="0">
                <a:ln w="10160">
                  <a:solidFill>
                    <a:srgbClr val="C0897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1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829659" y="4605032"/>
            <a:ext cx="2264392" cy="1655064"/>
          </a:xfrm>
          <a:prstGeom prst="rect">
            <a:avLst/>
          </a:prstGeom>
        </p:spPr>
      </p:pic>
      <p:sp>
        <p:nvSpPr>
          <p:cNvPr id="13" name="Hộp Văn bản 1"/>
          <p:cNvSpPr txBox="1"/>
          <p:nvPr/>
        </p:nvSpPr>
        <p:spPr>
          <a:xfrm>
            <a:off x="3497220" y="2379327"/>
            <a:ext cx="729149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  <a:defRPr/>
            </a:pPr>
            <a:r>
              <a:rPr lang="en-US" sz="3735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 lời </a:t>
            </a:r>
            <a:r>
              <a:rPr lang="en-US" sz="3735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đúng </a:t>
            </a:r>
            <a:r>
              <a:rPr lang="en-US" sz="3735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sẽ nhận được 1 bông hoa khen thưởng.</a:t>
            </a:r>
            <a:r>
              <a:rPr lang="en-US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lang="en-US" sz="373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4" name="Picture 2" descr="Happy Flower Sticker by Elsa Isabella for iOS &amp; Android | GI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80" y="1101184"/>
            <a:ext cx="2025257" cy="20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/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" name="Nhóm 31"/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17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8" name="Hộp Văn bản 33"/>
            <p:cNvSpPr txBox="1"/>
            <p:nvPr/>
          </p:nvSpPr>
          <p:spPr>
            <a:xfrm>
              <a:off x="3610331" y="290061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102 004 000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Nhóm 76"/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20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1" name="Hộp Văn bản 51"/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vi-VN" sz="88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Nhóm 58"/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23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4" name="Hộp Văn bản 62"/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102 040 000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5" name="Nhóm 77"/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26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7" name="Hộp Văn bản 60"/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" name="Nhóm 64"/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29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30" name="Hộp Văn bản 68"/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102 400 000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" name="Nhóm 78"/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32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33" name="Hộp Văn bản 66"/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4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8075" y="2221409"/>
            <a:ext cx="1124288" cy="1076312"/>
          </a:xfrm>
          <a:prstGeom prst="rect">
            <a:avLst/>
          </a:prstGeom>
        </p:spPr>
      </p:pic>
      <p:pic>
        <p:nvPicPr>
          <p:cNvPr id="3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890" y="3930533"/>
            <a:ext cx="1121909" cy="1076312"/>
          </a:xfrm>
          <a:prstGeom prst="rect">
            <a:avLst/>
          </a:prstGeom>
        </p:spPr>
      </p:pic>
      <p:pic>
        <p:nvPicPr>
          <p:cNvPr id="36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96" y="2201097"/>
            <a:ext cx="1141512" cy="1136472"/>
          </a:xfrm>
          <a:prstGeom prst="rect">
            <a:avLst/>
          </a:prstGeom>
        </p:spPr>
      </p:pic>
      <p:sp>
        <p:nvSpPr>
          <p:cNvPr id="37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  <a:defRPr/>
            </a:pPr>
            <a:endParaRPr lang="en-US" sz="1865" kern="0">
              <a:solidFill>
                <a:srgbClr val="FFB43F"/>
              </a:solidFill>
              <a:latin typeface="Calibri" panose="020F0502020204030204"/>
              <a:sym typeface="Arial" panose="020B0604020202020204"/>
            </a:endParaRPr>
          </a:p>
        </p:txBody>
      </p:sp>
      <p:grpSp>
        <p:nvGrpSpPr>
          <p:cNvPr id="38" name="Nhóm 72"/>
          <p:cNvGrpSpPr/>
          <p:nvPr/>
        </p:nvGrpSpPr>
        <p:grpSpPr>
          <a:xfrm>
            <a:off x="2004223" y="486745"/>
            <a:ext cx="8680975" cy="1517379"/>
            <a:chOff x="355600" y="215900"/>
            <a:chExt cx="5511800" cy="797805"/>
          </a:xfrm>
        </p:grpSpPr>
        <p:sp>
          <p:nvSpPr>
            <p:cNvPr id="39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40" name="Hộp Văn bản 74"/>
            <p:cNvSpPr txBox="1"/>
            <p:nvPr/>
          </p:nvSpPr>
          <p:spPr>
            <a:xfrm>
              <a:off x="456443" y="317870"/>
              <a:ext cx="5387942" cy="69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1.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Viết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số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: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Một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trăm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linh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hai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triệu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bốn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trăm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nghìn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endParaRPr lang="en-US" sz="4000" b="1" kern="0" dirty="0">
                <a:solidFill>
                  <a:srgbClr val="00A5CA">
                    <a:lumMod val="50000"/>
                  </a:srgbClr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 dirty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pic>
        <p:nvPicPr>
          <p:cNvPr id="4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0651245" y="230490"/>
            <a:ext cx="1540756" cy="1126151"/>
          </a:xfrm>
          <a:prstGeom prst="rect">
            <a:avLst/>
          </a:prstGeom>
        </p:spPr>
      </p:pic>
      <p:grpSp>
        <p:nvGrpSpPr>
          <p:cNvPr id="43" name="Nhóm 41"/>
          <p:cNvGrpSpPr/>
          <p:nvPr/>
        </p:nvGrpSpPr>
        <p:grpSpPr>
          <a:xfrm>
            <a:off x="7774011" y="4027431"/>
            <a:ext cx="3574276" cy="1036030"/>
            <a:chOff x="3579594" y="165100"/>
            <a:chExt cx="6516994" cy="1244167"/>
          </a:xfrm>
        </p:grpSpPr>
        <p:sp>
          <p:nvSpPr>
            <p:cNvPr id="44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45" name="Hộp Văn bản 45"/>
            <p:cNvSpPr txBox="1"/>
            <p:nvPr/>
          </p:nvSpPr>
          <p:spPr>
            <a:xfrm>
              <a:off x="3579594" y="207812"/>
              <a:ext cx="6516994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102 00 400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6" name="Nhóm 46"/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7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 dirty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48" name="Hộp Văn bản 48"/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9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0" name="Hình ảnh 5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5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5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5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5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  <p:pic>
        <p:nvPicPr>
          <p:cNvPr id="54" name="Picture 2" descr="Happy Flower Sticker by Elsa Isabella for iOS &amp; Android | GIPH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33" y="1842588"/>
            <a:ext cx="1851592" cy="18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/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5" name="Nhóm 31"/>
          <p:cNvGrpSpPr/>
          <p:nvPr/>
        </p:nvGrpSpPr>
        <p:grpSpPr>
          <a:xfrm>
            <a:off x="2081824" y="2528574"/>
            <a:ext cx="3587321" cy="1035409"/>
            <a:chOff x="3610331" y="165100"/>
            <a:chExt cx="6516995" cy="776557"/>
          </a:xfrm>
        </p:grpSpPr>
        <p:sp>
          <p:nvSpPr>
            <p:cNvPr id="56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Hộp Văn bản 33"/>
            <p:cNvSpPr txBox="1"/>
            <p:nvPr/>
          </p:nvSpPr>
          <p:spPr>
            <a:xfrm>
              <a:off x="3610331" y="211479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406 200 090</a:t>
              </a:r>
              <a:endParaRPr lang="en-US" sz="3200" b="1" kern="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" name="Nhóm 76"/>
          <p:cNvGrpSpPr/>
          <p:nvPr/>
        </p:nvGrpSpPr>
        <p:grpSpPr>
          <a:xfrm>
            <a:off x="1105992" y="2599035"/>
            <a:ext cx="973533" cy="1018042"/>
            <a:chOff x="2572485" y="1544816"/>
            <a:chExt cx="807234" cy="763532"/>
          </a:xfrm>
        </p:grpSpPr>
        <p:sp>
          <p:nvSpPr>
            <p:cNvPr id="59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Hộp Văn bản 51"/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5865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A</a:t>
              </a:r>
              <a:endParaRPr lang="en-US" sz="5865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" name="Nhóm 58"/>
          <p:cNvGrpSpPr/>
          <p:nvPr/>
        </p:nvGrpSpPr>
        <p:grpSpPr>
          <a:xfrm>
            <a:off x="7743726" y="2532328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406 200 900</a:t>
              </a:r>
              <a:endParaRPr lang="en-US" sz="3200" b="1" kern="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" name="Nhóm 77"/>
          <p:cNvGrpSpPr/>
          <p:nvPr/>
        </p:nvGrpSpPr>
        <p:grpSpPr>
          <a:xfrm>
            <a:off x="6798256" y="2349689"/>
            <a:ext cx="1013797" cy="1446550"/>
            <a:chOff x="2566598" y="2506307"/>
            <a:chExt cx="807234" cy="989901"/>
          </a:xfrm>
        </p:grpSpPr>
        <p:sp>
          <p:nvSpPr>
            <p:cNvPr id="65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Hộp Văn bản 60"/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88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" name="Nhóm 64"/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406 200 009</a:t>
              </a:r>
              <a:endParaRPr lang="en-US" sz="3200" b="1" kern="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0" name="Nhóm 78"/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71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73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937" y="2575557"/>
            <a:ext cx="1124288" cy="1076312"/>
          </a:xfrm>
          <a:prstGeom prst="rect">
            <a:avLst/>
          </a:prstGeom>
        </p:spPr>
      </p:pic>
      <p:pic>
        <p:nvPicPr>
          <p:cNvPr id="74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7090" y="2683711"/>
            <a:ext cx="1121909" cy="1076312"/>
          </a:xfrm>
          <a:prstGeom prst="rect">
            <a:avLst/>
          </a:prstGeom>
        </p:spPr>
      </p:pic>
      <p:pic>
        <p:nvPicPr>
          <p:cNvPr id="75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6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sz="2400" kern="0">
              <a:solidFill>
                <a:srgbClr val="FFB43F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7" name="Nhóm 72"/>
          <p:cNvGrpSpPr/>
          <p:nvPr/>
        </p:nvGrpSpPr>
        <p:grpSpPr>
          <a:xfrm>
            <a:off x="1256978" y="505922"/>
            <a:ext cx="8444836" cy="1877984"/>
            <a:chOff x="355600" y="215900"/>
            <a:chExt cx="5511800" cy="792866"/>
          </a:xfrm>
        </p:grpSpPr>
        <p:sp>
          <p:nvSpPr>
            <p:cNvPr id="78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" name="Hộp Văn bản 74"/>
            <p:cNvSpPr txBox="1"/>
            <p:nvPr/>
          </p:nvSpPr>
          <p:spPr>
            <a:xfrm>
              <a:off x="561810" y="366513"/>
              <a:ext cx="5225446" cy="506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3600" b="1" kern="0" dirty="0">
                  <a:solidFill>
                    <a:srgbClr val="002060"/>
                  </a:solidFill>
                  <a:cs typeface="Arial" panose="020B0604020202020204"/>
                  <a:sym typeface="Arial" panose="020B0604020202020204"/>
                </a:rPr>
                <a:t>2. </a:t>
              </a:r>
              <a:r>
                <a:rPr lang="en-US" sz="3600" b="1" kern="0" dirty="0" err="1">
                  <a:solidFill>
                    <a:srgbClr val="002060"/>
                  </a:solidFill>
                  <a:cs typeface="Arial" panose="020B0604020202020204"/>
                  <a:sym typeface="Arial" panose="020B0604020202020204"/>
                </a:rPr>
                <a:t>Viết</a:t>
              </a:r>
              <a:r>
                <a:rPr lang="en-US" sz="3600" b="1" kern="0" dirty="0">
                  <a:solidFill>
                    <a:srgbClr val="002060"/>
                  </a:solidFill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cs typeface="Arial" panose="020B0604020202020204"/>
                  <a:sym typeface="Arial" panose="020B0604020202020204"/>
                </a:rPr>
                <a:t>số</a:t>
              </a:r>
              <a:r>
                <a:rPr lang="en-US" sz="3600" b="1" kern="0" dirty="0">
                  <a:solidFill>
                    <a:srgbClr val="002060"/>
                  </a:solidFill>
                  <a:cs typeface="Arial" panose="020B0604020202020204"/>
                  <a:sym typeface="Arial" panose="020B0604020202020204"/>
                </a:rPr>
                <a:t>: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81" name="Hình ảnh 4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8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83" name="Nhóm 41"/>
          <p:cNvGrpSpPr/>
          <p:nvPr/>
        </p:nvGrpSpPr>
        <p:grpSpPr>
          <a:xfrm>
            <a:off x="7753367" y="4050387"/>
            <a:ext cx="3574276" cy="1036030"/>
            <a:chOff x="3579594" y="165100"/>
            <a:chExt cx="6516995" cy="1244167"/>
          </a:xfrm>
        </p:grpSpPr>
        <p:sp>
          <p:nvSpPr>
            <p:cNvPr id="84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Hộp Văn bản 45"/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406 200 000</a:t>
              </a:r>
              <a:endParaRPr lang="en-US" sz="3200" b="1" kern="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6" name="Nhóm 46"/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87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89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90" name="Hình ảnh 5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9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9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9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/>
          <p:cNvSpPr/>
          <p:nvPr/>
        </p:nvSpPr>
        <p:spPr>
          <a:xfrm>
            <a:off x="423334" y="404007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2" name="Nhóm 31"/>
          <p:cNvGrpSpPr/>
          <p:nvPr/>
        </p:nvGrpSpPr>
        <p:grpSpPr>
          <a:xfrm>
            <a:off x="2004164" y="4425489"/>
            <a:ext cx="7051420" cy="838191"/>
            <a:chOff x="3947612" y="165101"/>
            <a:chExt cx="5842438" cy="628644"/>
          </a:xfrm>
        </p:grpSpPr>
        <p:sp>
          <p:nvSpPr>
            <p:cNvPr id="43" name="Hình chữ nhật: Góc Tròn 32"/>
            <p:cNvSpPr/>
            <p:nvPr/>
          </p:nvSpPr>
          <p:spPr>
            <a:xfrm>
              <a:off x="3947612" y="165101"/>
              <a:ext cx="5842438" cy="62863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Hộp Văn bản 33"/>
            <p:cNvSpPr txBox="1"/>
            <p:nvPr/>
          </p:nvSpPr>
          <p:spPr>
            <a:xfrm>
              <a:off x="4078533" y="170497"/>
              <a:ext cx="566639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Nhóm 76"/>
          <p:cNvGrpSpPr/>
          <p:nvPr/>
        </p:nvGrpSpPr>
        <p:grpSpPr>
          <a:xfrm>
            <a:off x="757015" y="4356133"/>
            <a:ext cx="1091333" cy="1081774"/>
            <a:chOff x="2572485" y="1588891"/>
            <a:chExt cx="807234" cy="719457"/>
          </a:xfrm>
        </p:grpSpPr>
        <p:sp>
          <p:nvSpPr>
            <p:cNvPr id="4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Hộp Văn bản 51"/>
            <p:cNvSpPr txBox="1"/>
            <p:nvPr/>
          </p:nvSpPr>
          <p:spPr>
            <a:xfrm>
              <a:off x="2652454" y="1600360"/>
              <a:ext cx="613650" cy="66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5865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C</a:t>
              </a:r>
              <a:endParaRPr lang="en-US" sz="5865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" name="Nhóm 58"/>
          <p:cNvGrpSpPr/>
          <p:nvPr/>
        </p:nvGrpSpPr>
        <p:grpSpPr>
          <a:xfrm>
            <a:off x="1951673" y="2206597"/>
            <a:ext cx="7038469" cy="866076"/>
            <a:chOff x="3947613" y="165100"/>
            <a:chExt cx="5905542" cy="1344091"/>
          </a:xfrm>
        </p:grpSpPr>
        <p:sp>
          <p:nvSpPr>
            <p:cNvPr id="49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Hộp Văn bản 62"/>
            <p:cNvSpPr txBox="1"/>
            <p:nvPr/>
          </p:nvSpPr>
          <p:spPr>
            <a:xfrm>
              <a:off x="3996363" y="219540"/>
              <a:ext cx="5778098" cy="12896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Nhóm 77"/>
          <p:cNvGrpSpPr/>
          <p:nvPr/>
        </p:nvGrpSpPr>
        <p:grpSpPr>
          <a:xfrm>
            <a:off x="740194" y="1938132"/>
            <a:ext cx="1072191" cy="1085172"/>
            <a:chOff x="2566598" y="2694550"/>
            <a:chExt cx="807234" cy="742603"/>
          </a:xfrm>
        </p:grpSpPr>
        <p:sp>
          <p:nvSpPr>
            <p:cNvPr id="52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Hộp Văn bản 60"/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" name="Nhóm 64"/>
          <p:cNvGrpSpPr/>
          <p:nvPr/>
        </p:nvGrpSpPr>
        <p:grpSpPr>
          <a:xfrm>
            <a:off x="1905349" y="3254400"/>
            <a:ext cx="7211995" cy="865450"/>
            <a:chOff x="3882531" y="165100"/>
            <a:chExt cx="6185968" cy="1244167"/>
          </a:xfrm>
        </p:grpSpPr>
        <p:sp>
          <p:nvSpPr>
            <p:cNvPr id="94" name="Hình chữ nhật: Góc Tròn 67"/>
            <p:cNvSpPr/>
            <p:nvPr/>
          </p:nvSpPr>
          <p:spPr>
            <a:xfrm>
              <a:off x="3947612" y="165100"/>
              <a:ext cx="6047544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Hộp Văn bản 68"/>
            <p:cNvSpPr txBox="1"/>
            <p:nvPr/>
          </p:nvSpPr>
          <p:spPr>
            <a:xfrm>
              <a:off x="3882531" y="190648"/>
              <a:ext cx="6185968" cy="11946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Nhóm 78"/>
          <p:cNvGrpSpPr/>
          <p:nvPr/>
        </p:nvGrpSpPr>
        <p:grpSpPr>
          <a:xfrm>
            <a:off x="736072" y="3135770"/>
            <a:ext cx="1076312" cy="1122373"/>
            <a:chOff x="2550391" y="3977702"/>
            <a:chExt cx="807234" cy="768061"/>
          </a:xfrm>
        </p:grpSpPr>
        <p:sp>
          <p:nvSpPr>
            <p:cNvPr id="97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99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060" y="4346977"/>
            <a:ext cx="1124288" cy="1076312"/>
          </a:xfrm>
          <a:prstGeom prst="rect">
            <a:avLst/>
          </a:prstGeom>
        </p:spPr>
      </p:pic>
      <p:pic>
        <p:nvPicPr>
          <p:cNvPr id="100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4342" y="1995283"/>
            <a:ext cx="1121909" cy="1076312"/>
          </a:xfrm>
          <a:prstGeom prst="rect">
            <a:avLst/>
          </a:prstGeom>
        </p:spPr>
      </p:pic>
      <p:pic>
        <p:nvPicPr>
          <p:cNvPr id="101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87" y="3198892"/>
            <a:ext cx="1131036" cy="1068405"/>
          </a:xfrm>
          <a:prstGeom prst="rect">
            <a:avLst/>
          </a:prstGeom>
        </p:spPr>
      </p:pic>
      <p:sp>
        <p:nvSpPr>
          <p:cNvPr id="10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sz="2400" kern="0">
              <a:solidFill>
                <a:srgbClr val="FFB43F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3" name="Nhóm 72"/>
          <p:cNvGrpSpPr/>
          <p:nvPr/>
        </p:nvGrpSpPr>
        <p:grpSpPr>
          <a:xfrm>
            <a:off x="2370154" y="549331"/>
            <a:ext cx="6503953" cy="1507986"/>
            <a:chOff x="355600" y="215900"/>
            <a:chExt cx="5682190" cy="792866"/>
          </a:xfrm>
        </p:grpSpPr>
        <p:sp>
          <p:nvSpPr>
            <p:cNvPr id="10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Hộp Văn bản 74"/>
            <p:cNvSpPr txBox="1"/>
            <p:nvPr/>
          </p:nvSpPr>
          <p:spPr>
            <a:xfrm>
              <a:off x="669168" y="443868"/>
              <a:ext cx="5368622" cy="372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defRPr/>
              </a:pPr>
              <a:r>
                <a:rPr lang="en-US" sz="40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Câu</a:t>
              </a:r>
              <a:r>
                <a:rPr lang="en-US" sz="40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vi-VN" sz="40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3</a:t>
              </a:r>
              <a:r>
                <a:rPr lang="en-US" sz="40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: </a:t>
              </a:r>
              <a:r>
                <a:rPr lang="en-US" sz="40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Đọc</a:t>
              </a:r>
              <a:r>
                <a:rPr lang="en-US" sz="40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số</a:t>
              </a:r>
              <a:r>
                <a:rPr lang="en-US" sz="40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52 008 090</a:t>
              </a:r>
              <a:endParaRPr lang="en-US" sz="4000" b="1" kern="0" dirty="0">
                <a:solidFill>
                  <a:srgbClr val="FFFFF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7" name="Hình ảnh 4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10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109" name="Nhóm 41"/>
          <p:cNvGrpSpPr/>
          <p:nvPr/>
        </p:nvGrpSpPr>
        <p:grpSpPr>
          <a:xfrm>
            <a:off x="1983803" y="5572504"/>
            <a:ext cx="7081628" cy="938891"/>
            <a:chOff x="3947613" y="165100"/>
            <a:chExt cx="5905542" cy="1244167"/>
          </a:xfrm>
        </p:grpSpPr>
        <p:sp>
          <p:nvSpPr>
            <p:cNvPr id="110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Hộp Văn bản 45"/>
            <p:cNvSpPr txBox="1"/>
            <p:nvPr/>
          </p:nvSpPr>
          <p:spPr>
            <a:xfrm>
              <a:off x="4064589" y="277849"/>
              <a:ext cx="5687280" cy="11011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Nhóm 46"/>
          <p:cNvGrpSpPr/>
          <p:nvPr/>
        </p:nvGrpSpPr>
        <p:grpSpPr>
          <a:xfrm>
            <a:off x="736573" y="5483906"/>
            <a:ext cx="1076312" cy="1084266"/>
            <a:chOff x="2566598" y="2695170"/>
            <a:chExt cx="807234" cy="741983"/>
          </a:xfrm>
        </p:grpSpPr>
        <p:sp>
          <p:nvSpPr>
            <p:cNvPr id="113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1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892" y="5493723"/>
            <a:ext cx="1121909" cy="1076312"/>
          </a:xfrm>
          <a:prstGeom prst="rect">
            <a:avLst/>
          </a:prstGeom>
        </p:spPr>
      </p:pic>
      <p:pic>
        <p:nvPicPr>
          <p:cNvPr id="116" name="Hình ảnh 5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54376" r="48989"/>
          <a:stretch>
            <a:fillRect/>
          </a:stretch>
        </p:blipFill>
        <p:spPr>
          <a:xfrm>
            <a:off x="9377701" y="2750172"/>
            <a:ext cx="2982204" cy="2667264"/>
          </a:xfrm>
          <a:prstGeom prst="rect">
            <a:avLst/>
          </a:prstGeom>
        </p:spPr>
      </p:pic>
      <p:pic>
        <p:nvPicPr>
          <p:cNvPr id="11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9569293" y="2900976"/>
            <a:ext cx="2675020" cy="1955193"/>
          </a:xfrm>
          <a:prstGeom prst="rect">
            <a:avLst/>
          </a:prstGeom>
        </p:spPr>
      </p:pic>
      <p:pic>
        <p:nvPicPr>
          <p:cNvPr id="11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9580606" y="2921721"/>
            <a:ext cx="2675020" cy="1955193"/>
          </a:xfrm>
          <a:prstGeom prst="rect">
            <a:avLst/>
          </a:prstGeom>
        </p:spPr>
      </p:pic>
      <p:pic>
        <p:nvPicPr>
          <p:cNvPr id="11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9581907" y="2889733"/>
            <a:ext cx="2675020" cy="1955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5371" y="-304245"/>
            <a:ext cx="9559357" cy="4761389"/>
          </a:xfrm>
          <a:prstGeom prst="rect">
            <a:avLst/>
          </a:prstGeom>
        </p:spPr>
      </p:pic>
      <p:pic>
        <p:nvPicPr>
          <p:cNvPr id="2" name="Picture 1" descr="A pink background with white leaves and black 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675" y="314325"/>
            <a:ext cx="1733550" cy="173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 panose="020B0604020202020204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7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1596</Words>
  <Application>WPS Presentation</Application>
  <PresentationFormat>Widescreen</PresentationFormat>
  <Paragraphs>271</Paragraphs>
  <Slides>19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43" baseType="lpstr">
      <vt:lpstr>Arial</vt:lpstr>
      <vt:lpstr>SimSun</vt:lpstr>
      <vt:lpstr>Wingdings</vt:lpstr>
      <vt:lpstr>Satisfy</vt:lpstr>
      <vt:lpstr>Segoe Print</vt:lpstr>
      <vt:lpstr>Public Sans</vt:lpstr>
      <vt:lpstr>Arial</vt:lpstr>
      <vt:lpstr>Mouse Memoirs</vt:lpstr>
      <vt:lpstr>Catamaran</vt:lpstr>
      <vt:lpstr>Alfa Slab One</vt:lpstr>
      <vt:lpstr>Euphoria Script</vt:lpstr>
      <vt:lpstr>Boogaloo</vt:lpstr>
      <vt:lpstr>印品黑体</vt:lpstr>
      <vt:lpstr>Calibri</vt:lpstr>
      <vt:lpstr>Times New Roman</vt:lpstr>
      <vt:lpstr>SVN-Poky's</vt:lpstr>
      <vt:lpstr>Coiny</vt:lpstr>
      <vt:lpstr>Microsoft YaHei</vt:lpstr>
      <vt:lpstr>Arial Unicode MS</vt:lpstr>
      <vt:lpstr>Calibri</vt:lpstr>
      <vt:lpstr>Cambria</vt:lpstr>
      <vt:lpstr>黑体</vt:lpstr>
      <vt:lpstr>Castaway in a Desert Island by Slidesgo</vt:lpstr>
      <vt:lpstr>School Bus Drivers Day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33</cp:revision>
  <dcterms:created xsi:type="dcterms:W3CDTF">2023-07-30T08:46:00Z</dcterms:created>
  <dcterms:modified xsi:type="dcterms:W3CDTF">2023-08-11T06:06:21Z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C13292B9ED5B4681A841A286FB75865B</vt:lpwstr>
  </property>
  <property fmtid="{D5CDD505-2E9C-101B-9397-08002B2CF9AE}" pid="3" name="KSOProductBuildVer">
    <vt:lpwstr>1033-11.2.0.11537</vt:lpwstr>
  </property>
</Properties>
</file>