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3"/>
  </p:notesMasterIdLst>
  <p:sldIdLst>
    <p:sldId id="3401" r:id="rId6"/>
    <p:sldId id="2007577095" r:id="rId7"/>
    <p:sldId id="3399" r:id="rId8"/>
    <p:sldId id="332" r:id="rId9"/>
    <p:sldId id="323" r:id="rId10"/>
    <p:sldId id="326" r:id="rId11"/>
    <p:sldId id="327" r:id="rId12"/>
    <p:sldId id="328" r:id="rId13"/>
    <p:sldId id="329" r:id="rId14"/>
    <p:sldId id="330" r:id="rId15"/>
    <p:sldId id="324" r:id="rId16"/>
    <p:sldId id="333" r:id="rId17"/>
    <p:sldId id="334" r:id="rId18"/>
    <p:sldId id="336" r:id="rId19"/>
    <p:sldId id="335" r:id="rId20"/>
    <p:sldId id="33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>
        <p:scale>
          <a:sx n="119" d="100"/>
          <a:sy n="119" d="100"/>
        </p:scale>
        <p:origin x="-11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1264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vi-VN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xmlns="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xmlns="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</TotalTime>
  <Words>203</Words>
  <Application>Microsoft Office PowerPoint</Application>
  <PresentationFormat>Custom</PresentationFormat>
  <Paragraphs>98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52</cp:revision>
  <dcterms:created xsi:type="dcterms:W3CDTF">2021-07-20T01:55:21Z</dcterms:created>
  <dcterms:modified xsi:type="dcterms:W3CDTF">2021-10-22T14:38:17Z</dcterms:modified>
</cp:coreProperties>
</file>