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</p:sldMasterIdLst>
  <p:notesMasterIdLst>
    <p:notesMasterId r:id="rId16"/>
  </p:notesMasterIdLst>
  <p:handoutMasterIdLst>
    <p:handoutMasterId r:id="rId17"/>
  </p:handoutMasterIdLst>
  <p:sldIdLst>
    <p:sldId id="2007577113" r:id="rId4"/>
    <p:sldId id="2007577114" r:id="rId5"/>
    <p:sldId id="310" r:id="rId6"/>
    <p:sldId id="332" r:id="rId7"/>
    <p:sldId id="316" r:id="rId8"/>
    <p:sldId id="2007577116" r:id="rId9"/>
    <p:sldId id="2007577117" r:id="rId10"/>
    <p:sldId id="326" r:id="rId11"/>
    <p:sldId id="333" r:id="rId12"/>
    <p:sldId id="335" r:id="rId13"/>
    <p:sldId id="338" r:id="rId14"/>
    <p:sldId id="20075771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-52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73.png"/><Relationship Id="rId21" Type="http://schemas.openxmlformats.org/officeDocument/2006/relationships/image" Target="../media/image33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46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763" y="2555947"/>
            <a:ext cx="555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Giảo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lao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7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xmlns="" id="{5A25463C-21FB-4D7D-9AF8-F47A69528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116</Words>
  <Application>Microsoft Office PowerPoint</Application>
  <PresentationFormat>Custom</PresentationFormat>
  <Paragraphs>63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31</cp:revision>
  <dcterms:created xsi:type="dcterms:W3CDTF">2021-07-24T01:07:49Z</dcterms:created>
  <dcterms:modified xsi:type="dcterms:W3CDTF">2021-10-25T14:39:43Z</dcterms:modified>
</cp:coreProperties>
</file>