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5.xml" ContentType="application/vnd.openxmlformats-officedocument.themeOverride+xml"/>
  <Override PartName="/ppt/notesSlides/notesSlide11.xml" ContentType="application/vnd.openxmlformats-officedocument.presentationml.notesSlide+xml"/>
  <Override PartName="/ppt/theme/themeOverride6.xml" ContentType="application/vnd.openxmlformats-officedocument.themeOverride+xml"/>
  <Override PartName="/ppt/notesSlides/notesSlide12.xml" ContentType="application/vnd.openxmlformats-officedocument.presentationml.notesSlide+xml"/>
  <Override PartName="/ppt/theme/themeOverride7.xml" ContentType="application/vnd.openxmlformats-officedocument.themeOverr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3" r:id="rId3"/>
    <p:sldMasterId id="2147483695" r:id="rId4"/>
  </p:sldMasterIdLst>
  <p:notesMasterIdLst>
    <p:notesMasterId r:id="rId24"/>
  </p:notesMasterIdLst>
  <p:sldIdLst>
    <p:sldId id="304" r:id="rId5"/>
    <p:sldId id="305" r:id="rId6"/>
    <p:sldId id="307" r:id="rId7"/>
    <p:sldId id="306" r:id="rId8"/>
    <p:sldId id="308" r:id="rId9"/>
    <p:sldId id="259" r:id="rId10"/>
    <p:sldId id="286" r:id="rId11"/>
    <p:sldId id="263" r:id="rId12"/>
    <p:sldId id="309" r:id="rId13"/>
    <p:sldId id="310" r:id="rId14"/>
    <p:sldId id="311" r:id="rId15"/>
    <p:sldId id="298" r:id="rId16"/>
    <p:sldId id="313" r:id="rId17"/>
    <p:sldId id="260" r:id="rId18"/>
    <p:sldId id="314" r:id="rId19"/>
    <p:sldId id="315" r:id="rId20"/>
    <p:sldId id="316" r:id="rId21"/>
    <p:sldId id="317" r:id="rId22"/>
    <p:sldId id="2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C546C-C4A1-40B6-A26D-49D18D8074A7}" type="datetimeFigureOut">
              <a:rPr lang="en-US" smtClean="0"/>
              <a:t>10/8/2023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AA8CB-3075-4E07-82EC-9DADFF70BFB8}" type="slidenum">
              <a:rPr lang="en-US" smtClean="0"/>
              <a:t>‹#›</a:t>
            </a:fld>
            <a:endParaRPr lang="en-US"/>
          </a:p>
        </p:txBody>
      </p:sp>
    </p:spTree>
    <p:extLst>
      <p:ext uri="{BB962C8B-B14F-4D97-AF65-F5344CB8AC3E}">
        <p14:creationId xmlns:p14="http://schemas.microsoft.com/office/powerpoint/2010/main" val="55423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prstClr val="black">
                    <a:lumMod val="95000"/>
                    <a:lumOff val="5000"/>
                  </a:prstClr>
                </a:solidFill>
                <a:latin typeface="+mn-lt"/>
              </a:rPr>
              <a:t>Ghi</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chú</a:t>
            </a:r>
            <a:r>
              <a:rPr lang="en-US" sz="1200" dirty="0">
                <a:solidFill>
                  <a:prstClr val="black">
                    <a:lumMod val="95000"/>
                    <a:lumOff val="5000"/>
                  </a:prstClr>
                </a:solidFill>
                <a:latin typeface="+mn-lt"/>
              </a:rPr>
              <a:t>: Click </a:t>
            </a:r>
            <a:r>
              <a:rPr lang="en-US" sz="1200" dirty="0" err="1">
                <a:solidFill>
                  <a:prstClr val="black">
                    <a:lumMod val="95000"/>
                    <a:lumOff val="5000"/>
                  </a:prstClr>
                </a:solidFill>
                <a:latin typeface="+mn-lt"/>
              </a:rPr>
              <a:t>vào</a:t>
            </a:r>
            <a:r>
              <a:rPr lang="en-US" sz="1200" dirty="0">
                <a:solidFill>
                  <a:prstClr val="black">
                    <a:lumMod val="95000"/>
                    <a:lumOff val="5000"/>
                  </a:prstClr>
                </a:solidFill>
                <a:latin typeface="+mn-lt"/>
              </a:rPr>
              <a:t> ô </a:t>
            </a:r>
            <a:r>
              <a:rPr lang="en-US" sz="1200" dirty="0" err="1">
                <a:solidFill>
                  <a:prstClr val="black">
                    <a:lumMod val="95000"/>
                    <a:lumOff val="5000"/>
                  </a:prstClr>
                </a:solidFill>
                <a:latin typeface="+mn-lt"/>
              </a:rPr>
              <a:t>số</a:t>
            </a:r>
            <a:r>
              <a:rPr lang="en-US" sz="1200" dirty="0">
                <a:solidFill>
                  <a:prstClr val="black">
                    <a:lumMod val="95000"/>
                    <a:lumOff val="5000"/>
                  </a:prstClr>
                </a:solidFill>
                <a:latin typeface="+mn-lt"/>
              </a:rPr>
              <a:t> =&gt; </a:t>
            </a:r>
            <a:r>
              <a:rPr lang="en-US" sz="1200" dirty="0" err="1">
                <a:solidFill>
                  <a:prstClr val="black">
                    <a:lumMod val="95000"/>
                    <a:lumOff val="5000"/>
                  </a:prstClr>
                </a:solidFill>
                <a:latin typeface="+mn-lt"/>
              </a:rPr>
              <a:t>hiện</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câu</a:t>
            </a:r>
            <a:r>
              <a:rPr lang="en-US" sz="1200" dirty="0">
                <a:solidFill>
                  <a:prstClr val="black">
                    <a:lumMod val="95000"/>
                    <a:lumOff val="5000"/>
                  </a:prstClr>
                </a:solidFill>
                <a:latin typeface="+mn-lt"/>
              </a:rPr>
              <a:t> </a:t>
            </a:r>
            <a:r>
              <a:rPr lang="en-US" sz="1200" dirty="0" err="1">
                <a:solidFill>
                  <a:prstClr val="black">
                    <a:lumMod val="95000"/>
                    <a:lumOff val="5000"/>
                  </a:prstClr>
                </a:solidFill>
                <a:latin typeface="+mn-lt"/>
              </a:rPr>
              <a:t>hỏi</a:t>
            </a:r>
            <a:r>
              <a:rPr lang="en-US" sz="1200" dirty="0">
                <a:solidFill>
                  <a:prstClr val="black">
                    <a:lumMod val="95000"/>
                    <a:lumOff val="5000"/>
                  </a:prstClr>
                </a:solidFill>
                <a:latin typeface="+mn-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lumMod val="95000"/>
                    <a:lumOff val="5000"/>
                  </a:prstClr>
                </a:solidFill>
                <a:latin typeface="+mn-lt"/>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4CAC0-CD85-4696-9F8B-48E8E3C094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410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6709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25453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6512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2387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067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9707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70837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3182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383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363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805957"/>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97986570"/>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482893"/>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16271593"/>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11272131"/>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00099530"/>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13052148"/>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24410162"/>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13197899"/>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05249515"/>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0812873"/>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87530958"/>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87233145"/>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10" b="1" cap="all"/>
            </a:lvl1pPr>
          </a:lstStyle>
          <a:p>
            <a:r>
              <a:rPr lang="zh-CN" altLang="en-US"/>
              <a:t>单击此处编辑母版标题样式</a:t>
            </a:r>
          </a:p>
        </p:txBody>
      </p:sp>
      <p:sp>
        <p:nvSpPr>
          <p:cNvPr id="3" name="文本占位符 2"/>
          <p:cNvSpPr>
            <a:spLocks noGrp="1"/>
          </p:cNvSpPr>
          <p:nvPr>
            <p:ph type="body" idx="1"/>
          </p:nvPr>
        </p:nvSpPr>
        <p:spPr>
          <a:xfrm>
            <a:off x="963084" y="2906716"/>
            <a:ext cx="10363200" cy="1500187"/>
          </a:xfrm>
        </p:spPr>
        <p:txBody>
          <a:bodyPr anchor="b"/>
          <a:lstStyle>
            <a:lvl1pPr marL="0" indent="0">
              <a:buNone/>
              <a:defRPr sz="2005">
                <a:solidFill>
                  <a:schemeClr val="tx1">
                    <a:tint val="75000"/>
                  </a:schemeClr>
                </a:solidFill>
              </a:defRPr>
            </a:lvl1pPr>
            <a:lvl2pPr marL="458389" indent="0">
              <a:buNone/>
              <a:defRPr sz="1805">
                <a:solidFill>
                  <a:schemeClr val="tx1">
                    <a:tint val="75000"/>
                  </a:schemeClr>
                </a:solidFill>
              </a:defRPr>
            </a:lvl2pPr>
            <a:lvl3pPr marL="916777" indent="0">
              <a:buNone/>
              <a:defRPr sz="1604">
                <a:solidFill>
                  <a:schemeClr val="tx1">
                    <a:tint val="75000"/>
                  </a:schemeClr>
                </a:solidFill>
              </a:defRPr>
            </a:lvl3pPr>
            <a:lvl4pPr marL="1375166" indent="0">
              <a:buNone/>
              <a:defRPr sz="1404">
                <a:solidFill>
                  <a:schemeClr val="tx1">
                    <a:tint val="75000"/>
                  </a:schemeClr>
                </a:solidFill>
              </a:defRPr>
            </a:lvl4pPr>
            <a:lvl5pPr marL="1833555" indent="0">
              <a:buNone/>
              <a:defRPr sz="1404">
                <a:solidFill>
                  <a:schemeClr val="tx1">
                    <a:tint val="75000"/>
                  </a:schemeClr>
                </a:solidFill>
              </a:defRPr>
            </a:lvl5pPr>
            <a:lvl6pPr marL="2291944" indent="0">
              <a:buNone/>
              <a:defRPr sz="1404">
                <a:solidFill>
                  <a:schemeClr val="tx1">
                    <a:tint val="75000"/>
                  </a:schemeClr>
                </a:solidFill>
              </a:defRPr>
            </a:lvl6pPr>
            <a:lvl7pPr marL="2750332" indent="0">
              <a:buNone/>
              <a:defRPr sz="1404">
                <a:solidFill>
                  <a:schemeClr val="tx1">
                    <a:tint val="75000"/>
                  </a:schemeClr>
                </a:solidFill>
              </a:defRPr>
            </a:lvl7pPr>
            <a:lvl8pPr marL="3208721" indent="0">
              <a:buNone/>
              <a:defRPr sz="1404">
                <a:solidFill>
                  <a:schemeClr val="tx1">
                    <a:tint val="75000"/>
                  </a:schemeClr>
                </a:solidFill>
              </a:defRPr>
            </a:lvl8pPr>
            <a:lvl9pPr marL="3667110" indent="0">
              <a:buNone/>
              <a:defRPr sz="140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36957029"/>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21586354"/>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917"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2023/10/8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71334522"/>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2023/10/8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51632821"/>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2023/10/8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35310708"/>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005" b="1"/>
            </a:lvl1pPr>
          </a:lstStyle>
          <a:p>
            <a:r>
              <a:rPr lang="zh-CN" altLang="en-US"/>
              <a:t>单击此处编辑母版标题样式</a:t>
            </a:r>
          </a:p>
        </p:txBody>
      </p:sp>
      <p:sp>
        <p:nvSpPr>
          <p:cNvPr id="3" name="内容占位符 2"/>
          <p:cNvSpPr>
            <a:spLocks noGrp="1"/>
          </p:cNvSpPr>
          <p:nvPr>
            <p:ph idx="1"/>
          </p:nvPr>
        </p:nvSpPr>
        <p:spPr>
          <a:xfrm>
            <a:off x="4766735" y="273052"/>
            <a:ext cx="6815667" cy="5853113"/>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33965167"/>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p:spPr>
        <p:txBody>
          <a:bodyPr anchor="b"/>
          <a:lstStyle>
            <a:lvl1pPr algn="l">
              <a:defRPr sz="2005" b="1"/>
            </a:lvl1pPr>
          </a:lstStyle>
          <a:p>
            <a:r>
              <a:rPr lang="zh-CN" altLang="en-US"/>
              <a:t>单击此处编辑母版标题样式</a:t>
            </a:r>
          </a:p>
        </p:txBody>
      </p:sp>
      <p:sp>
        <p:nvSpPr>
          <p:cNvPr id="3" name="图片占位符 2"/>
          <p:cNvSpPr>
            <a:spLocks noGrp="1"/>
          </p:cNvSpPr>
          <p:nvPr>
            <p:ph type="pic" idx="1"/>
          </p:nvPr>
        </p:nvSpPr>
        <p:spPr>
          <a:xfrm>
            <a:off x="2389719" y="612776"/>
            <a:ext cx="7315200" cy="4114800"/>
          </a:xfrm>
        </p:spPr>
        <p:txBody>
          <a:bodyPr/>
          <a:lstStyle>
            <a:lvl1pPr marL="0" indent="0">
              <a:buNone/>
              <a:defRPr sz="3208"/>
            </a:lvl1pPr>
            <a:lvl2pPr marL="458389" indent="0">
              <a:buNone/>
              <a:defRPr sz="2807"/>
            </a:lvl2pPr>
            <a:lvl3pPr marL="916777" indent="0">
              <a:buNone/>
              <a:defRPr sz="2406"/>
            </a:lvl3pPr>
            <a:lvl4pPr marL="1375166" indent="0">
              <a:buNone/>
              <a:defRPr sz="2005"/>
            </a:lvl4pPr>
            <a:lvl5pPr marL="1833555" indent="0">
              <a:buNone/>
              <a:defRPr sz="2005"/>
            </a:lvl5pPr>
            <a:lvl6pPr marL="2291944" indent="0">
              <a:buNone/>
              <a:defRPr sz="2005"/>
            </a:lvl6pPr>
            <a:lvl7pPr marL="2750332" indent="0">
              <a:buNone/>
              <a:defRPr sz="2005"/>
            </a:lvl7pPr>
            <a:lvl8pPr marL="3208721" indent="0">
              <a:buNone/>
              <a:defRPr sz="2005"/>
            </a:lvl8pPr>
            <a:lvl9pPr marL="3667110" indent="0">
              <a:buNone/>
              <a:defRPr sz="2005"/>
            </a:lvl9pPr>
          </a:lstStyle>
          <a:p>
            <a:endParaRPr lang="zh-CN" altLang="en-US"/>
          </a:p>
        </p:txBody>
      </p:sp>
      <p:sp>
        <p:nvSpPr>
          <p:cNvPr id="4" name="文本占位符 3"/>
          <p:cNvSpPr>
            <a:spLocks noGrp="1"/>
          </p:cNvSpPr>
          <p:nvPr>
            <p:ph type="body" sz="half" idx="2"/>
          </p:nvPr>
        </p:nvSpPr>
        <p:spPr>
          <a:xfrm>
            <a:off x="2389719" y="5367338"/>
            <a:ext cx="7315200" cy="804862"/>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2023/10/8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31462540"/>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07864364"/>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73407555"/>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01985464"/>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7893549" y="6206376"/>
            <a:ext cx="734944" cy="246221"/>
          </a:xfrm>
          <a:prstGeom prst="rect">
            <a:avLst/>
          </a:prstGeom>
        </p:spPr>
        <p:txBody>
          <a:bodyPr wrap="square">
            <a:spAutoFit/>
          </a:bodyPr>
          <a:lstStyle/>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www.1ppt.com/hangye/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素材下载：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www.1ppt.com/sucai/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图表下载：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www.1ppt.com/tubiao/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优秀</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www.1ppt.com/powerpoint/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Word</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www.1ppt.com/word/              Excel</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www.1ppt.com/excel/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资料下载：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www.1ppt.com/ziliao/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课件下载：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www.1ppt.com/kejian/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范文下载：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www.1ppt.com/fanwen/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试卷下载：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www.1ppt.com/shiti/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教案下载：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www.1ppt.com/jiaoan/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www.1ppt.com/ziti/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userDrawn="1"/>
        </p:nvSpPr>
        <p:spPr>
          <a:xfrm>
            <a:off x="0" y="0"/>
            <a:ext cx="12192000" cy="68580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5805445"/>
      </p:ext>
    </p:extLst>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817271"/>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43681091"/>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2023/10/8</a:t>
            </a:fld>
            <a:endParaRPr lang="zh-CN" altLang="en-US"/>
          </a:p>
        </p:txBody>
      </p:sp>
      <p:sp>
        <p:nvSpPr>
          <p:cNvPr id="5" name="页脚占位符 4"/>
          <p:cNvSpPr>
            <a:spLocks noGrp="1"/>
          </p:cNvSpPr>
          <p:nvPr>
            <p:ph type="ftr" sz="quarter" idx="11"/>
          </p:nvPr>
        </p:nvSpPr>
        <p:spPr>
          <a:xfrm>
            <a:off x="4038600" y="6356352"/>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9650010"/>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2023/10/8</a:t>
            </a:fld>
            <a:endParaRPr lang="zh-CN" altLang="en-US"/>
          </a:p>
        </p:txBody>
      </p:sp>
      <p:sp>
        <p:nvSpPr>
          <p:cNvPr id="3" name="页脚占位符 2"/>
          <p:cNvSpPr>
            <a:spLocks noGrp="1"/>
          </p:cNvSpPr>
          <p:nvPr>
            <p:ph type="ftr" sz="quarter" idx="11"/>
          </p:nvPr>
        </p:nvSpPr>
        <p:spPr>
          <a:xfrm>
            <a:off x="4038600" y="6356352"/>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11019326"/>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33875992"/>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03261785"/>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12114768"/>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46856795"/>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41318413"/>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2023/10/8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57039840"/>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1.pn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530820CF-B880-4189-942D-D702A7CBA730}" type="datetimeFigureOut">
              <a:rPr lang="zh-CN" altLang="en-US" smtClean="0"/>
              <a:t>2023/10/8</a:t>
            </a:fld>
            <a:endParaRPr lang="zh-CN" altLang="en-US"/>
          </a:p>
        </p:txBody>
      </p:sp>
      <p:sp>
        <p:nvSpPr>
          <p:cNvPr id="5" name="页脚占位符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0C913308-F349-4B6D-A68A-DD1791B4A57B}"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6E864AD1-E57F-4CA7-BD24-F1D3AAF0F0FD}"/>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752303" y="428624"/>
            <a:ext cx="1276053" cy="1276053"/>
          </a:xfrm>
          <a:prstGeom prst="rect">
            <a:avLst/>
          </a:prstGeom>
        </p:spPr>
      </p:pic>
    </p:spTree>
    <p:extLst>
      <p:ext uri="{BB962C8B-B14F-4D97-AF65-F5344CB8AC3E}">
        <p14:creationId xmlns:p14="http://schemas.microsoft.com/office/powerpoint/2010/main" val="630455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spd="slow">
    <p:comb/>
  </p:transition>
  <p:txStyles>
    <p:titleStyle>
      <a:lvl1pPr algn="ctr" defTabSz="916777" rtl="0" eaLnBrk="1" latinLnBrk="0" hangingPunct="1">
        <a:spcBef>
          <a:spcPct val="0"/>
        </a:spcBef>
        <a:buNone/>
        <a:defRPr sz="4411" kern="1200">
          <a:solidFill>
            <a:schemeClr val="tx1"/>
          </a:solidFill>
          <a:latin typeface="+mj-lt"/>
          <a:ea typeface="+mj-ea"/>
          <a:cs typeface="+mj-cs"/>
        </a:defRPr>
      </a:lvl1pPr>
    </p:titleStyle>
    <p:bodyStyle>
      <a:lvl1pPr marL="343792" indent="-343792" algn="l" defTabSz="916777"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82" indent="-286493" algn="l" defTabSz="916777"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972" indent="-229194" algn="l" defTabSz="916777"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361"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749"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1138"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527"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915"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6304"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zh-CN"/>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1"/>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0" y="6356749"/>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defTabSz="866943" fontAlgn="base">
              <a:spcBef>
                <a:spcPct val="0"/>
              </a:spcBef>
              <a:spcAft>
                <a:spcPct val="0"/>
              </a:spcAft>
            </a:pPr>
            <a:fld id="{43A93E93-166D-47F5-9EF1-ACEABE24AEEA}" type="datetimeFigureOut">
              <a:rPr lang="zh-CN" altLang="en-US" smtClean="0">
                <a:solidFill>
                  <a:prstClr val="black">
                    <a:tint val="75000"/>
                  </a:prstClr>
                </a:solidFill>
              </a:rPr>
              <a:pPr defTabSz="866943" fontAlgn="base">
                <a:spcBef>
                  <a:spcPct val="0"/>
                </a:spcBef>
                <a:spcAft>
                  <a:spcPct val="0"/>
                </a:spcAft>
              </a:pPr>
              <a:t>2023/10/8</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9"/>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defTabSz="866943"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7" y="6356749"/>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defTabSz="866943" fontAlgn="base">
              <a:spcBef>
                <a:spcPct val="0"/>
              </a:spcBef>
              <a:spcAft>
                <a:spcPct val="0"/>
              </a:spcAft>
            </a:pPr>
            <a:fld id="{118D5ACA-62CA-46DB-AD6B-12EDD6D51A23}" type="slidenum">
              <a:rPr lang="zh-CN" altLang="en-US" smtClean="0">
                <a:solidFill>
                  <a:prstClr val="black">
                    <a:tint val="75000"/>
                  </a:prstClr>
                </a:solidFill>
              </a:rPr>
              <a:pPr defTabSz="86694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1082030286"/>
      </p:ext>
    </p:extLst>
  </p:cSld>
  <p:clrMap bg1="lt1" tx1="dk1" bg2="lt2" tx2="dk2" accent1="accent1" accent2="accent2" accent3="accent3" accent4="accent4" accent5="accent5" accent6="accent6" hlink="hlink" folHlink="folHlink"/>
  <p:sldLayoutIdLst>
    <p:sldLayoutId id="2147483691" r:id="rId1"/>
    <p:sldLayoutId id="2147483692" r:id="rId2"/>
  </p:sldLayoutIdLst>
  <p:transition spd="slow">
    <p:comb/>
  </p:transition>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2023/10/8</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95121823"/>
      </p:ext>
    </p:extLst>
  </p:cSld>
  <p:clrMap bg1="lt1" tx1="dk1" bg2="lt2" tx2="dk2" accent1="accent1" accent2="accent2" accent3="accent3" accent4="accent4" accent5="accent5" accent6="accent6" hlink="hlink" folHlink="folHlink"/>
  <p:sldLayoutIdLst>
    <p:sldLayoutId id="2147483694" r:id="rId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03bc8957f52b6a846edee4c8bcefb3b"/>
          <p:cNvPicPr>
            <a:picLocks noChangeAspect="1"/>
          </p:cNvPicPr>
          <p:nvPr userDrawn="1"/>
        </p:nvPicPr>
        <p:blipFill>
          <a:blip r:embed="rId4"/>
          <a:srcRect l="175" t="7976" r="26157" b="73624"/>
          <a:stretch>
            <a:fillRect/>
          </a:stretch>
        </p:blipFill>
        <p:spPr>
          <a:xfrm flipH="1">
            <a:off x="-56514" y="-109220"/>
            <a:ext cx="12305665" cy="145542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8D5E0FA5-7A06-4B65-8C09-930C5B4FC91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85653" y="0"/>
            <a:ext cx="1466553" cy="1466553"/>
          </a:xfrm>
          <a:prstGeom prst="rect">
            <a:avLst/>
          </a:prstGeom>
        </p:spPr>
      </p:pic>
    </p:spTree>
    <p:extLst>
      <p:ext uri="{BB962C8B-B14F-4D97-AF65-F5344CB8AC3E}">
        <p14:creationId xmlns:p14="http://schemas.microsoft.com/office/powerpoint/2010/main" val="95336448"/>
      </p:ext>
    </p:extLst>
  </p:cSld>
  <p:clrMap bg1="lt1" tx1="dk1" bg2="lt2" tx2="dk2" accent1="accent1" accent2="accent2" accent3="accent3" accent4="accent4" accent5="accent5" accent6="accent6" hlink="hlink" folHlink="folHlink"/>
  <p:sldLayoutIdLst>
    <p:sldLayoutId id="2147483696" r:id="rId1"/>
    <p:sldLayoutId id="2147483697" r:id="rId2"/>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7.png"/><Relationship Id="rId18" Type="http://schemas.openxmlformats.org/officeDocument/2006/relationships/image" Target="../media/image10.png"/><Relationship Id="rId3" Type="http://schemas.openxmlformats.org/officeDocument/2006/relationships/tags" Target="../tags/tag1.xml"/><Relationship Id="rId21" Type="http://schemas.openxmlformats.org/officeDocument/2006/relationships/slide" Target="slide5.xml"/><Relationship Id="rId7" Type="http://schemas.openxmlformats.org/officeDocument/2006/relationships/image" Target="../media/image5.png"/><Relationship Id="rId12" Type="http://schemas.microsoft.com/office/2007/relationships/hdphoto" Target="../media/hdphoto1.wdp"/><Relationship Id="rId17" Type="http://schemas.openxmlformats.org/officeDocument/2006/relationships/image" Target="../media/image9.png"/><Relationship Id="rId2" Type="http://schemas.microsoft.com/office/2007/relationships/media" Target="../media/media1.mp3"/><Relationship Id="rId16" Type="http://schemas.microsoft.com/office/2007/relationships/hdphoto" Target="../media/hdphoto3.wdp"/><Relationship Id="rId20" Type="http://schemas.openxmlformats.org/officeDocument/2006/relationships/image" Target="../media/image11.png"/><Relationship Id="rId1" Type="http://schemas.openxmlformats.org/officeDocument/2006/relationships/audio" Target="NULL" TargetMode="Externa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xml"/><Relationship Id="rId15" Type="http://schemas.openxmlformats.org/officeDocument/2006/relationships/image" Target="../media/image8.png"/><Relationship Id="rId10" Type="http://schemas.openxmlformats.org/officeDocument/2006/relationships/slide" Target="slide3.xml"/><Relationship Id="rId19" Type="http://schemas.microsoft.com/office/2007/relationships/hdphoto" Target="../media/hdphoto4.wdp"/><Relationship Id="rId4" Type="http://schemas.openxmlformats.org/officeDocument/2006/relationships/slideLayout" Target="../slideLayouts/slideLayout31.xml"/><Relationship Id="rId9" Type="http://schemas.openxmlformats.org/officeDocument/2006/relationships/slide" Target="slide4.xml"/><Relationship Id="rId14" Type="http://schemas.microsoft.com/office/2007/relationships/hdphoto" Target="../media/hdphoto2.wdp"/><Relationship Id="rId22"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4.xml"/><Relationship Id="rId4" Type="http://schemas.microsoft.com/office/2007/relationships/hdphoto" Target="../media/hdphoto7.wdp"/></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themeOverride" Target="../theme/themeOverride2.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themeOverride" Target="../theme/themeOverride3.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8.xml"/><Relationship Id="rId7" Type="http://schemas.openxmlformats.org/officeDocument/2006/relationships/image" Target="../media/image34.png"/><Relationship Id="rId2" Type="http://schemas.openxmlformats.org/officeDocument/2006/relationships/slideLayout" Target="../slideLayouts/slideLayout32.xml"/><Relationship Id="rId1" Type="http://schemas.openxmlformats.org/officeDocument/2006/relationships/themeOverride" Target="../theme/themeOverride4.xml"/><Relationship Id="rId6" Type="http://schemas.openxmlformats.org/officeDocument/2006/relationships/image" Target="../media/image33.emf"/><Relationship Id="rId5" Type="http://schemas.openxmlformats.org/officeDocument/2006/relationships/image" Target="../media/image26.emf"/><Relationship Id="rId10" Type="http://schemas.microsoft.com/office/2007/relationships/hdphoto" Target="../media/hdphoto8.wdp"/><Relationship Id="rId4" Type="http://schemas.openxmlformats.org/officeDocument/2006/relationships/image" Target="../media/image3.jpe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audio" Target="../media/audio1.wav"/><Relationship Id="rId7" Type="http://schemas.microsoft.com/office/2007/relationships/hdphoto" Target="../media/hdphoto9.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microsoft.com/office/2007/relationships/hdphoto" Target="../media/hdphoto10.wdp"/></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2.png"/><Relationship Id="rId2" Type="http://schemas.openxmlformats.org/officeDocument/2006/relationships/slideLayout" Target="../slideLayouts/slideLayout34.xml"/><Relationship Id="rId1" Type="http://schemas.openxmlformats.org/officeDocument/2006/relationships/themeOverride" Target="../theme/themeOverride5.xml"/><Relationship Id="rId6" Type="http://schemas.microsoft.com/office/2007/relationships/hdphoto" Target="../media/hdphoto7.wdp"/><Relationship Id="rId5" Type="http://schemas.openxmlformats.org/officeDocument/2006/relationships/image" Target="../media/image29.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4.xml"/><Relationship Id="rId1" Type="http://schemas.openxmlformats.org/officeDocument/2006/relationships/themeOverride" Target="../theme/themeOverride6.xml"/><Relationship Id="rId5" Type="http://schemas.openxmlformats.org/officeDocument/2006/relationships/image" Target="../media/image43.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2.xml"/><Relationship Id="rId1" Type="http://schemas.openxmlformats.org/officeDocument/2006/relationships/themeOverride" Target="../theme/themeOverride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slideLayout" Target="../slideLayouts/slideLayout31.xml"/><Relationship Id="rId21" Type="http://schemas.openxmlformats.org/officeDocument/2006/relationships/image" Target="../media/image15.png"/><Relationship Id="rId7" Type="http://schemas.microsoft.com/office/2007/relationships/hdphoto" Target="../media/hdphoto1.wdp"/><Relationship Id="rId12" Type="http://schemas.openxmlformats.org/officeDocument/2006/relationships/slide" Target="slide1.xml"/><Relationship Id="rId17" Type="http://schemas.openxmlformats.org/officeDocument/2006/relationships/image" Target="../media/image11.png"/><Relationship Id="rId2" Type="http://schemas.microsoft.com/office/2007/relationships/media" Target="../media/media1.mp3"/><Relationship Id="rId16" Type="http://schemas.openxmlformats.org/officeDocument/2006/relationships/slide" Target="slide7.xml"/><Relationship Id="rId20" Type="http://schemas.openxmlformats.org/officeDocument/2006/relationships/image" Target="../media/image14.png"/><Relationship Id="rId1" Type="http://schemas.openxmlformats.org/officeDocument/2006/relationships/audio" Target="NULL" TargetMode="Externa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5" Type="http://schemas.microsoft.com/office/2007/relationships/hdphoto" Target="../media/hdphoto4.wdp"/><Relationship Id="rId23" Type="http://schemas.openxmlformats.org/officeDocument/2006/relationships/image" Target="../media/image16.png"/><Relationship Id="rId10" Type="http://schemas.openxmlformats.org/officeDocument/2006/relationships/image" Target="../media/image8.png"/><Relationship Id="rId19" Type="http://schemas.openxmlformats.org/officeDocument/2006/relationships/slide" Target="slide3.xml"/><Relationship Id="rId4" Type="http://schemas.openxmlformats.org/officeDocument/2006/relationships/image" Target="../media/image4.png"/><Relationship Id="rId9" Type="http://schemas.microsoft.com/office/2007/relationships/hdphoto" Target="../media/hdphoto2.wdp"/><Relationship Id="rId14" Type="http://schemas.openxmlformats.org/officeDocument/2006/relationships/image" Target="../media/image10.png"/><Relationship Id="rId22" Type="http://schemas.openxmlformats.org/officeDocument/2006/relationships/slide" Target="slide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slideLayout" Target="../slideLayouts/slideLayout31.xml"/><Relationship Id="rId7" Type="http://schemas.microsoft.com/office/2007/relationships/hdphoto" Target="../media/hdphoto4.wdp"/><Relationship Id="rId12" Type="http://schemas.openxmlformats.org/officeDocument/2006/relationships/slide" Target="slide3.xml"/><Relationship Id="rId17" Type="http://schemas.openxmlformats.org/officeDocument/2006/relationships/slide" Target="slide1.xml"/><Relationship Id="rId2" Type="http://schemas.microsoft.com/office/2007/relationships/media" Target="../media/media1.mp3"/><Relationship Id="rId16" Type="http://schemas.openxmlformats.org/officeDocument/2006/relationships/image" Target="../media/image16.png"/><Relationship Id="rId1" Type="http://schemas.openxmlformats.org/officeDocument/2006/relationships/audio" Target="NULL" TargetMode="External"/><Relationship Id="rId6" Type="http://schemas.openxmlformats.org/officeDocument/2006/relationships/image" Target="../media/image10.png"/><Relationship Id="rId11" Type="http://schemas.microsoft.com/office/2007/relationships/hdphoto" Target="../media/hdphoto3.wdp"/><Relationship Id="rId5" Type="http://schemas.openxmlformats.org/officeDocument/2006/relationships/image" Target="../media/image5.png"/><Relationship Id="rId15" Type="http://schemas.openxmlformats.org/officeDocument/2006/relationships/slide" Target="slide4.xml"/><Relationship Id="rId10" Type="http://schemas.openxmlformats.org/officeDocument/2006/relationships/image" Target="../media/image13.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18" Type="http://schemas.openxmlformats.org/officeDocument/2006/relationships/slide" Target="slide4.xml"/><Relationship Id="rId3" Type="http://schemas.openxmlformats.org/officeDocument/2006/relationships/slideLayout" Target="../slideLayouts/slideLayout31.xml"/><Relationship Id="rId7" Type="http://schemas.microsoft.com/office/2007/relationships/hdphoto" Target="../media/hdphoto3.wdp"/><Relationship Id="rId12" Type="http://schemas.openxmlformats.org/officeDocument/2006/relationships/slide" Target="slide7.xml"/><Relationship Id="rId17" Type="http://schemas.openxmlformats.org/officeDocument/2006/relationships/image" Target="../media/image15.png"/><Relationship Id="rId2" Type="http://schemas.microsoft.com/office/2007/relationships/media" Target="../media/media1.mp3"/><Relationship Id="rId16" Type="http://schemas.openxmlformats.org/officeDocument/2006/relationships/image" Target="../media/image14.png"/><Relationship Id="rId20" Type="http://schemas.openxmlformats.org/officeDocument/2006/relationships/slide" Target="slide1.xml"/><Relationship Id="rId1" Type="http://schemas.openxmlformats.org/officeDocument/2006/relationships/audio" Target="NULL" TargetMode="External"/><Relationship Id="rId6" Type="http://schemas.openxmlformats.org/officeDocument/2006/relationships/image" Target="../media/image8.png"/><Relationship Id="rId11" Type="http://schemas.microsoft.com/office/2007/relationships/hdphoto" Target="../media/hdphoto4.wdp"/><Relationship Id="rId5" Type="http://schemas.openxmlformats.org/officeDocument/2006/relationships/image" Target="../media/image5.png"/><Relationship Id="rId15" Type="http://schemas.openxmlformats.org/officeDocument/2006/relationships/slide" Target="slide3.xml"/><Relationship Id="rId10" Type="http://schemas.openxmlformats.org/officeDocument/2006/relationships/image" Target="../media/image10.png"/><Relationship Id="rId19" Type="http://schemas.openxmlformats.org/officeDocument/2006/relationships/image" Target="../media/image16.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xml"/><Relationship Id="rId7" Type="http://schemas.openxmlformats.org/officeDocument/2006/relationships/image" Target="../media/image1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Layout" Target="../slideLayouts/slideLayout31.xml"/><Relationship Id="rId9"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xml"/><Relationship Id="rId7" Type="http://schemas.microsoft.com/office/2007/relationships/hdphoto" Target="../media/hdphoto6.wdp"/><Relationship Id="rId2" Type="http://schemas.openxmlformats.org/officeDocument/2006/relationships/slideLayout" Target="../slideLayouts/slideLayout32.xml"/><Relationship Id="rId1" Type="http://schemas.openxmlformats.org/officeDocument/2006/relationships/themeOverride" Target="../theme/themeOverride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6.emf"/><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6.emf"/><Relationship Id="rId5" Type="http://schemas.openxmlformats.org/officeDocument/2006/relationships/image" Target="../media/image27.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stretch>
            <a:fillRect/>
          </a:stretch>
        </p:blipFill>
        <p:spPr>
          <a:xfrm>
            <a:off x="0" y="190"/>
            <a:ext cx="12192000" cy="6857999"/>
          </a:xfrm>
          <a:prstGeom prst="rect">
            <a:avLst/>
          </a:prstGeom>
        </p:spPr>
      </p:pic>
      <p:sp>
        <p:nvSpPr>
          <p:cNvPr id="66" name="Rectangle 65"/>
          <p:cNvSpPr/>
          <p:nvPr/>
        </p:nvSpPr>
        <p:spPr>
          <a:xfrm>
            <a:off x="1674503" y="570888"/>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FFFFFF"/>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sp>
        <p:nvSpPr>
          <p:cNvPr id="83" name="Rectangle 82"/>
          <p:cNvSpPr/>
          <p:nvPr/>
        </p:nvSpPr>
        <p:spPr>
          <a:xfrm>
            <a:off x="1714084" y="584382"/>
            <a:ext cx="7271586" cy="1254787"/>
          </a:xfrm>
          <a:prstGeom prst="rect">
            <a:avLst/>
          </a:prstGeom>
          <a:noFill/>
        </p:spPr>
        <p:txBody>
          <a:bodyPr wrap="non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Chú</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ong</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chăm</a:t>
            </a:r>
            <a:r>
              <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 </a:t>
            </a:r>
            <a:r>
              <a:rPr kumimoji="0" lang="en-US" sz="7585" b="1" i="0" u="none" strike="noStrike" kern="1200" cap="none" spc="0" normalizeH="0" baseline="0" noProof="0" dirty="0" err="1">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rPr>
              <a:t>chỉ</a:t>
            </a:r>
            <a:endParaRPr kumimoji="0" lang="en-US" sz="7585" b="1" i="0" u="none" strike="noStrike" kern="1200" cap="none" spc="0" normalizeH="0" baseline="0" noProof="0" dirty="0">
              <a:ln w="6600">
                <a:solidFill>
                  <a:srgbClr val="FACE53"/>
                </a:solidFill>
                <a:prstDash val="solid"/>
              </a:ln>
              <a:solidFill>
                <a:srgbClr val="7030A0"/>
              </a:solidFill>
              <a:effectLst>
                <a:outerShdw dist="38100" dir="2700000" algn="tl" rotWithShape="0">
                  <a:srgbClr val="FACE53"/>
                </a:outerShdw>
              </a:effectLst>
              <a:uLnTx/>
              <a:uFillTx/>
              <a:latin typeface="Calibri" panose="020F0502020204030204" pitchFamily="34" charset="0"/>
              <a:ea typeface="宋体" panose="02010600030101010101" pitchFamily="2" charset="-122"/>
              <a:cs typeface="+mn-cs"/>
            </a:endParaRPr>
          </a:p>
        </p:txBody>
      </p:sp>
      <p:grpSp>
        <p:nvGrpSpPr>
          <p:cNvPr id="3" name="Google Shape;1012;p37"/>
          <p:cNvGrpSpPr/>
          <p:nvPr/>
        </p:nvGrpSpPr>
        <p:grpSpPr>
          <a:xfrm>
            <a:off x="156217" y="219781"/>
            <a:ext cx="1481347" cy="1508052"/>
            <a:chOff x="5949775" y="2481625"/>
            <a:chExt cx="407775" cy="445825"/>
          </a:xfrm>
        </p:grpSpPr>
        <p:sp>
          <p:nvSpPr>
            <p:cNvPr id="4"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5"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6"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7"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8"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0"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1"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2"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3"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4"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2" name="Google Shape;1031;p37"/>
          <p:cNvGrpSpPr/>
          <p:nvPr/>
        </p:nvGrpSpPr>
        <p:grpSpPr>
          <a:xfrm flipH="1">
            <a:off x="10667734" y="5331748"/>
            <a:ext cx="1023098" cy="1118758"/>
            <a:chOff x="2013650" y="1733325"/>
            <a:chExt cx="407750" cy="445875"/>
          </a:xfrm>
        </p:grpSpPr>
        <p:sp>
          <p:nvSpPr>
            <p:cNvPr id="23"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4"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5"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6"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7"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8"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9"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0"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1"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2"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3"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4"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5"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6"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7"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8"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39"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7"/>
          <a:stretch>
            <a:fillRect/>
          </a:stretch>
        </p:blipFill>
        <p:spPr>
          <a:xfrm>
            <a:off x="1716558" y="7826"/>
            <a:ext cx="861816" cy="861816"/>
          </a:xfrm>
          <a:prstGeom prst="rect">
            <a:avLst/>
          </a:prstGeom>
        </p:spPr>
      </p:pic>
      <p:sp>
        <p:nvSpPr>
          <p:cNvPr id="67" name="Rounded Rectangle 66">
            <a:hlinkClick r:id="rId8" action="ppaction://hlinksldjump"/>
          </p:cNvPr>
          <p:cNvSpPr/>
          <p:nvPr/>
        </p:nvSpPr>
        <p:spPr>
          <a:xfrm>
            <a:off x="2820628" y="5533593"/>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1</a:t>
            </a:r>
          </a:p>
        </p:txBody>
      </p:sp>
      <p:sp>
        <p:nvSpPr>
          <p:cNvPr id="68" name="Rounded Rectangle 67">
            <a:hlinkClick r:id="rId9" action="ppaction://hlinksldjump"/>
          </p:cNvPr>
          <p:cNvSpPr/>
          <p:nvPr/>
        </p:nvSpPr>
        <p:spPr>
          <a:xfrm>
            <a:off x="7434772" y="553866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3</a:t>
            </a:r>
          </a:p>
        </p:txBody>
      </p:sp>
      <p:sp>
        <p:nvSpPr>
          <p:cNvPr id="69" name="Rounded Rectangle 68">
            <a:hlinkClick r:id="rId10" action="ppaction://hlinksldjump"/>
          </p:cNvPr>
          <p:cNvSpPr/>
          <p:nvPr/>
        </p:nvSpPr>
        <p:spPr>
          <a:xfrm>
            <a:off x="5185888" y="5534236"/>
            <a:ext cx="904505" cy="7150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black"/>
                </a:solidFill>
                <a:effectLst/>
                <a:uLnTx/>
                <a:uFillTx/>
                <a:latin typeface="Calibri"/>
                <a:ea typeface="+mn-ea"/>
                <a:cs typeface="+mn-cs"/>
              </a:rPr>
              <a:t>2</a:t>
            </a:r>
          </a:p>
        </p:txBody>
      </p:sp>
      <p:pic>
        <p:nvPicPr>
          <p:cNvPr id="72" name="Picture 71"/>
          <p:cNvPicPr>
            <a:picLocks noChangeAspect="1"/>
          </p:cNvPicPr>
          <p:nvPr/>
        </p:nvPicPr>
        <p:blipFill rotWithShape="1">
          <a:blip r:embed="rId11">
            <a:extLst>
              <a:ext uri="{BEBA8EAE-BF5A-486C-A8C5-ECC9F3942E4B}">
                <a14:imgProps xmlns:a14="http://schemas.microsoft.com/office/drawing/2010/main">
                  <a14:imgLayer r:embed="rId12">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2621019" y="2508338"/>
            <a:ext cx="1598657" cy="2124243"/>
          </a:xfrm>
          <a:prstGeom prst="rect">
            <a:avLst/>
          </a:prstGeom>
        </p:spPr>
      </p:pic>
      <p:pic>
        <p:nvPicPr>
          <p:cNvPr id="73" name="Picture 72"/>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2670338" y="4552701"/>
            <a:ext cx="1292093" cy="941730"/>
          </a:xfrm>
          <a:prstGeom prst="rect">
            <a:avLst/>
          </a:prstGeom>
        </p:spPr>
      </p:pic>
      <p:pic>
        <p:nvPicPr>
          <p:cNvPr id="74" name="Picture 73"/>
          <p:cNvPicPr>
            <a:picLocks noChangeAspect="1"/>
          </p:cNvPicPr>
          <p:nvPr/>
        </p:nvPicPr>
        <p:blipFill rotWithShape="1">
          <a:blip r:embed="rId15">
            <a:extLst>
              <a:ext uri="{BEBA8EAE-BF5A-486C-A8C5-ECC9F3942E4B}">
                <a14:imgProps xmlns:a14="http://schemas.microsoft.com/office/drawing/2010/main">
                  <a14:imgLayer r:embed="rId16">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7164574" y="2499005"/>
            <a:ext cx="1370081" cy="2230363"/>
          </a:xfrm>
          <a:prstGeom prst="rect">
            <a:avLst/>
          </a:prstGeom>
        </p:spPr>
      </p:pic>
      <p:pic>
        <p:nvPicPr>
          <p:cNvPr id="75" name="Picture 74"/>
          <p:cNvPicPr>
            <a:picLocks noChangeAspect="1"/>
          </p:cNvPicPr>
          <p:nvPr/>
        </p:nvPicPr>
        <p:blipFill rotWithShape="1">
          <a:blip r:embed="rId17">
            <a:extLst>
              <a:ext uri="{BEBA8EAE-BF5A-486C-A8C5-ECC9F3942E4B}">
                <a14:imgProps xmlns:a14="http://schemas.microsoft.com/office/drawing/2010/main">
                  <a14:imgLayer r:embed="rId12">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7089440" y="4576295"/>
            <a:ext cx="1640547" cy="935795"/>
          </a:xfrm>
          <a:prstGeom prst="rect">
            <a:avLst/>
          </a:prstGeom>
        </p:spPr>
      </p:pic>
      <p:pic>
        <p:nvPicPr>
          <p:cNvPr id="76" name="Picture 75"/>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950169" y="2453350"/>
            <a:ext cx="1280840" cy="2235503"/>
          </a:xfrm>
          <a:prstGeom prst="rect">
            <a:avLst/>
          </a:prstGeom>
        </p:spPr>
      </p:pic>
      <p:pic>
        <p:nvPicPr>
          <p:cNvPr id="77" name="Picture 76"/>
          <p:cNvPicPr>
            <a:picLocks noChangeAspect="1"/>
          </p:cNvPicPr>
          <p:nvPr/>
        </p:nvPicPr>
        <p:blipFill rotWithShape="1">
          <a:blip r:embed="rId20">
            <a:extLst>
              <a:ext uri="{BEBA8EAE-BF5A-486C-A8C5-ECC9F3942E4B}">
                <a14:imgProps xmlns:a14="http://schemas.microsoft.com/office/drawing/2010/main">
                  <a14:imgLayer r:embed="rId12">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942632" y="4548425"/>
            <a:ext cx="1259886" cy="946650"/>
          </a:xfrm>
          <a:prstGeom prst="rect">
            <a:avLst/>
          </a:prstGeom>
        </p:spPr>
      </p:pic>
      <p:pic>
        <p:nvPicPr>
          <p:cNvPr id="82" name="PA_图片 11">
            <a:hlinkClick r:id="rId21" action="ppaction://hlinksldjump"/>
            <a:extLst>
              <a:ext uri="{FF2B5EF4-FFF2-40B4-BE49-F238E27FC236}">
                <a16:creationId xmlns:a16="http://schemas.microsoft.com/office/drawing/2014/main" id="{708C517F-72B9-4C02-A8BE-32A8350AED99}"/>
              </a:ext>
            </a:extLst>
          </p:cNvPr>
          <p:cNvPicPr>
            <a:picLocks noChangeAspect="1"/>
          </p:cNvPicPr>
          <p:nvPr>
            <p:custDataLst>
              <p:tags r:id="rId3"/>
            </p:custDataLst>
          </p:nvPr>
        </p:nvPicPr>
        <p:blipFill>
          <a:blip r:embed="rId22" cstate="screen">
            <a:extLst>
              <a:ext uri="{28A0092B-C50C-407E-A947-70E740481C1C}">
                <a14:useLocalDpi xmlns:a14="http://schemas.microsoft.com/office/drawing/2010/main"/>
              </a:ext>
            </a:extLst>
          </a:blip>
          <a:stretch>
            <a:fillRect/>
          </a:stretch>
        </p:blipFill>
        <p:spPr>
          <a:xfrm>
            <a:off x="9579820" y="-654776"/>
            <a:ext cx="2800265" cy="2800265"/>
          </a:xfrm>
          <a:prstGeom prst="rect">
            <a:avLst/>
          </a:prstGeom>
        </p:spPr>
      </p:pic>
      <p:sp>
        <p:nvSpPr>
          <p:cNvPr id="85" name="TextBox 84"/>
          <p:cNvSpPr txBox="1"/>
          <p:nvPr/>
        </p:nvSpPr>
        <p:spPr>
          <a:xfrm>
            <a:off x="10171108" y="1725286"/>
            <a:ext cx="2065713" cy="500906"/>
          </a:xfrm>
          <a:prstGeom prst="rect">
            <a:avLst/>
          </a:prstGeom>
          <a:noFill/>
        </p:spPr>
        <p:txBody>
          <a:bodyPr wrap="square" rtlCol="0">
            <a:spAutoFit/>
          </a:bodyPr>
          <a:lstStyle/>
          <a:p>
            <a:pPr marL="0" marR="0" lvl="0" indent="0" algn="l" defTabSz="866943" rtl="0" eaLnBrk="1" fontAlgn="base" latinLnBrk="0" hangingPunct="1">
              <a:lnSpc>
                <a:spcPct val="100000"/>
              </a:lnSpc>
              <a:spcBef>
                <a:spcPct val="0"/>
              </a:spcBef>
              <a:spcAft>
                <a:spcPct val="0"/>
              </a:spcAft>
              <a:buClrTx/>
              <a:buSzTx/>
              <a:buFontTx/>
              <a:buNone/>
              <a:tabLst/>
              <a:defRPr/>
            </a:pP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Hoàn</a:t>
            </a:r>
            <a:r>
              <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en-US" sz="2655" b="1" i="0" u="none" strike="noStrike" kern="1200" cap="none" spc="0" normalizeH="0" baseline="0" noProof="0" dirty="0" err="1">
                <a:ln>
                  <a:noFill/>
                </a:ln>
                <a:solidFill>
                  <a:prstClr val="black"/>
                </a:solidFill>
                <a:effectLst/>
                <a:uLnTx/>
                <a:uFillTx/>
                <a:latin typeface="Calibri" panose="020F0502020204030204" pitchFamily="34" charset="0"/>
                <a:ea typeface="宋体" panose="02010600030101010101" pitchFamily="2" charset="-122"/>
                <a:cs typeface="+mn-cs"/>
              </a:rPr>
              <a:t>thành</a:t>
            </a:r>
            <a:endParaRPr kumimoji="0" lang="en-US" sz="2655" b="1"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0" name="Rectangle 39"/>
          <p:cNvSpPr/>
          <p:nvPr/>
        </p:nvSpPr>
        <p:spPr>
          <a:xfrm>
            <a:off x="267269" y="5526456"/>
            <a:ext cx="1834269" cy="8928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Ghi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vào</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ô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số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=&gt;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hiện</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hỏi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p>
        </p:txBody>
      </p:sp>
      <p:sp>
        <p:nvSpPr>
          <p:cNvPr id="61" name="Rectangle 60"/>
          <p:cNvSpPr/>
          <p:nvPr/>
        </p:nvSpPr>
        <p:spPr>
          <a:xfrm>
            <a:off x="2328531" y="1843083"/>
            <a:ext cx="640145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em</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hãy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đúng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các</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câu</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đố</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để</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giúp</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chú</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ong</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chở</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mật</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từ</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cây</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hoa</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về</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tổ</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Calibri"/>
                <a:ea typeface="+mn-ea"/>
                <a:cs typeface="+mn-cs"/>
              </a:rPr>
              <a:t>nhé</a:t>
            </a:r>
            <a:r>
              <a:rPr kumimoji="0" lang="en-US" sz="1896" b="0" i="0" u="none" strike="noStrike" kern="1200" cap="none" spc="0" normalizeH="0" baseline="0" noProof="0" dirty="0">
                <a:ln>
                  <a:noFill/>
                </a:ln>
                <a:solidFill>
                  <a:prstClr val="black">
                    <a:lumMod val="95000"/>
                    <a:lumOff val="5000"/>
                  </a:prstClr>
                </a:solidFill>
                <a:effectLst/>
                <a:uLnTx/>
                <a:uFillTx/>
                <a:latin typeface="Calibri"/>
                <a:ea typeface="+mn-ea"/>
                <a:cs typeface="+mn-cs"/>
              </a:rPr>
              <a:t>!</a:t>
            </a:r>
          </a:p>
        </p:txBody>
      </p:sp>
    </p:spTree>
    <p:extLst>
      <p:ext uri="{BB962C8B-B14F-4D97-AF65-F5344CB8AC3E}">
        <p14:creationId xmlns:p14="http://schemas.microsoft.com/office/powerpoint/2010/main" val="553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83"/>
                                        </p:tgtEl>
                                        <p:attrNameLst>
                                          <p:attrName>style.visibility</p:attrName>
                                        </p:attrNameLst>
                                      </p:cBhvr>
                                      <p:to>
                                        <p:strVal val="visible"/>
                                      </p:to>
                                    </p:set>
                                    <p:anim calcmode="lin" valueType="num">
                                      <p:cBhvr>
                                        <p:cTn id="13" dur="5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83"/>
                                        </p:tgtEl>
                                        <p:attrNameLst>
                                          <p:attrName>ppt_y</p:attrName>
                                        </p:attrNameLst>
                                      </p:cBhvr>
                                      <p:tavLst>
                                        <p:tav tm="0">
                                          <p:val>
                                            <p:strVal val="#ppt_y"/>
                                          </p:val>
                                        </p:tav>
                                        <p:tav tm="100000">
                                          <p:val>
                                            <p:strVal val="#ppt_y"/>
                                          </p:val>
                                        </p:tav>
                                      </p:tavLst>
                                    </p:anim>
                                    <p:anim calcmode="lin" valueType="num">
                                      <p:cBhvr>
                                        <p:cTn id="15" dur="5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83"/>
                                        </p:tgtEl>
                                      </p:cBhvr>
                                    </p:animEffect>
                                  </p:childTnLst>
                                </p:cTn>
                              </p:par>
                              <p:par>
                                <p:cTn id="18" presetID="42" presetClass="entr" presetSubtype="0" fill="hold"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1000"/>
                                        <p:tgtEl>
                                          <p:spTgt spid="82"/>
                                        </p:tgtEl>
                                      </p:cBhvr>
                                    </p:animEffect>
                                    <p:anim calcmode="lin" valueType="num">
                                      <p:cBhvr>
                                        <p:cTn id="21" dur="1000" fill="hold"/>
                                        <p:tgtEl>
                                          <p:spTgt spid="82"/>
                                        </p:tgtEl>
                                        <p:attrNameLst>
                                          <p:attrName>ppt_x</p:attrName>
                                        </p:attrNameLst>
                                      </p:cBhvr>
                                      <p:tavLst>
                                        <p:tav tm="0">
                                          <p:val>
                                            <p:strVal val="#ppt_x"/>
                                          </p:val>
                                        </p:tav>
                                        <p:tav tm="100000">
                                          <p:val>
                                            <p:strVal val="#ppt_x"/>
                                          </p:val>
                                        </p:tav>
                                      </p:tavLst>
                                    </p:anim>
                                    <p:anim calcmode="lin" valueType="num">
                                      <p:cBhvr>
                                        <p:cTn id="22" dur="1000" fill="hold"/>
                                        <p:tgtEl>
                                          <p:spTgt spid="82"/>
                                        </p:tgtEl>
                                        <p:attrNameLst>
                                          <p:attrName>ppt_y</p:attrName>
                                        </p:attrNameLst>
                                      </p:cBhvr>
                                      <p:tavLst>
                                        <p:tav tm="0">
                                          <p:val>
                                            <p:strVal val="#ppt_y+.1"/>
                                          </p:val>
                                        </p:tav>
                                        <p:tav tm="100000">
                                          <p:val>
                                            <p:strVal val="#ppt_y"/>
                                          </p:val>
                                        </p:tav>
                                      </p:tavLst>
                                    </p:anim>
                                  </p:childTnLst>
                                </p:cTn>
                              </p:par>
                              <p:par>
                                <p:cTn id="23" presetID="26" presetClass="emph" presetSubtype="0" repeatCount="3000" fill="hold" nodeType="withEffect">
                                  <p:stCondLst>
                                    <p:cond delay="0"/>
                                  </p:stCondLst>
                                  <p:childTnLst>
                                    <p:animEffect transition="out" filter="fade">
                                      <p:cBhvr>
                                        <p:cTn id="24" dur="500" tmFilter="0, 0; .2, .5; .8, .5; 1, 0"/>
                                        <p:tgtEl>
                                          <p:spTgt spid="82"/>
                                        </p:tgtEl>
                                      </p:cBhvr>
                                    </p:animEffect>
                                    <p:animScale>
                                      <p:cBhvr>
                                        <p:cTn id="25" dur="250" autoRev="1" fill="hold"/>
                                        <p:tgtEl>
                                          <p:spTgt spid="82"/>
                                        </p:tgtEl>
                                      </p:cBhvr>
                                      <p:by x="105000" y="105000"/>
                                    </p:animScale>
                                  </p:childTnLst>
                                </p:cTn>
                              </p:par>
                            </p:childTnLst>
                          </p:cTn>
                        </p:par>
                        <p:par>
                          <p:cTn id="26" fill="hold">
                            <p:stCondLst>
                              <p:cond delay="1500"/>
                            </p:stCondLst>
                            <p:childTnLst>
                              <p:par>
                                <p:cTn id="27" presetID="32" presetClass="emph" presetSubtype="0" repeatCount="indefinite" fill="hold" nodeType="afterEffect">
                                  <p:stCondLst>
                                    <p:cond delay="0"/>
                                  </p:stCondLst>
                                  <p:childTnLst>
                                    <p:animRot by="120000">
                                      <p:cBhvr>
                                        <p:cTn id="28" dur="200" fill="hold">
                                          <p:stCondLst>
                                            <p:cond delay="0"/>
                                          </p:stCondLst>
                                        </p:cTn>
                                        <p:tgtEl>
                                          <p:spTgt spid="82"/>
                                        </p:tgtEl>
                                        <p:attrNameLst>
                                          <p:attrName>r</p:attrName>
                                        </p:attrNameLst>
                                      </p:cBhvr>
                                    </p:animRot>
                                    <p:animRot by="-240000">
                                      <p:cBhvr>
                                        <p:cTn id="29" dur="400" fill="hold">
                                          <p:stCondLst>
                                            <p:cond delay="400"/>
                                          </p:stCondLst>
                                        </p:cTn>
                                        <p:tgtEl>
                                          <p:spTgt spid="82"/>
                                        </p:tgtEl>
                                        <p:attrNameLst>
                                          <p:attrName>r</p:attrName>
                                        </p:attrNameLst>
                                      </p:cBhvr>
                                    </p:animRot>
                                    <p:animRot by="240000">
                                      <p:cBhvr>
                                        <p:cTn id="30" dur="400" fill="hold">
                                          <p:stCondLst>
                                            <p:cond delay="800"/>
                                          </p:stCondLst>
                                        </p:cTn>
                                        <p:tgtEl>
                                          <p:spTgt spid="82"/>
                                        </p:tgtEl>
                                        <p:attrNameLst>
                                          <p:attrName>r</p:attrName>
                                        </p:attrNameLst>
                                      </p:cBhvr>
                                    </p:animRot>
                                    <p:animRot by="-240000">
                                      <p:cBhvr>
                                        <p:cTn id="31" dur="400" fill="hold">
                                          <p:stCondLst>
                                            <p:cond delay="1200"/>
                                          </p:stCondLst>
                                        </p:cTn>
                                        <p:tgtEl>
                                          <p:spTgt spid="82"/>
                                        </p:tgtEl>
                                        <p:attrNameLst>
                                          <p:attrName>r</p:attrName>
                                        </p:attrNameLst>
                                      </p:cBhvr>
                                    </p:animRot>
                                    <p:animRot by="120000">
                                      <p:cBhvr>
                                        <p:cTn id="32"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65"/>
                </p:tgtEl>
              </p:cMediaNode>
            </p:audio>
            <p:seq concurrent="1" nextAc="seek">
              <p:cTn id="34" restart="whenNotActive" fill="hold" evtFilter="cancelBubble" nodeType="interactiveSeq">
                <p:stCondLst>
                  <p:cond evt="onClick" delay="0">
                    <p:tgtEl>
                      <p:spTgt spid="67"/>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72"/>
                                        </p:tgtEl>
                                      </p:cBhvr>
                                    </p:animEffect>
                                    <p:set>
                                      <p:cBhvr>
                                        <p:cTn id="39" dur="1" fill="hold">
                                          <p:stCondLst>
                                            <p:cond delay="499"/>
                                          </p:stCondLst>
                                        </p:cTn>
                                        <p:tgtEl>
                                          <p:spTgt spid="7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73"/>
                                        </p:tgtEl>
                                      </p:cBhvr>
                                    </p:animEffect>
                                    <p:set>
                                      <p:cBhvr>
                                        <p:cTn id="42" dur="1" fill="hold">
                                          <p:stCondLst>
                                            <p:cond delay="499"/>
                                          </p:stCondLst>
                                        </p:cTn>
                                        <p:tgtEl>
                                          <p:spTgt spid="73"/>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67"/>
                                        </p:tgtEl>
                                      </p:cBhvr>
                                    </p:animEffect>
                                    <p:set>
                                      <p:cBhvr>
                                        <p:cTn id="4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46" restart="whenNotActive" fill="hold" evtFilter="cancelBubble" nodeType="interactiveSeq">
                <p:stCondLst>
                  <p:cond evt="onClick" delay="0">
                    <p:tgtEl>
                      <p:spTgt spid="68"/>
                    </p:tgtEl>
                  </p:cond>
                </p:stCondLst>
                <p:endSync evt="end" delay="0">
                  <p:rtn val="all"/>
                </p:endSync>
                <p:childTnLst>
                  <p:par>
                    <p:cTn id="47" fill="hold">
                      <p:stCondLst>
                        <p:cond delay="0"/>
                      </p:stCondLst>
                      <p:childTnLst>
                        <p:par>
                          <p:cTn id="48" fill="hold">
                            <p:stCondLst>
                              <p:cond delay="0"/>
                            </p:stCondLst>
                            <p:childTnLst>
                              <p:par>
                                <p:cTn id="49" presetID="53" presetClass="exit" presetSubtype="32" fill="hold" grpId="0" nodeType="clickEffect">
                                  <p:stCondLst>
                                    <p:cond delay="0"/>
                                  </p:stCondLst>
                                  <p:childTnLst>
                                    <p:anim calcmode="lin" valueType="num">
                                      <p:cBhvr>
                                        <p:cTn id="50" dur="500"/>
                                        <p:tgtEl>
                                          <p:spTgt spid="68"/>
                                        </p:tgtEl>
                                        <p:attrNameLst>
                                          <p:attrName>ppt_w</p:attrName>
                                        </p:attrNameLst>
                                      </p:cBhvr>
                                      <p:tavLst>
                                        <p:tav tm="0">
                                          <p:val>
                                            <p:strVal val="ppt_w"/>
                                          </p:val>
                                        </p:tav>
                                        <p:tav tm="100000">
                                          <p:val>
                                            <p:fltVal val="0"/>
                                          </p:val>
                                        </p:tav>
                                      </p:tavLst>
                                    </p:anim>
                                    <p:anim calcmode="lin" valueType="num">
                                      <p:cBhvr>
                                        <p:cTn id="51" dur="500"/>
                                        <p:tgtEl>
                                          <p:spTgt spid="68"/>
                                        </p:tgtEl>
                                        <p:attrNameLst>
                                          <p:attrName>ppt_h</p:attrName>
                                        </p:attrNameLst>
                                      </p:cBhvr>
                                      <p:tavLst>
                                        <p:tav tm="0">
                                          <p:val>
                                            <p:strVal val="ppt_h"/>
                                          </p:val>
                                        </p:tav>
                                        <p:tav tm="100000">
                                          <p:val>
                                            <p:fltVal val="0"/>
                                          </p:val>
                                        </p:tav>
                                      </p:tavLst>
                                    </p:anim>
                                    <p:animEffect transition="out" filter="fade">
                                      <p:cBhvr>
                                        <p:cTn id="52" dur="500"/>
                                        <p:tgtEl>
                                          <p:spTgt spid="68"/>
                                        </p:tgtEl>
                                      </p:cBhvr>
                                    </p:animEffect>
                                    <p:set>
                                      <p:cBhvr>
                                        <p:cTn id="53" dur="1" fill="hold">
                                          <p:stCondLst>
                                            <p:cond delay="499"/>
                                          </p:stCondLst>
                                        </p:cTn>
                                        <p:tgtEl>
                                          <p:spTgt spid="68"/>
                                        </p:tgtEl>
                                        <p:attrNameLst>
                                          <p:attrName>style.visibility</p:attrName>
                                        </p:attrNameLst>
                                      </p:cBhvr>
                                      <p:to>
                                        <p:strVal val="hidden"/>
                                      </p:to>
                                    </p:set>
                                  </p:childTnLst>
                                </p:cTn>
                              </p:par>
                              <p:par>
                                <p:cTn id="54" presetID="53" presetClass="exit" presetSubtype="32" fill="hold" nodeType="withEffect">
                                  <p:stCondLst>
                                    <p:cond delay="0"/>
                                  </p:stCondLst>
                                  <p:childTnLst>
                                    <p:anim calcmode="lin" valueType="num">
                                      <p:cBhvr>
                                        <p:cTn id="55" dur="500"/>
                                        <p:tgtEl>
                                          <p:spTgt spid="75"/>
                                        </p:tgtEl>
                                        <p:attrNameLst>
                                          <p:attrName>ppt_w</p:attrName>
                                        </p:attrNameLst>
                                      </p:cBhvr>
                                      <p:tavLst>
                                        <p:tav tm="0">
                                          <p:val>
                                            <p:strVal val="ppt_w"/>
                                          </p:val>
                                        </p:tav>
                                        <p:tav tm="100000">
                                          <p:val>
                                            <p:fltVal val="0"/>
                                          </p:val>
                                        </p:tav>
                                      </p:tavLst>
                                    </p:anim>
                                    <p:anim calcmode="lin" valueType="num">
                                      <p:cBhvr>
                                        <p:cTn id="56" dur="500"/>
                                        <p:tgtEl>
                                          <p:spTgt spid="75"/>
                                        </p:tgtEl>
                                        <p:attrNameLst>
                                          <p:attrName>ppt_h</p:attrName>
                                        </p:attrNameLst>
                                      </p:cBhvr>
                                      <p:tavLst>
                                        <p:tav tm="0">
                                          <p:val>
                                            <p:strVal val="ppt_h"/>
                                          </p:val>
                                        </p:tav>
                                        <p:tav tm="100000">
                                          <p:val>
                                            <p:fltVal val="0"/>
                                          </p:val>
                                        </p:tav>
                                      </p:tavLst>
                                    </p:anim>
                                    <p:animEffect transition="out" filter="fade">
                                      <p:cBhvr>
                                        <p:cTn id="57" dur="500"/>
                                        <p:tgtEl>
                                          <p:spTgt spid="75"/>
                                        </p:tgtEl>
                                      </p:cBhvr>
                                    </p:animEffect>
                                    <p:set>
                                      <p:cBhvr>
                                        <p:cTn id="58" dur="1" fill="hold">
                                          <p:stCondLst>
                                            <p:cond delay="499"/>
                                          </p:stCondLst>
                                        </p:cTn>
                                        <p:tgtEl>
                                          <p:spTgt spid="75"/>
                                        </p:tgtEl>
                                        <p:attrNameLst>
                                          <p:attrName>style.visibility</p:attrName>
                                        </p:attrNameLst>
                                      </p:cBhvr>
                                      <p:to>
                                        <p:strVal val="hidden"/>
                                      </p:to>
                                    </p:set>
                                  </p:childTnLst>
                                </p:cTn>
                              </p:par>
                              <p:par>
                                <p:cTn id="59" presetID="53" presetClass="exit" presetSubtype="32" fill="hold" nodeType="withEffect">
                                  <p:stCondLst>
                                    <p:cond delay="0"/>
                                  </p:stCondLst>
                                  <p:childTnLst>
                                    <p:anim calcmode="lin" valueType="num">
                                      <p:cBhvr>
                                        <p:cTn id="60" dur="500"/>
                                        <p:tgtEl>
                                          <p:spTgt spid="74"/>
                                        </p:tgtEl>
                                        <p:attrNameLst>
                                          <p:attrName>ppt_w</p:attrName>
                                        </p:attrNameLst>
                                      </p:cBhvr>
                                      <p:tavLst>
                                        <p:tav tm="0">
                                          <p:val>
                                            <p:strVal val="ppt_w"/>
                                          </p:val>
                                        </p:tav>
                                        <p:tav tm="100000">
                                          <p:val>
                                            <p:fltVal val="0"/>
                                          </p:val>
                                        </p:tav>
                                      </p:tavLst>
                                    </p:anim>
                                    <p:anim calcmode="lin" valueType="num">
                                      <p:cBhvr>
                                        <p:cTn id="61" dur="500"/>
                                        <p:tgtEl>
                                          <p:spTgt spid="74"/>
                                        </p:tgtEl>
                                        <p:attrNameLst>
                                          <p:attrName>ppt_h</p:attrName>
                                        </p:attrNameLst>
                                      </p:cBhvr>
                                      <p:tavLst>
                                        <p:tav tm="0">
                                          <p:val>
                                            <p:strVal val="ppt_h"/>
                                          </p:val>
                                        </p:tav>
                                        <p:tav tm="100000">
                                          <p:val>
                                            <p:fltVal val="0"/>
                                          </p:val>
                                        </p:tav>
                                      </p:tavLst>
                                    </p:anim>
                                    <p:animEffect transition="out" filter="fade">
                                      <p:cBhvr>
                                        <p:cTn id="62" dur="500"/>
                                        <p:tgtEl>
                                          <p:spTgt spid="74"/>
                                        </p:tgtEl>
                                      </p:cBhvr>
                                    </p:animEffect>
                                    <p:set>
                                      <p:cBhvr>
                                        <p:cTn id="63"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64" restart="whenNotActive" fill="hold" evtFilter="cancelBubble" nodeType="interactiveSeq">
                <p:stCondLst>
                  <p:cond evt="onClick" delay="0">
                    <p:tgtEl>
                      <p:spTgt spid="69"/>
                    </p:tgtEl>
                  </p:cond>
                </p:stCondLst>
                <p:endSync evt="end" delay="0">
                  <p:rtn val="all"/>
                </p:endSync>
                <p:childTnLst>
                  <p:par>
                    <p:cTn id="65" fill="hold">
                      <p:stCondLst>
                        <p:cond delay="0"/>
                      </p:stCondLst>
                      <p:childTnLst>
                        <p:par>
                          <p:cTn id="66" fill="hold">
                            <p:stCondLst>
                              <p:cond delay="0"/>
                            </p:stCondLst>
                            <p:childTnLst>
                              <p:par>
                                <p:cTn id="67" presetID="53" presetClass="exit" presetSubtype="32" fill="hold" grpId="0" nodeType="clickEffect">
                                  <p:stCondLst>
                                    <p:cond delay="0"/>
                                  </p:stCondLst>
                                  <p:childTnLst>
                                    <p:anim calcmode="lin" valueType="num">
                                      <p:cBhvr>
                                        <p:cTn id="68" dur="500"/>
                                        <p:tgtEl>
                                          <p:spTgt spid="69"/>
                                        </p:tgtEl>
                                        <p:attrNameLst>
                                          <p:attrName>ppt_w</p:attrName>
                                        </p:attrNameLst>
                                      </p:cBhvr>
                                      <p:tavLst>
                                        <p:tav tm="0">
                                          <p:val>
                                            <p:strVal val="ppt_w"/>
                                          </p:val>
                                        </p:tav>
                                        <p:tav tm="100000">
                                          <p:val>
                                            <p:fltVal val="0"/>
                                          </p:val>
                                        </p:tav>
                                      </p:tavLst>
                                    </p:anim>
                                    <p:anim calcmode="lin" valueType="num">
                                      <p:cBhvr>
                                        <p:cTn id="69" dur="500"/>
                                        <p:tgtEl>
                                          <p:spTgt spid="69"/>
                                        </p:tgtEl>
                                        <p:attrNameLst>
                                          <p:attrName>ppt_h</p:attrName>
                                        </p:attrNameLst>
                                      </p:cBhvr>
                                      <p:tavLst>
                                        <p:tav tm="0">
                                          <p:val>
                                            <p:strVal val="ppt_h"/>
                                          </p:val>
                                        </p:tav>
                                        <p:tav tm="100000">
                                          <p:val>
                                            <p:fltVal val="0"/>
                                          </p:val>
                                        </p:tav>
                                      </p:tavLst>
                                    </p:anim>
                                    <p:animEffect transition="out" filter="fade">
                                      <p:cBhvr>
                                        <p:cTn id="70" dur="500"/>
                                        <p:tgtEl>
                                          <p:spTgt spid="69"/>
                                        </p:tgtEl>
                                      </p:cBhvr>
                                    </p:animEffect>
                                    <p:set>
                                      <p:cBhvr>
                                        <p:cTn id="71" dur="1" fill="hold">
                                          <p:stCondLst>
                                            <p:cond delay="499"/>
                                          </p:stCondLst>
                                        </p:cTn>
                                        <p:tgtEl>
                                          <p:spTgt spid="69"/>
                                        </p:tgtEl>
                                        <p:attrNameLst>
                                          <p:attrName>style.visibility</p:attrName>
                                        </p:attrNameLst>
                                      </p:cBhvr>
                                      <p:to>
                                        <p:strVal val="hidden"/>
                                      </p:to>
                                    </p:set>
                                  </p:childTnLst>
                                </p:cTn>
                              </p:par>
                              <p:par>
                                <p:cTn id="72" presetID="53" presetClass="exit" presetSubtype="32" fill="hold" nodeType="withEffect">
                                  <p:stCondLst>
                                    <p:cond delay="0"/>
                                  </p:stCondLst>
                                  <p:childTnLst>
                                    <p:anim calcmode="lin" valueType="num">
                                      <p:cBhvr>
                                        <p:cTn id="73" dur="500"/>
                                        <p:tgtEl>
                                          <p:spTgt spid="77"/>
                                        </p:tgtEl>
                                        <p:attrNameLst>
                                          <p:attrName>ppt_w</p:attrName>
                                        </p:attrNameLst>
                                      </p:cBhvr>
                                      <p:tavLst>
                                        <p:tav tm="0">
                                          <p:val>
                                            <p:strVal val="ppt_w"/>
                                          </p:val>
                                        </p:tav>
                                        <p:tav tm="100000">
                                          <p:val>
                                            <p:fltVal val="0"/>
                                          </p:val>
                                        </p:tav>
                                      </p:tavLst>
                                    </p:anim>
                                    <p:anim calcmode="lin" valueType="num">
                                      <p:cBhvr>
                                        <p:cTn id="74" dur="500"/>
                                        <p:tgtEl>
                                          <p:spTgt spid="77"/>
                                        </p:tgtEl>
                                        <p:attrNameLst>
                                          <p:attrName>ppt_h</p:attrName>
                                        </p:attrNameLst>
                                      </p:cBhvr>
                                      <p:tavLst>
                                        <p:tav tm="0">
                                          <p:val>
                                            <p:strVal val="ppt_h"/>
                                          </p:val>
                                        </p:tav>
                                        <p:tav tm="100000">
                                          <p:val>
                                            <p:fltVal val="0"/>
                                          </p:val>
                                        </p:tav>
                                      </p:tavLst>
                                    </p:anim>
                                    <p:animEffect transition="out" filter="fade">
                                      <p:cBhvr>
                                        <p:cTn id="75" dur="500"/>
                                        <p:tgtEl>
                                          <p:spTgt spid="77"/>
                                        </p:tgtEl>
                                      </p:cBhvr>
                                    </p:animEffect>
                                    <p:set>
                                      <p:cBhvr>
                                        <p:cTn id="76" dur="1" fill="hold">
                                          <p:stCondLst>
                                            <p:cond delay="499"/>
                                          </p:stCondLst>
                                        </p:cTn>
                                        <p:tgtEl>
                                          <p:spTgt spid="77"/>
                                        </p:tgtEl>
                                        <p:attrNameLst>
                                          <p:attrName>style.visibility</p:attrName>
                                        </p:attrNameLst>
                                      </p:cBhvr>
                                      <p:to>
                                        <p:strVal val="hidden"/>
                                      </p:to>
                                    </p:set>
                                  </p:childTnLst>
                                </p:cTn>
                              </p:par>
                              <p:par>
                                <p:cTn id="77" presetID="53" presetClass="exit" presetSubtype="32" fill="hold" nodeType="withEffect">
                                  <p:stCondLst>
                                    <p:cond delay="0"/>
                                  </p:stCondLst>
                                  <p:childTnLst>
                                    <p:anim calcmode="lin" valueType="num">
                                      <p:cBhvr>
                                        <p:cTn id="78" dur="500"/>
                                        <p:tgtEl>
                                          <p:spTgt spid="76"/>
                                        </p:tgtEl>
                                        <p:attrNameLst>
                                          <p:attrName>ppt_w</p:attrName>
                                        </p:attrNameLst>
                                      </p:cBhvr>
                                      <p:tavLst>
                                        <p:tav tm="0">
                                          <p:val>
                                            <p:strVal val="ppt_w"/>
                                          </p:val>
                                        </p:tav>
                                        <p:tav tm="100000">
                                          <p:val>
                                            <p:fltVal val="0"/>
                                          </p:val>
                                        </p:tav>
                                      </p:tavLst>
                                    </p:anim>
                                    <p:anim calcmode="lin" valueType="num">
                                      <p:cBhvr>
                                        <p:cTn id="79" dur="500"/>
                                        <p:tgtEl>
                                          <p:spTgt spid="76"/>
                                        </p:tgtEl>
                                        <p:attrNameLst>
                                          <p:attrName>ppt_h</p:attrName>
                                        </p:attrNameLst>
                                      </p:cBhvr>
                                      <p:tavLst>
                                        <p:tav tm="0">
                                          <p:val>
                                            <p:strVal val="ppt_h"/>
                                          </p:val>
                                        </p:tav>
                                        <p:tav tm="100000">
                                          <p:val>
                                            <p:fltVal val="0"/>
                                          </p:val>
                                        </p:tav>
                                      </p:tavLst>
                                    </p:anim>
                                    <p:animEffect transition="out" filter="fade">
                                      <p:cBhvr>
                                        <p:cTn id="80" dur="500"/>
                                        <p:tgtEl>
                                          <p:spTgt spid="76"/>
                                        </p:tgtEl>
                                      </p:cBhvr>
                                    </p:animEffect>
                                    <p:set>
                                      <p:cBhvr>
                                        <p:cTn id="81" dur="1" fill="hold">
                                          <p:stCondLst>
                                            <p:cond delay="499"/>
                                          </p:stCondLst>
                                        </p:cTn>
                                        <p:tgtEl>
                                          <p:spTgt spid="76"/>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83" grpId="0"/>
      <p:bldP spid="67" grpId="0" animBg="1"/>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4737558-F38D-4461-8B2D-9DA93343D05B}"/>
              </a:ext>
            </a:extLst>
          </p:cNvPr>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7" name="Picture 2" descr="Cute girl cartoon writing on a book Royalty Free Vector">
            <a:extLst>
              <a:ext uri="{FF2B5EF4-FFF2-40B4-BE49-F238E27FC236}">
                <a16:creationId xmlns:a16="http://schemas.microsoft.com/office/drawing/2014/main" id="{53A8E801-4982-4720-BF76-5690EAEC1DE5}"/>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53">
            <a:extLst>
              <a:ext uri="{FF2B5EF4-FFF2-40B4-BE49-F238E27FC236}">
                <a16:creationId xmlns:a16="http://schemas.microsoft.com/office/drawing/2014/main" id="{D9A198AC-F6C2-45BD-BF26-ECED3E1D2450}"/>
              </a:ext>
            </a:extLst>
          </p:cNvPr>
          <p:cNvSpPr/>
          <p:nvPr/>
        </p:nvSpPr>
        <p:spPr>
          <a:xfrm>
            <a:off x="8006576" y="2913964"/>
            <a:ext cx="3857437" cy="1234692"/>
          </a:xfrm>
          <a:prstGeom prst="roundRect">
            <a:avLst/>
          </a:prstGeom>
          <a:gradFill flip="none" rotWithShape="1">
            <a:gsLst>
              <a:gs pos="0">
                <a:srgbClr val="DDF86B">
                  <a:tint val="66000"/>
                  <a:satMod val="160000"/>
                </a:srgbClr>
              </a:gs>
              <a:gs pos="50000">
                <a:srgbClr val="DDF86B">
                  <a:tint val="44500"/>
                  <a:satMod val="160000"/>
                </a:srgbClr>
              </a:gs>
              <a:gs pos="100000">
                <a:srgbClr val="DDF86B">
                  <a:tint val="23500"/>
                  <a:satMod val="160000"/>
                </a:srgbClr>
              </a:gs>
            </a:gsLst>
            <a:lin ang="8100000" scaled="1"/>
            <a:tileRect/>
          </a:gradFill>
          <a:ln w="25400" cap="flat" cmpd="sng" algn="ctr">
            <a:noFill/>
            <a:prstDash val="solid"/>
          </a:ln>
          <a:effectLst>
            <a:glow rad="228600">
              <a:srgbClr val="77448C">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Lưu</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ý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cách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trình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bày</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đoạn</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văn</a:t>
            </a:r>
            <a:endParaRPr kumimoji="0" lang="en-US" sz="3200" b="0" i="0" u="none" strike="noStrike" kern="0" cap="none" spc="0" normalizeH="0" baseline="0" noProof="0" dirty="0">
              <a:ln>
                <a:noFill/>
              </a:ln>
              <a:solidFill>
                <a:srgbClr val="000000"/>
              </a:solidFill>
              <a:effectLst/>
              <a:uLnTx/>
              <a:uFillTx/>
              <a:latin typeface="Calibri"/>
              <a:ea typeface="Microsoft YaHei"/>
              <a:cs typeface="+mn-cs"/>
            </a:endParaRPr>
          </a:p>
        </p:txBody>
      </p:sp>
      <p:sp>
        <p:nvSpPr>
          <p:cNvPr id="9" name="圆角矩形 21">
            <a:extLst>
              <a:ext uri="{FF2B5EF4-FFF2-40B4-BE49-F238E27FC236}">
                <a16:creationId xmlns:a16="http://schemas.microsoft.com/office/drawing/2014/main" id="{6FAC88B9-C578-4E37-B702-48ACD857943A}"/>
              </a:ext>
            </a:extLst>
          </p:cNvPr>
          <p:cNvSpPr/>
          <p:nvPr/>
        </p:nvSpPr>
        <p:spPr>
          <a:xfrm>
            <a:off x="217099" y="1574665"/>
            <a:ext cx="11646914" cy="978036"/>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viết</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hoa</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cuối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sử</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dụng</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dấu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phù</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hợp</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
        <p:nvSpPr>
          <p:cNvPr id="10" name="圆角矩形 21">
            <a:extLst>
              <a:ext uri="{FF2B5EF4-FFF2-40B4-BE49-F238E27FC236}">
                <a16:creationId xmlns:a16="http://schemas.microsoft.com/office/drawing/2014/main" id="{CA5F833D-71FB-499D-BD6E-645FF3D7518E}"/>
              </a:ext>
            </a:extLst>
          </p:cNvPr>
          <p:cNvSpPr/>
          <p:nvPr/>
        </p:nvSpPr>
        <p:spPr>
          <a:xfrm>
            <a:off x="327987" y="3161380"/>
            <a:ext cx="6388821" cy="1143920"/>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tiên</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lùi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vào</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1 ô</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Tree>
    <p:extLst>
      <p:ext uri="{BB962C8B-B14F-4D97-AF65-F5344CB8AC3E}">
        <p14:creationId xmlns:p14="http://schemas.microsoft.com/office/powerpoint/2010/main" val="23684324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076B90-E8F1-4D6B-BF11-52B189A3BF0A}"/>
              </a:ext>
            </a:extLst>
          </p:cNvPr>
          <p:cNvSpPr txBox="1"/>
          <p:nvPr/>
        </p:nvSpPr>
        <p:spPr>
          <a:xfrm>
            <a:off x="517462" y="346478"/>
            <a:ext cx="11404725" cy="485710"/>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T</a:t>
            </a:r>
            <a:r>
              <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ư thế ngồi viết</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như</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thế</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nào</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là</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 </a:t>
            </a:r>
            <a:r>
              <a:rPr kumimoji="0" lang="en-US" sz="4000" b="1" i="0" u="none" strike="noStrike" kern="0" cap="none" spc="0" normalizeH="0" baseline="0" noProof="0" dirty="0" err="1">
                <a:ln>
                  <a:noFill/>
                </a:ln>
                <a:solidFill>
                  <a:srgbClr val="FFFFFF"/>
                </a:solidFill>
                <a:effectLst/>
                <a:uLnTx/>
                <a:uFillTx/>
                <a:latin typeface="Arial-Rounded"/>
                <a:ea typeface="Arial-Rounded"/>
                <a:cs typeface="Quire Sans" panose="020B0502040400020003" pitchFamily="34" charset="0"/>
                <a:sym typeface="Arial"/>
              </a:rPr>
              <a:t>chuẩn</a:t>
            </a:r>
            <a:r>
              <a:rPr kumimoji="0" lang="en-US"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rPr>
              <a:t>?</a:t>
            </a:r>
            <a:endParaRPr kumimoji="0" lang="vi-VN" sz="4000" b="1" i="0" u="none" strike="noStrike" kern="0" cap="none" spc="0" normalizeH="0" baseline="0" noProof="0" dirty="0">
              <a:ln>
                <a:noFill/>
              </a:ln>
              <a:solidFill>
                <a:srgbClr val="FFFFFF"/>
              </a:solidFill>
              <a:effectLst/>
              <a:uLnTx/>
              <a:uFillTx/>
              <a:latin typeface="Arial-Rounded"/>
              <a:ea typeface="Arial-Rounded"/>
              <a:cs typeface="Quire Sans" panose="020B0502040400020003" pitchFamily="34" charset="0"/>
              <a:sym typeface="Arial"/>
            </a:endParaRPr>
          </a:p>
        </p:txBody>
      </p:sp>
      <p:pic>
        <p:nvPicPr>
          <p:cNvPr id="3" name="Picture 2">
            <a:extLst>
              <a:ext uri="{FF2B5EF4-FFF2-40B4-BE49-F238E27FC236}">
                <a16:creationId xmlns:a16="http://schemas.microsoft.com/office/drawing/2014/main" id="{2A944CAB-9A50-4E41-BED5-A63718B875EE}"/>
              </a:ext>
            </a:extLst>
          </p:cNvPr>
          <p:cNvPicPr>
            <a:picLocks noChangeAspect="1"/>
          </p:cNvPicPr>
          <p:nvPr/>
        </p:nvPicPr>
        <p:blipFill>
          <a:blip r:embed="rId2"/>
          <a:stretch>
            <a:fillRect/>
          </a:stretch>
        </p:blipFill>
        <p:spPr>
          <a:xfrm>
            <a:off x="2995348" y="1670575"/>
            <a:ext cx="6971029" cy="4602822"/>
          </a:xfrm>
          <a:prstGeom prst="rect">
            <a:avLst/>
          </a:prstGeom>
        </p:spPr>
      </p:pic>
    </p:spTree>
    <p:extLst>
      <p:ext uri="{BB962C8B-B14F-4D97-AF65-F5344CB8AC3E}">
        <p14:creationId xmlns:p14="http://schemas.microsoft.com/office/powerpoint/2010/main" val="2599473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873192"/>
            <a:ext cx="11669120" cy="4718108"/>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6218C91-7BE3-4500-BBF6-8D445C1A8D5B}"/>
              </a:ext>
            </a:extLst>
          </p:cNvPr>
          <p:cNvSpPr txBox="1"/>
          <p:nvPr/>
        </p:nvSpPr>
        <p:spPr>
          <a:xfrm>
            <a:off x="676274" y="2378017"/>
            <a:ext cx="10629901"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Mẹ là người mà em yêu quý nhất trong nhà. Mẹ em là bác sĩ. Ngoài những lúc làm việc tại bệnh viện, mẹ luôn dành thời gian để chăm sóc cho gia đình. Mẹ nấu cơm, dọn dẹp nhà cửa và giặt quần áo. Mẹ em nấu ăn rất ngon. Món nào em thích mẹ cũng có thể làm được. Em rất thương mẹ vì công việc của mẹ rất bận rộn. Em sẽ làm việc nhà giúp mẹ nhiều hơn để mẹ đỡ vất vả</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66344056"/>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504950"/>
            <a:ext cx="11669120" cy="535305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6218C91-7BE3-4500-BBF6-8D445C1A8D5B}"/>
              </a:ext>
            </a:extLst>
          </p:cNvPr>
          <p:cNvSpPr txBox="1"/>
          <p:nvPr/>
        </p:nvSpPr>
        <p:spPr>
          <a:xfrm>
            <a:off x="676274" y="2378017"/>
            <a:ext cx="10629901"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trai của em tên là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14 tuổi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có nước da ngăm đen, mái tóc cắt ngắn, cặp mắt to và sáng. Nhờ nỗ lực không ngừng trong học tập nên anh luôn đạt danh hiệu học sinh giỏi toàn diện. Anh từng chia sẻ với em ước mơ trở thành một thuyền trưởng tàu viễn dương, được khám phá những chân trời mới. Anh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rất ngăn nắp. Bàn học của anh lúc nào cũng gọn gang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rất yêu quý anh, người anh trai gương mẫu và vô cùng thông minh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59565487"/>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l="34040" t="830" r="26" b="19244"/>
          <a:stretch>
            <a:fillRect/>
          </a:stretch>
        </p:blipFill>
        <p:spPr>
          <a:xfrm>
            <a:off x="-9525" y="-13970"/>
            <a:ext cx="12239625" cy="6874510"/>
          </a:xfrm>
          <a:prstGeom prst="rect">
            <a:avLst/>
          </a:prstGeom>
        </p:spPr>
      </p:pic>
      <p:pic>
        <p:nvPicPr>
          <p:cNvPr id="9" name="Picture 8">
            <a:extLst>
              <a:ext uri="{FF2B5EF4-FFF2-40B4-BE49-F238E27FC236}">
                <a16:creationId xmlns:a16="http://schemas.microsoft.com/office/drawing/2014/main" id="{57C92C81-00E7-4C77-9D76-60CFA0D6AF90}"/>
              </a:ext>
            </a:extLst>
          </p:cNvPr>
          <p:cNvPicPr>
            <a:picLocks noChangeAspect="1"/>
          </p:cNvPicPr>
          <p:nvPr/>
        </p:nvPicPr>
        <p:blipFill>
          <a:blip r:embed="rId5"/>
          <a:stretch>
            <a:fillRect/>
          </a:stretch>
        </p:blipFill>
        <p:spPr>
          <a:xfrm>
            <a:off x="2505238" y="3499736"/>
            <a:ext cx="2439123" cy="3116353"/>
          </a:xfrm>
          <a:prstGeom prst="rect">
            <a:avLst/>
          </a:prstGeom>
        </p:spPr>
      </p:pic>
      <p:pic>
        <p:nvPicPr>
          <p:cNvPr id="10" name="Picture 9">
            <a:extLst>
              <a:ext uri="{FF2B5EF4-FFF2-40B4-BE49-F238E27FC236}">
                <a16:creationId xmlns:a16="http://schemas.microsoft.com/office/drawing/2014/main" id="{279E0F39-842E-4C9B-8EB6-6F6B17B4E27B}"/>
              </a:ext>
            </a:extLst>
          </p:cNvPr>
          <p:cNvPicPr>
            <a:picLocks noChangeAspect="1"/>
          </p:cNvPicPr>
          <p:nvPr/>
        </p:nvPicPr>
        <p:blipFill>
          <a:blip r:embed="rId6"/>
          <a:stretch>
            <a:fillRect/>
          </a:stretch>
        </p:blipFill>
        <p:spPr>
          <a:xfrm>
            <a:off x="272127" y="3415689"/>
            <a:ext cx="2233109" cy="3225918"/>
          </a:xfrm>
          <a:prstGeom prst="rect">
            <a:avLst/>
          </a:prstGeom>
        </p:spPr>
      </p:pic>
      <p:sp>
        <p:nvSpPr>
          <p:cNvPr id="11" name="五边形 3">
            <a:extLst>
              <a:ext uri="{FF2B5EF4-FFF2-40B4-BE49-F238E27FC236}">
                <a16:creationId xmlns:a16="http://schemas.microsoft.com/office/drawing/2014/main" id="{DA63431A-AAC1-44DB-B68D-64E8BF40B61B}"/>
              </a:ext>
            </a:extLst>
          </p:cNvPr>
          <p:cNvSpPr/>
          <p:nvPr/>
        </p:nvSpPr>
        <p:spPr>
          <a:xfrm flipH="1">
            <a:off x="3708648" y="539949"/>
            <a:ext cx="7453065" cy="2088232"/>
          </a:xfrm>
          <a:prstGeom prst="homePlate">
            <a:avLst>
              <a:gd name="adj" fmla="val 27033"/>
            </a:avLst>
          </a:prstGeom>
          <a:solidFill>
            <a:sysClr val="window" lastClr="FFFFFF"/>
          </a:solidFill>
          <a:ln w="25400" cap="flat" cmpd="sng" algn="ctr">
            <a:solidFill>
              <a:srgbClr val="4BACC6">
                <a:lumMod val="75000"/>
              </a:srgbClr>
            </a:solidFill>
            <a:prstDash val="solid"/>
          </a:ln>
          <a:effectLst>
            <a:glow rad="228600">
              <a:srgbClr val="4F81BD">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2" name="椭圆 4">
            <a:extLst>
              <a:ext uri="{FF2B5EF4-FFF2-40B4-BE49-F238E27FC236}">
                <a16:creationId xmlns:a16="http://schemas.microsoft.com/office/drawing/2014/main" id="{D72BB1CF-CB2A-4B21-8DDD-A50F04DEA3D7}"/>
              </a:ext>
            </a:extLst>
          </p:cNvPr>
          <p:cNvSpPr/>
          <p:nvPr/>
        </p:nvSpPr>
        <p:spPr>
          <a:xfrm>
            <a:off x="4062934" y="1052504"/>
            <a:ext cx="879842" cy="879842"/>
          </a:xfrm>
          <a:prstGeom prst="ellipse">
            <a:avLst/>
          </a:prstGeom>
          <a:solidFill>
            <a:srgbClr val="4BACC6">
              <a:lumMod val="75000"/>
            </a:srgbClr>
          </a:solidFill>
          <a:ln w="38100" cap="flat" cmpd="sng" algn="ctr">
            <a:solidFill>
              <a:sysClr val="window" lastClr="FFFFFF"/>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TextBox 12">
            <a:extLst>
              <a:ext uri="{FF2B5EF4-FFF2-40B4-BE49-F238E27FC236}">
                <a16:creationId xmlns:a16="http://schemas.microsoft.com/office/drawing/2014/main" id="{FC93C82A-C05A-49C6-88E6-4F2DF4535879}"/>
              </a:ext>
            </a:extLst>
          </p:cNvPr>
          <p:cNvSpPr txBox="1"/>
          <p:nvPr/>
        </p:nvSpPr>
        <p:spPr>
          <a:xfrm flipH="1">
            <a:off x="4140698" y="1187607"/>
            <a:ext cx="10785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rPr>
              <a:t>02</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Microsoft YaHei"/>
              <a:cs typeface="+mn-cs"/>
            </a:endParaRPr>
          </a:p>
        </p:txBody>
      </p:sp>
      <p:sp>
        <p:nvSpPr>
          <p:cNvPr id="14" name="TextBox 13">
            <a:extLst>
              <a:ext uri="{FF2B5EF4-FFF2-40B4-BE49-F238E27FC236}">
                <a16:creationId xmlns:a16="http://schemas.microsoft.com/office/drawing/2014/main" id="{53ECC4BF-232A-45A0-A057-CC275D9D6C72}"/>
              </a:ext>
            </a:extLst>
          </p:cNvPr>
          <p:cNvSpPr txBox="1"/>
          <p:nvPr/>
        </p:nvSpPr>
        <p:spPr>
          <a:xfrm>
            <a:off x="8893224" y="8015895"/>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icrosoft YaHei"/>
                <a:cs typeface="+mn-cs"/>
              </a:rPr>
              <a:t>Nhà diễn giả thông thái</a:t>
            </a:r>
          </a:p>
        </p:txBody>
      </p:sp>
      <p:sp>
        <p:nvSpPr>
          <p:cNvPr id="15" name="TextBox 14">
            <a:extLst>
              <a:ext uri="{FF2B5EF4-FFF2-40B4-BE49-F238E27FC236}">
                <a16:creationId xmlns:a16="http://schemas.microsoft.com/office/drawing/2014/main" id="{4C5A2F2B-2224-4F6E-BF57-BA8210B5D07D}"/>
              </a:ext>
            </a:extLst>
          </p:cNvPr>
          <p:cNvSpPr txBox="1"/>
          <p:nvPr/>
        </p:nvSpPr>
        <p:spPr>
          <a:xfrm>
            <a:off x="8893224" y="8015894"/>
            <a:ext cx="5973110" cy="98488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a:ln>
                  <a:noFill/>
                </a:ln>
                <a:solidFill>
                  <a:srgbClr val="F68D36"/>
                </a:solidFill>
                <a:effectLst/>
                <a:uLnTx/>
                <a:uFillTx/>
                <a:latin typeface="MTD Anydore" panose="02000500000000000000" pitchFamily="50" charset="0"/>
                <a:ea typeface="Microsoft YaHei"/>
                <a:cs typeface="+mn-cs"/>
              </a:rPr>
              <a:t>Nhà diễn giả thông thái</a:t>
            </a:r>
          </a:p>
        </p:txBody>
      </p:sp>
      <p:pic>
        <p:nvPicPr>
          <p:cNvPr id="16" name="Picture 15" descr="A picture containing text&#10;&#10;Description automatically generated">
            <a:extLst>
              <a:ext uri="{FF2B5EF4-FFF2-40B4-BE49-F238E27FC236}">
                <a16:creationId xmlns:a16="http://schemas.microsoft.com/office/drawing/2014/main" id="{DDA30AB8-8E9C-458A-8281-C1CF3071C1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5943" y="975392"/>
            <a:ext cx="6619766" cy="1548953"/>
          </a:xfrm>
          <a:prstGeom prst="rect">
            <a:avLst/>
          </a:prstGeom>
        </p:spPr>
      </p:pic>
      <p:pic>
        <p:nvPicPr>
          <p:cNvPr id="17" name="Picture 16" descr="A picture containing light&#10;&#10;Description automatically generated">
            <a:extLst>
              <a:ext uri="{FF2B5EF4-FFF2-40B4-BE49-F238E27FC236}">
                <a16:creationId xmlns:a16="http://schemas.microsoft.com/office/drawing/2014/main" id="{87D1A2AD-56D7-4CDF-8692-49A9EF38E1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085408">
            <a:off x="3483772" y="5350964"/>
            <a:ext cx="1773597" cy="1224697"/>
          </a:xfrm>
          <a:prstGeom prst="rect">
            <a:avLst/>
          </a:prstGeom>
        </p:spPr>
      </p:pic>
      <p:pic>
        <p:nvPicPr>
          <p:cNvPr id="18" name="Picture 17" descr="A picture containing light&#10;&#10;Description automatically generated">
            <a:extLst>
              <a:ext uri="{FF2B5EF4-FFF2-40B4-BE49-F238E27FC236}">
                <a16:creationId xmlns:a16="http://schemas.microsoft.com/office/drawing/2014/main" id="{2F92C2CA-B62C-4A37-8081-F005466005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90575">
            <a:off x="-88834" y="5311154"/>
            <a:ext cx="1773597" cy="1224697"/>
          </a:xfrm>
          <a:prstGeom prst="rect">
            <a:avLst/>
          </a:prstGeom>
        </p:spPr>
      </p:pic>
      <p:pic>
        <p:nvPicPr>
          <p:cNvPr id="19" name="Picture 18">
            <a:extLst>
              <a:ext uri="{FF2B5EF4-FFF2-40B4-BE49-F238E27FC236}">
                <a16:creationId xmlns:a16="http://schemas.microsoft.com/office/drawing/2014/main" id="{8138FF89-F211-495D-9CD4-B0A14E3535CF}"/>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Effect>
                      <a14:saturation sat="200000"/>
                    </a14:imgEffect>
                  </a14:imgLayer>
                </a14:imgProps>
              </a:ext>
            </a:extLst>
          </a:blip>
          <a:srcRect l="9287"/>
          <a:stretch/>
        </p:blipFill>
        <p:spPr>
          <a:xfrm>
            <a:off x="8463526" y="3837005"/>
            <a:ext cx="3766574" cy="3023537"/>
          </a:xfrm>
          <a:prstGeom prst="rect">
            <a:avLst/>
          </a:prstGeom>
          <a:ln>
            <a:noFill/>
          </a:ln>
          <a:effectLst>
            <a:softEdge rad="112500"/>
          </a:effectLst>
        </p:spPr>
      </p:pic>
    </p:spTree>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66000">
                                          <p:cBhvr additive="base">
                                            <p:cTn id="11" dur="500" fill="hold"/>
                                            <p:tgtEl>
                                              <p:spTgt spid="12"/>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66000">
                                          <p:cBhvr additive="base">
                                            <p:cTn id="15" dur="500" fill="hold"/>
                                            <p:tgtEl>
                                              <p:spTgt spid="13"/>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14:presetBounceEnd="66000">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14:bounceEnd="66000">
                                          <p:cBhvr additive="base">
                                            <p:cTn id="19"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14:presetBounceEnd="66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6000">
                                          <p:cBhvr additive="base">
                                            <p:cTn id="23" dur="500" fill="hold"/>
                                            <p:tgtEl>
                                              <p:spTgt spid="10"/>
                                            </p:tgtEl>
                                            <p:attrNameLst>
                                              <p:attrName>ppt_x</p:attrName>
                                            </p:attrNameLst>
                                          </p:cBhvr>
                                          <p:tavLst>
                                            <p:tav tm="0">
                                              <p:val>
                                                <p:strVal val="0-#ppt_w/2"/>
                                              </p:val>
                                            </p:tav>
                                            <p:tav tm="100000">
                                              <p:val>
                                                <p:strVal val="#ppt_x"/>
                                              </p:val>
                                            </p:tav>
                                          </p:tavLst>
                                        </p:anim>
                                        <p:anim calcmode="lin" valueType="num" p14:bounceEnd="66000">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14:presetBounceEnd="66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66000">
                                          <p:cBhvr additive="base">
                                            <p:cTn id="27" dur="500" fill="hold"/>
                                            <p:tgtEl>
                                              <p:spTgt spid="16"/>
                                            </p:tgtEl>
                                            <p:attrNameLst>
                                              <p:attrName>ppt_x</p:attrName>
                                            </p:attrNameLst>
                                          </p:cBhvr>
                                          <p:tavLst>
                                            <p:tav tm="0">
                                              <p:val>
                                                <p:strVal val="1+#ppt_w/2"/>
                                              </p:val>
                                            </p:tav>
                                            <p:tav tm="100000">
                                              <p:val>
                                                <p:strVal val="#ppt_x"/>
                                              </p:val>
                                            </p:tav>
                                          </p:tavLst>
                                        </p:anim>
                                        <p:anim calcmode="lin" valueType="num" p14:bounceEnd="66000">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14:presetBounceEnd="66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66000">
                                          <p:cBhvr additive="base">
                                            <p:cTn id="31" dur="500" fill="hold"/>
                                            <p:tgtEl>
                                              <p:spTgt spid="17"/>
                                            </p:tgtEl>
                                            <p:attrNameLst>
                                              <p:attrName>ppt_x</p:attrName>
                                            </p:attrNameLst>
                                          </p:cBhvr>
                                          <p:tavLst>
                                            <p:tav tm="0">
                                              <p:val>
                                                <p:strVal val="1+#ppt_w/2"/>
                                              </p:val>
                                            </p:tav>
                                            <p:tav tm="100000">
                                              <p:val>
                                                <p:strVal val="#ppt_x"/>
                                              </p:val>
                                            </p:tav>
                                          </p:tavLst>
                                        </p:anim>
                                        <p:anim calcmode="lin" valueType="num" p14:bounceEnd="66000">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14:presetBounceEnd="66000">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14:bounceEnd="66000">
                                          <p:cBhvr additive="base">
                                            <p:cTn id="35" dur="500" fill="hold"/>
                                            <p:tgtEl>
                                              <p:spTgt spid="18"/>
                                            </p:tgtEl>
                                            <p:attrNameLst>
                                              <p:attrName>ppt_x</p:attrName>
                                            </p:attrNameLst>
                                          </p:cBhvr>
                                          <p:tavLst>
                                            <p:tav tm="0">
                                              <p:val>
                                                <p:strVal val="0-#ppt_w/2"/>
                                              </p:val>
                                            </p:tav>
                                            <p:tav tm="100000">
                                              <p:val>
                                                <p:strVal val="#ppt_x"/>
                                              </p:val>
                                            </p:tav>
                                          </p:tavLst>
                                        </p:anim>
                                        <p:anim calcmode="lin" valueType="num" p14:bounceEnd="66000">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335B6D-73EB-4459-910C-1CA499AADB3F}"/>
              </a:ext>
            </a:extLst>
          </p:cNvPr>
          <p:cNvSpPr/>
          <p:nvPr/>
        </p:nvSpPr>
        <p:spPr>
          <a:xfrm>
            <a:off x="0" y="563512"/>
            <a:ext cx="12192000" cy="6294491"/>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E6635487-8353-4E8B-AE86-028834874D11}"/>
              </a:ext>
            </a:extLst>
          </p:cNvPr>
          <p:cNvSpPr/>
          <p:nvPr/>
        </p:nvSpPr>
        <p:spPr>
          <a:xfrm>
            <a:off x="500898" y="281756"/>
            <a:ext cx="11210246" cy="78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679816F7-E695-41C4-9654-4A161D377638}"/>
              </a:ext>
            </a:extLst>
          </p:cNvPr>
          <p:cNvSpPr/>
          <p:nvPr/>
        </p:nvSpPr>
        <p:spPr>
          <a:xfrm>
            <a:off x="8281502" y="634335"/>
            <a:ext cx="3439660"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id="{72AE250C-24C5-456A-80D3-62EC01744E44}"/>
              </a:ext>
            </a:extLst>
          </p:cNvPr>
          <p:cNvSpPr/>
          <p:nvPr/>
        </p:nvSpPr>
        <p:spPr>
          <a:xfrm>
            <a:off x="500897" y="670192"/>
            <a:ext cx="4223458"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563389" y="156418"/>
            <a:ext cx="1525569" cy="1105699"/>
          </a:xfrm>
          <a:prstGeom prst="rect">
            <a:avLst/>
          </a:prstGeom>
        </p:spPr>
      </p:pic>
      <p:sp>
        <p:nvSpPr>
          <p:cNvPr id="20" name="TextBox 19">
            <a:extLst>
              <a:ext uri="{FF2B5EF4-FFF2-40B4-BE49-F238E27FC236}">
                <a16:creationId xmlns:a16="http://schemas.microsoft.com/office/drawing/2014/main" id="{A3B53F7B-674A-4904-A8DB-3BE75FF5AFDB}"/>
              </a:ext>
            </a:extLst>
          </p:cNvPr>
          <p:cNvSpPr txBox="1"/>
          <p:nvPr/>
        </p:nvSpPr>
        <p:spPr>
          <a:xfrm>
            <a:off x="3747649" y="249614"/>
            <a:ext cx="543827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Group 20">
            <a:extLst>
              <a:ext uri="{FF2B5EF4-FFF2-40B4-BE49-F238E27FC236}">
                <a16:creationId xmlns:a16="http://schemas.microsoft.com/office/drawing/2014/main" id="{EEEBBE2A-99EE-441A-8586-F891806453E8}"/>
              </a:ext>
            </a:extLst>
          </p:cNvPr>
          <p:cNvGrpSpPr/>
          <p:nvPr/>
        </p:nvGrpSpPr>
        <p:grpSpPr>
          <a:xfrm>
            <a:off x="731809" y="1087071"/>
            <a:ext cx="2935362" cy="2926080"/>
            <a:chOff x="1105147" y="1463040"/>
            <a:chExt cx="2935362" cy="2926080"/>
          </a:xfrm>
        </p:grpSpPr>
        <p:pic>
          <p:nvPicPr>
            <p:cNvPr id="22" name="Picture 21" descr="A picture containing icon&#10;&#10;Description automatically generated">
              <a:extLst>
                <a:ext uri="{FF2B5EF4-FFF2-40B4-BE49-F238E27FC236}">
                  <a16:creationId xmlns:a16="http://schemas.microsoft.com/office/drawing/2014/main" id="{1C80AEC1-812B-4450-9384-67FC68E2A954}"/>
                </a:ext>
              </a:extLst>
            </p:cNvPr>
            <p:cNvPicPr>
              <a:picLocks noChangeAspect="1"/>
            </p:cNvPicPr>
            <p:nvPr/>
          </p:nvPicPr>
          <p:blipFill rotWithShape="1">
            <a:blip r:embed="rId5">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23" name="TextBox 22">
              <a:extLst>
                <a:ext uri="{FF2B5EF4-FFF2-40B4-BE49-F238E27FC236}">
                  <a16:creationId xmlns:a16="http://schemas.microsoft.com/office/drawing/2014/main" id="{5CED7F8B-02F4-48C3-B602-599F3E1314B1}"/>
                </a:ext>
              </a:extLst>
            </p:cNvPr>
            <p:cNvSpPr txBox="1"/>
            <p:nvPr/>
          </p:nvSpPr>
          <p:spPr>
            <a:xfrm>
              <a:off x="1399778" y="2177030"/>
              <a:ext cx="234610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243F8B"/>
                  </a:solidFill>
                  <a:latin typeface="Calibri" panose="020F0502020204030204" pitchFamily="34" charset="0"/>
                  <a:cs typeface="Calibri" panose="020F0502020204030204" pitchFamily="34" charset="0"/>
                </a:rPr>
                <a:t>Đọc</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bài</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viết</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và</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góp</a:t>
              </a:r>
              <a:r>
                <a:rPr lang="en-US" sz="3000" b="1" dirty="0">
                  <a:solidFill>
                    <a:srgbClr val="243F8B"/>
                  </a:solidFill>
                  <a:latin typeface="Calibri" panose="020F0502020204030204" pitchFamily="34" charset="0"/>
                  <a:cs typeface="Calibri" panose="020F0502020204030204" pitchFamily="34" charset="0"/>
                </a:rPr>
                <a:t> ý </a:t>
              </a:r>
              <a:r>
                <a:rPr lang="en-US" sz="3000" b="1" dirty="0" err="1">
                  <a:solidFill>
                    <a:srgbClr val="243F8B"/>
                  </a:solidFill>
                  <a:latin typeface="Calibri" panose="020F0502020204030204" pitchFamily="34" charset="0"/>
                  <a:cs typeface="Calibri" panose="020F0502020204030204" pitchFamily="34" charset="0"/>
                </a:rPr>
                <a:t>cho</a:t>
              </a:r>
              <a:r>
                <a:rPr lang="en-US" sz="3000" b="1" dirty="0">
                  <a:solidFill>
                    <a:srgbClr val="243F8B"/>
                  </a:solidFill>
                  <a:latin typeface="Calibri" panose="020F0502020204030204" pitchFamily="34" charset="0"/>
                  <a:cs typeface="Calibri" panose="020F0502020204030204" pitchFamily="34" charset="0"/>
                </a:rPr>
                <a:t> </a:t>
              </a:r>
              <a:r>
                <a:rPr lang="en-US" sz="3000" b="1" dirty="0" err="1">
                  <a:solidFill>
                    <a:srgbClr val="243F8B"/>
                  </a:solidFill>
                  <a:latin typeface="Calibri" panose="020F0502020204030204" pitchFamily="34" charset="0"/>
                  <a:cs typeface="Calibri" panose="020F0502020204030204" pitchFamily="34" charset="0"/>
                </a:rPr>
                <a:t>bạn</a:t>
              </a:r>
              <a:endPar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endParaRPr>
            </a:p>
          </p:txBody>
        </p:sp>
      </p:grpSp>
      <p:grpSp>
        <p:nvGrpSpPr>
          <p:cNvPr id="28" name="Group 27">
            <a:extLst>
              <a:ext uri="{FF2B5EF4-FFF2-40B4-BE49-F238E27FC236}">
                <a16:creationId xmlns:a16="http://schemas.microsoft.com/office/drawing/2014/main" id="{EB316BBD-ACA0-4756-98DA-72A9B99E58DC}"/>
              </a:ext>
            </a:extLst>
          </p:cNvPr>
          <p:cNvGrpSpPr/>
          <p:nvPr/>
        </p:nvGrpSpPr>
        <p:grpSpPr>
          <a:xfrm>
            <a:off x="4463844" y="982349"/>
            <a:ext cx="3898325" cy="2743200"/>
            <a:chOff x="4529959" y="951571"/>
            <a:chExt cx="3261464" cy="2743200"/>
          </a:xfrm>
        </p:grpSpPr>
        <p:pic>
          <p:nvPicPr>
            <p:cNvPr id="30" name="Picture 29" descr="A picture containing icon&#10;&#10;Description automatically generated">
              <a:extLst>
                <a:ext uri="{FF2B5EF4-FFF2-40B4-BE49-F238E27FC236}">
                  <a16:creationId xmlns:a16="http://schemas.microsoft.com/office/drawing/2014/main" id="{389520E5-5EBD-4449-92BB-37F7AF2841D4}"/>
                </a:ext>
              </a:extLst>
            </p:cNvPr>
            <p:cNvPicPr>
              <a:picLocks noChangeAspect="1"/>
            </p:cNvPicPr>
            <p:nvPr/>
          </p:nvPicPr>
          <p:blipFill rotWithShape="1">
            <a:blip r:embed="rId5">
              <a:extLst>
                <a:ext uri="{28A0092B-C50C-407E-A947-70E740481C1C}">
                  <a14:useLocalDpi xmlns:a14="http://schemas.microsoft.com/office/drawing/2010/main" val="0"/>
                </a:ext>
              </a:extLst>
            </a:blip>
            <a:srcRect l="3710" t="5121" r="47903" b="53750"/>
            <a:stretch/>
          </p:blipFill>
          <p:spPr>
            <a:xfrm rot="708905">
              <a:off x="4529959" y="951571"/>
              <a:ext cx="3227298" cy="2743200"/>
            </a:xfrm>
            <a:prstGeom prst="rect">
              <a:avLst/>
            </a:prstGeom>
          </p:spPr>
        </p:pic>
        <p:sp>
          <p:nvSpPr>
            <p:cNvPr id="31" name="TextBox 30">
              <a:extLst>
                <a:ext uri="{FF2B5EF4-FFF2-40B4-BE49-F238E27FC236}">
                  <a16:creationId xmlns:a16="http://schemas.microsoft.com/office/drawing/2014/main" id="{610902E7-C439-4616-A018-3F2E45A8A883}"/>
                </a:ext>
              </a:extLst>
            </p:cNvPr>
            <p:cNvSpPr txBox="1"/>
            <p:nvPr/>
          </p:nvSpPr>
          <p:spPr>
            <a:xfrm>
              <a:off x="4856061" y="1684943"/>
              <a:ext cx="293536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Nghe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bạn</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của</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mình</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2" name="Group 31">
            <a:extLst>
              <a:ext uri="{FF2B5EF4-FFF2-40B4-BE49-F238E27FC236}">
                <a16:creationId xmlns:a16="http://schemas.microsoft.com/office/drawing/2014/main" id="{B3D22892-2B33-479D-A72A-0734E81A850A}"/>
              </a:ext>
            </a:extLst>
          </p:cNvPr>
          <p:cNvGrpSpPr/>
          <p:nvPr/>
        </p:nvGrpSpPr>
        <p:grpSpPr>
          <a:xfrm>
            <a:off x="8617869" y="1315671"/>
            <a:ext cx="2961767" cy="2468880"/>
            <a:chOff x="8963158" y="1920240"/>
            <a:chExt cx="2961767" cy="2468880"/>
          </a:xfrm>
        </p:grpSpPr>
        <p:pic>
          <p:nvPicPr>
            <p:cNvPr id="33" name="Picture 32" descr="A picture containing icon&#10;&#10;Description automatically generated">
              <a:extLst>
                <a:ext uri="{FF2B5EF4-FFF2-40B4-BE49-F238E27FC236}">
                  <a16:creationId xmlns:a16="http://schemas.microsoft.com/office/drawing/2014/main" id="{64201B05-B816-4681-BCB7-1101CEEAB90B}"/>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34" name="TextBox 33">
              <a:extLst>
                <a:ext uri="{FF2B5EF4-FFF2-40B4-BE49-F238E27FC236}">
                  <a16:creationId xmlns:a16="http://schemas.microsoft.com/office/drawing/2014/main" id="{B1705B55-DC36-4510-A115-AB190BC625E3}"/>
                </a:ext>
              </a:extLst>
            </p:cNvPr>
            <p:cNvSpPr txBox="1"/>
            <p:nvPr/>
          </p:nvSpPr>
          <p:spPr>
            <a:xfrm>
              <a:off x="9314724" y="2416016"/>
              <a:ext cx="225863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Sửa</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lại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hay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hơn</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35" name="Picture 34" descr="A picture containing icon&#10;&#10;Description automatically generated">
            <a:extLst>
              <a:ext uri="{FF2B5EF4-FFF2-40B4-BE49-F238E27FC236}">
                <a16:creationId xmlns:a16="http://schemas.microsoft.com/office/drawing/2014/main" id="{5CEB8DC6-03CC-47D0-B50A-56CCEDA26BCE}"/>
              </a:ext>
            </a:extLst>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96372" y="3680353"/>
            <a:ext cx="6922512" cy="3182977"/>
          </a:xfrm>
          <a:prstGeom prst="rect">
            <a:avLst/>
          </a:prstGeom>
        </p:spPr>
      </p:pic>
    </p:spTree>
    <p:extLst>
      <p:ext uri="{BB962C8B-B14F-4D97-AF65-F5344CB8AC3E}">
        <p14:creationId xmlns:p14="http://schemas.microsoft.com/office/powerpoint/2010/main" val="16928854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1150"/>
                            </p:stCondLst>
                            <p:childTnLst>
                              <p:par>
                                <p:cTn id="13" presetID="55"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ppt_w*0.7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animEffect transition="in" filter="fade">
                                      <p:cBhvr>
                                        <p:cTn id="17" dur="5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8" fill="hold">
                            <p:stCondLst>
                              <p:cond delay="165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nodeType="withEffect">
                                  <p:stCondLst>
                                    <p:cond delay="10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grpSp>
        <p:nvGrpSpPr>
          <p:cNvPr id="6" name="Group 5">
            <a:extLst>
              <a:ext uri="{FF2B5EF4-FFF2-40B4-BE49-F238E27FC236}">
                <a16:creationId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id="{68AF3441-2ABC-4134-B85B-EC53AEC571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7A975DC1-7B67-47AE-9290-9C11549982EC}"/>
              </a:ext>
            </a:extLst>
          </p:cNvPr>
          <p:cNvPicPr>
            <a:picLocks noChangeAspect="1"/>
          </p:cNvPicPr>
          <p:nvPr/>
        </p:nvPicPr>
        <p:blipFill>
          <a:blip r:embed="rId5"/>
          <a:stretch>
            <a:fillRect/>
          </a:stretch>
        </p:blipFill>
        <p:spPr>
          <a:xfrm>
            <a:off x="6099668" y="676810"/>
            <a:ext cx="5200339" cy="2139881"/>
          </a:xfrm>
          <a:prstGeom prst="rect">
            <a:avLst/>
          </a:prstGeom>
        </p:spPr>
      </p:pic>
    </p:spTree>
    <p:extLst>
      <p:ext uri="{BB962C8B-B14F-4D97-AF65-F5344CB8AC3E}">
        <p14:creationId xmlns:p14="http://schemas.microsoft.com/office/powerpoint/2010/main" val="4200461932"/>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66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8" name="组合 34">
            <a:extLst>
              <a:ext uri="{FF2B5EF4-FFF2-40B4-BE49-F238E27FC236}">
                <a16:creationId xmlns:a16="http://schemas.microsoft.com/office/drawing/2014/main" id="{EF3AA26E-A74C-4AE1-B0F4-658E140A928F}"/>
              </a:ext>
            </a:extLst>
          </p:cNvPr>
          <p:cNvGrpSpPr/>
          <p:nvPr/>
        </p:nvGrpSpPr>
        <p:grpSpPr>
          <a:xfrm>
            <a:off x="2479471" y="2140779"/>
            <a:ext cx="6230867" cy="3572311"/>
            <a:chOff x="304800" y="673100"/>
            <a:chExt cx="4000500" cy="4000500"/>
          </a:xfrm>
          <a:effectLst>
            <a:outerShdw blurRad="444500" dist="254000" dir="8100000" algn="tr" rotWithShape="0">
              <a:prstClr val="black">
                <a:alpha val="50000"/>
              </a:prstClr>
            </a:outerShdw>
          </a:effectLst>
        </p:grpSpPr>
        <p:sp>
          <p:nvSpPr>
            <p:cNvPr id="29" name="同心圆 54">
              <a:extLst>
                <a:ext uri="{FF2B5EF4-FFF2-40B4-BE49-F238E27FC236}">
                  <a16:creationId xmlns:a16="http://schemas.microsoft.com/office/drawing/2014/main" id="{28A7598C-948C-4581-B501-C3EED72794E6}"/>
                </a:ext>
              </a:extLst>
            </p:cNvPr>
            <p:cNvSpPr/>
            <p:nvPr/>
          </p:nvSpPr>
          <p:spPr>
            <a:xfrm>
              <a:off x="304800" y="673100"/>
              <a:ext cx="4000500" cy="4000500"/>
            </a:xfrm>
            <a:prstGeom prst="roundRect">
              <a:avLst>
                <a:gd name="adj" fmla="val 9468"/>
              </a:avLst>
            </a:prstGeom>
            <a:solidFill>
              <a:srgbClr val="EE6060"/>
            </a:solidFill>
            <a:ln>
              <a:solidFill>
                <a:srgbClr val="FF9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sp>
          <p:nvSpPr>
            <p:cNvPr id="30" name="椭圆 55">
              <a:extLst>
                <a:ext uri="{FF2B5EF4-FFF2-40B4-BE49-F238E27FC236}">
                  <a16:creationId xmlns:a16="http://schemas.microsoft.com/office/drawing/2014/main" id="{E6E3E25F-9129-4898-A9EB-41F9AC012BEF}"/>
                </a:ext>
              </a:extLst>
            </p:cNvPr>
            <p:cNvSpPr/>
            <p:nvPr/>
          </p:nvSpPr>
          <p:spPr>
            <a:xfrm>
              <a:off x="392113" y="760413"/>
              <a:ext cx="3825874" cy="3825874"/>
            </a:xfrm>
            <a:prstGeom prst="roundRect">
              <a:avLst>
                <a:gd name="adj" fmla="val 5913"/>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grpSp>
      <p:pic>
        <p:nvPicPr>
          <p:cNvPr id="14" name="Picture 2" descr="Cute girl cartoon writing on a book Royalty Free Vector">
            <a:extLst>
              <a:ext uri="{FF2B5EF4-FFF2-40B4-BE49-F238E27FC236}">
                <a16:creationId xmlns:a16="http://schemas.microsoft.com/office/drawing/2014/main" id="{79EA568B-4950-40CF-9532-5F6BEE875E6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FF78B0F-28D5-4B8A-BB82-3642600A94AE}"/>
              </a:ext>
            </a:extLst>
          </p:cNvPr>
          <p:cNvPicPr>
            <a:picLocks noChangeAspect="1"/>
          </p:cNvPicPr>
          <p:nvPr/>
        </p:nvPicPr>
        <p:blipFill>
          <a:blip r:embed="rId7"/>
          <a:stretch>
            <a:fillRect/>
          </a:stretch>
        </p:blipFill>
        <p:spPr>
          <a:xfrm>
            <a:off x="2479471" y="2453893"/>
            <a:ext cx="6236749" cy="2901948"/>
          </a:xfrm>
          <a:prstGeom prst="rect">
            <a:avLst/>
          </a:prstGeom>
        </p:spPr>
      </p:pic>
    </p:spTree>
    <p:extLst>
      <p:ext uri="{BB962C8B-B14F-4D97-AF65-F5344CB8AC3E}">
        <p14:creationId xmlns:p14="http://schemas.microsoft.com/office/powerpoint/2010/main" val="23338800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5CBF573-1E02-4370-89E2-ACF0F3DB54BE}"/>
              </a:ext>
            </a:extLst>
          </p:cNvPr>
          <p:cNvSpPr txBox="1"/>
          <p:nvPr/>
        </p:nvSpPr>
        <p:spPr>
          <a:xfrm>
            <a:off x="5029200" y="0"/>
            <a:ext cx="2390775" cy="1107996"/>
          </a:xfrm>
          <a:prstGeom prst="rect">
            <a:avLst/>
          </a:prstGeom>
          <a:noFill/>
        </p:spPr>
        <p:txBody>
          <a:bodyPr wrap="square" rtlCol="0">
            <a:spAutoFit/>
          </a:bodyPr>
          <a:lstStyle/>
          <a:p>
            <a:r>
              <a:rPr lang="en-US" sz="6600" dirty="0" err="1">
                <a:solidFill>
                  <a:srgbClr val="FFFF00"/>
                </a:solidFill>
              </a:rPr>
              <a:t>Ví</a:t>
            </a:r>
            <a:r>
              <a:rPr lang="en-US" sz="6600" dirty="0">
                <a:solidFill>
                  <a:srgbClr val="FFFF00"/>
                </a:solidFill>
              </a:rPr>
              <a:t> </a:t>
            </a:r>
            <a:r>
              <a:rPr lang="en-US" sz="6600" dirty="0" err="1">
                <a:solidFill>
                  <a:srgbClr val="FFFF00"/>
                </a:solidFill>
              </a:rPr>
              <a:t>dụ</a:t>
            </a:r>
            <a:endParaRPr lang="en-US" sz="6600" dirty="0">
              <a:solidFill>
                <a:srgbClr val="FFFF00"/>
              </a:solidFill>
            </a:endParaRPr>
          </a:p>
        </p:txBody>
      </p:sp>
      <p:sp>
        <p:nvSpPr>
          <p:cNvPr id="3" name="TextBox 2">
            <a:extLst>
              <a:ext uri="{FF2B5EF4-FFF2-40B4-BE49-F238E27FC236}">
                <a16:creationId xmlns:a16="http://schemas.microsoft.com/office/drawing/2014/main" id="{68118A44-96A2-4122-8FD8-CB42046C32F1}"/>
              </a:ext>
            </a:extLst>
          </p:cNvPr>
          <p:cNvSpPr txBox="1"/>
          <p:nvPr/>
        </p:nvSpPr>
        <p:spPr>
          <a:xfrm>
            <a:off x="2590800" y="1321247"/>
            <a:ext cx="9505950" cy="5386090"/>
          </a:xfrm>
          <a:prstGeom prst="rect">
            <a:avLst/>
          </a:prstGeom>
          <a:noFill/>
        </p:spPr>
        <p:txBody>
          <a:bodyPr wrap="square" rtlCol="0">
            <a:spAutoFit/>
          </a:bodyPr>
          <a:lstStyle/>
          <a:p>
            <a:pPr algn="ct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Ngôi trường mới</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Trường mới của em xây trên nền ngôi trường cũ lợp lá. Nhìn từ xa, những mảng tường vàng, ngói đỏ như những cánh hoa lấp ló trong cây. </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Em bước vào lớp, vừa bỡ ngỡ vừa thấy quen thân. Tường vôi trắng, cánh cửa xanh, bàn ghế gỗ xoan đào nổi vân như lụa. Em thấy tất cả đều sáng lên và thơm tho trong nắng mùa thu.</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(Theo Ngô </a:t>
            </a:r>
            <a:r>
              <a:rPr lang="en-US" sz="2800" dirty="0" err="1">
                <a:latin typeface="Arial-Rounded" panose="020B0500000000000000" pitchFamily="34" charset="0"/>
                <a:ea typeface="Arial-Rounded" panose="020B0500000000000000" pitchFamily="34" charset="0"/>
                <a:cs typeface="Arial-Rounded" panose="020B0500000000000000" pitchFamily="34" charset="0"/>
              </a:rPr>
              <a:t>Quân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Miện</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6" name="Picture 5">
            <a:extLst>
              <a:ext uri="{FF2B5EF4-FFF2-40B4-BE49-F238E27FC236}">
                <a16:creationId xmlns:a16="http://schemas.microsoft.com/office/drawing/2014/main" id="{5A8CCABE-E512-4540-B4A2-5FB04977E837}"/>
              </a:ext>
            </a:extLst>
          </p:cNvPr>
          <p:cNvPicPr>
            <a:picLocks noChangeAspect="1"/>
          </p:cNvPicPr>
          <p:nvPr/>
        </p:nvPicPr>
        <p:blipFill>
          <a:blip r:embed="rId5"/>
          <a:stretch>
            <a:fillRect/>
          </a:stretch>
        </p:blipFill>
        <p:spPr>
          <a:xfrm>
            <a:off x="56801" y="3645961"/>
            <a:ext cx="2533999" cy="3146103"/>
          </a:xfrm>
          <a:prstGeom prst="rect">
            <a:avLst/>
          </a:prstGeom>
        </p:spPr>
      </p:pic>
    </p:spTree>
    <p:extLst>
      <p:ext uri="{BB962C8B-B14F-4D97-AF65-F5344CB8AC3E}">
        <p14:creationId xmlns:p14="http://schemas.microsoft.com/office/powerpoint/2010/main" val="38015705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pic>
        <p:nvPicPr>
          <p:cNvPr id="11" name="Picture 10">
            <a:extLst>
              <a:ext uri="{FF2B5EF4-FFF2-40B4-BE49-F238E27FC236}">
                <a16:creationId xmlns:a16="http://schemas.microsoft.com/office/drawing/2014/main" id="{D028E1FD-3543-4F02-B38A-4E007D67C9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6780" y="1166897"/>
            <a:ext cx="8412999" cy="2262105"/>
          </a:xfrm>
          <a:prstGeom prst="rect">
            <a:avLst/>
          </a:prstGeom>
        </p:spPr>
      </p:pic>
      <p:pic>
        <p:nvPicPr>
          <p:cNvPr id="4" name="Picture 3" descr="F:\未标题-1.png">
            <a:extLst>
              <a:ext uri="{FF2B5EF4-FFF2-40B4-BE49-F238E27FC236}">
                <a16:creationId xmlns:a16="http://schemas.microsoft.com/office/drawing/2014/main" id="{FBCDE6C3-5C39-4867-80B5-B209763F6F8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326" t="18942" r="23264" b="17870"/>
          <a:stretch/>
        </p:blipFill>
        <p:spPr bwMode="auto">
          <a:xfrm>
            <a:off x="9235940" y="2716882"/>
            <a:ext cx="3322113" cy="4248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5573" y="1"/>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7" name="Rounded Rectangle 66"/>
          <p:cNvSpPr/>
          <p:nvPr/>
        </p:nvSpPr>
        <p:spPr>
          <a:xfrm>
            <a:off x="11094271" y="6147993"/>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68" name="Rounded Rectangle 67"/>
          <p:cNvSpPr/>
          <p:nvPr/>
        </p:nvSpPr>
        <p:spPr>
          <a:xfrm>
            <a:off x="2989491"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2" name="Picture 71"/>
          <p:cNvPicPr>
            <a:picLocks noChangeAspect="1"/>
          </p:cNvPicPr>
          <p:nvPr/>
        </p:nvPicPr>
        <p:blipFill rotWithShape="1">
          <a:blip r:embed="rId6">
            <a:extLst>
              <a:ext uri="{BEBA8EAE-BF5A-486C-A8C5-ECC9F3942E4B}">
                <a14:imgProps xmlns:a14="http://schemas.microsoft.com/office/drawing/2010/main">
                  <a14:imgLayer r:embed="rId7">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10723429" y="3303138"/>
            <a:ext cx="1598657" cy="2124243"/>
          </a:xfrm>
          <a:prstGeom prst="rect">
            <a:avLst/>
          </a:prstGeom>
        </p:spPr>
      </p:pic>
      <p:pic>
        <p:nvPicPr>
          <p:cNvPr id="73" name="Picture 72"/>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10773638" y="5179274"/>
            <a:ext cx="1292093" cy="941730"/>
          </a:xfrm>
          <a:prstGeom prst="rect">
            <a:avLst/>
          </a:prstGeom>
        </p:spPr>
      </p:pic>
      <p:pic>
        <p:nvPicPr>
          <p:cNvPr id="74" name="Picture 73"/>
          <p:cNvPicPr>
            <a:picLocks noChangeAspect="1"/>
          </p:cNvPicPr>
          <p:nvPr/>
        </p:nvPicPr>
        <p:blipFill rotWithShape="1">
          <a:blip r:embed="rId10">
            <a:extLst>
              <a:ext uri="{BEBA8EAE-BF5A-486C-A8C5-ECC9F3942E4B}">
                <a14:imgProps xmlns:a14="http://schemas.microsoft.com/office/drawing/2010/main">
                  <a14:imgLayer r:embed="rId11">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2558521" y="7065972"/>
            <a:ext cx="1370081" cy="2230363"/>
          </a:xfrm>
          <a:prstGeom prst="rect">
            <a:avLst/>
          </a:prstGeom>
        </p:spPr>
      </p:pic>
      <p:pic>
        <p:nvPicPr>
          <p:cNvPr id="75" name="Picture 74">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7">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2483387" y="9143262"/>
            <a:ext cx="1640547" cy="935795"/>
          </a:xfrm>
          <a:prstGeom prst="rect">
            <a:avLst/>
          </a:prstGeom>
        </p:spPr>
      </p:pic>
      <p:pic>
        <p:nvPicPr>
          <p:cNvPr id="76" name="Picture 75"/>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6" action="ppaction://hlinksldjump"/>
          </p:cNvPr>
          <p:cNvPicPr>
            <a:picLocks noChangeAspect="1"/>
          </p:cNvPicPr>
          <p:nvPr/>
        </p:nvPicPr>
        <p:blipFill rotWithShape="1">
          <a:blip r:embed="rId17">
            <a:extLst>
              <a:ext uri="{BEBA8EAE-BF5A-486C-A8C5-ECC9F3942E4B}">
                <a14:imgProps xmlns:a14="http://schemas.microsoft.com/office/drawing/2010/main">
                  <a14:imgLayer r:embed="rId7">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8">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9" action="ppaction://hlinksldjump"/>
          </p:cNvPr>
          <p:cNvPicPr>
            <a:picLocks noChangeAspect="1"/>
          </p:cNvPicPr>
          <p:nvPr/>
        </p:nvPicPr>
        <p:blipFill rotWithShape="1">
          <a:blip r:embed="rId20">
            <a:extLst>
              <a:ext uri="{BEBA8EAE-BF5A-486C-A8C5-ECC9F3942E4B}">
                <a14:imgProps xmlns:a14="http://schemas.microsoft.com/office/drawing/2010/main">
                  <a14:imgLayer r:embed="rId7">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21">
            <a:extLst>
              <a:ext uri="{BEBA8EAE-BF5A-486C-A8C5-ECC9F3942E4B}">
                <a14:imgProps xmlns:a14="http://schemas.microsoft.com/office/drawing/2010/main">
                  <a14:imgLayer r:embed="rId7">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22" action="ppaction://hlinksldjump"/>
          </p:cNvPr>
          <p:cNvPicPr>
            <a:picLocks noChangeAspect="1"/>
          </p:cNvPicPr>
          <p:nvPr/>
        </p:nvPicPr>
        <p:blipFill rotWithShape="1">
          <a:blip r:embed="rId23">
            <a:extLst>
              <a:ext uri="{BEBA8EAE-BF5A-486C-A8C5-ECC9F3942E4B}">
                <a14:imgProps xmlns:a14="http://schemas.microsoft.com/office/drawing/2010/main">
                  <a14:imgLayer r:embed="rId7">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sp>
        <p:nvSpPr>
          <p:cNvPr id="58" name="Rounded Rectangle 57">
            <a:hlinkClick r:id="rId12"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05" name="Google Shape;1031;p37"/>
          <p:cNvGrpSpPr/>
          <p:nvPr/>
        </p:nvGrpSpPr>
        <p:grpSpPr>
          <a:xfrm flipH="1">
            <a:off x="14642" y="5357129"/>
            <a:ext cx="1376330" cy="1485904"/>
            <a:chOff x="2013650" y="1733325"/>
            <a:chExt cx="407750" cy="445875"/>
          </a:xfrm>
        </p:grpSpPr>
        <p:sp>
          <p:nvSpPr>
            <p:cNvPr id="106"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7"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8"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9"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0"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1"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2"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3"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4"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5"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6"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7"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8"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9"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0"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1"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2"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123" name="Rectangle 122"/>
          <p:cNvSpPr/>
          <p:nvPr/>
        </p:nvSpPr>
        <p:spPr>
          <a:xfrm>
            <a:off x="3010056" y="6058393"/>
            <a:ext cx="249258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Ghi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chú</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HS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xong</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Trở</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về</a:t>
            </a:r>
            <a:endPar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grpSp>
        <p:nvGrpSpPr>
          <p:cNvPr id="4" name="Group 3"/>
          <p:cNvGrpSpPr/>
          <p:nvPr/>
        </p:nvGrpSpPr>
        <p:grpSpPr>
          <a:xfrm>
            <a:off x="2399563" y="150632"/>
            <a:ext cx="8178206" cy="3674863"/>
            <a:chOff x="5667646" y="720179"/>
            <a:chExt cx="7991705" cy="3459319"/>
          </a:xfrm>
        </p:grpSpPr>
        <p:sp>
          <p:nvSpPr>
            <p:cNvPr id="82" name="Rectangle 81"/>
            <p:cNvSpPr/>
            <p:nvPr/>
          </p:nvSpPr>
          <p:spPr>
            <a:xfrm>
              <a:off x="6145081" y="1924156"/>
              <a:ext cx="7514270" cy="225534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Cây</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suôn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đuồn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đuột</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Trong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ruột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đen</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thui</a:t>
              </a:r>
              <a:endPar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Con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nít</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lui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cui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Dẫm</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đầu</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đè</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xuống</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Là</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cái</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3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gì</a:t>
              </a:r>
              <a:r>
                <a:rPr kumimoji="0" lang="en-US" sz="3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a:t>
              </a:r>
            </a:p>
          </p:txBody>
        </p:sp>
        <p:grpSp>
          <p:nvGrpSpPr>
            <p:cNvPr id="128" name="Google Shape;1012;p37"/>
            <p:cNvGrpSpPr/>
            <p:nvPr/>
          </p:nvGrpSpPr>
          <p:grpSpPr>
            <a:xfrm>
              <a:off x="5667646" y="720179"/>
              <a:ext cx="1455282" cy="1508052"/>
              <a:chOff x="5949775" y="2481625"/>
              <a:chExt cx="400600"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09999" y="2617577"/>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3" name="Cloud 2">
            <a:extLst>
              <a:ext uri="{FF2B5EF4-FFF2-40B4-BE49-F238E27FC236}">
                <a16:creationId xmlns:a16="http://schemas.microsoft.com/office/drawing/2014/main" id="{0D72DA30-840F-4187-9879-6340484384A2}"/>
              </a:ext>
            </a:extLst>
          </p:cNvPr>
          <p:cNvSpPr/>
          <p:nvPr/>
        </p:nvSpPr>
        <p:spPr>
          <a:xfrm>
            <a:off x="4498766" y="4038747"/>
            <a:ext cx="4889293" cy="183884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Calibri"/>
                <a:ea typeface="+mn-ea"/>
                <a:cs typeface="+mn-cs"/>
              </a:rPr>
              <a:t>Đáp</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r>
              <a:rPr kumimoji="0" lang="en-US" sz="4000" b="1" i="0" u="sng" strike="noStrike" kern="1200" cap="none" spc="0" normalizeH="0" baseline="0" noProof="0" dirty="0" err="1">
                <a:ln>
                  <a:noFill/>
                </a:ln>
                <a:solidFill>
                  <a:srgbClr val="FF0000"/>
                </a:solidFill>
                <a:effectLst/>
                <a:uLnTx/>
                <a:uFillTx/>
                <a:latin typeface="Calibri"/>
                <a:ea typeface="+mn-ea"/>
                <a:cs typeface="+mn-cs"/>
              </a:rPr>
              <a:t>án</a:t>
            </a:r>
            <a:r>
              <a:rPr kumimoji="0" lang="en-US" sz="4000" b="1" i="0" u="sng" strike="noStrike" kern="1200" cap="none" spc="0" normalizeH="0" baseline="0" noProof="0" dirty="0">
                <a:ln>
                  <a:noFill/>
                </a:ln>
                <a:solidFill>
                  <a:srgbClr val="FF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bút</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chì</a:t>
            </a:r>
            <a:endParaRPr kumimoji="0" lang="en-US" sz="4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02244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9" name="Rounded Rectangle 68"/>
          <p:cNvSpPr/>
          <p:nvPr/>
        </p:nvSpPr>
        <p:spPr>
          <a:xfrm>
            <a:off x="11300550" y="6220749"/>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6" name="Picture 7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10913499" y="3152034"/>
            <a:ext cx="1280840" cy="2235503"/>
          </a:xfrm>
          <a:prstGeom prst="rect">
            <a:avLst/>
          </a:prstGeom>
        </p:spPr>
      </p:pic>
      <p:pic>
        <p:nvPicPr>
          <p:cNvPr id="77" name="Picture 76"/>
          <p:cNvPicPr>
            <a:picLocks noChangeAspect="1"/>
          </p:cNvPicPr>
          <p:nvPr/>
        </p:nvPicPr>
        <p:blipFill rotWithShape="1">
          <a:blip r:embed="rId8">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10905961" y="5247111"/>
            <a:ext cx="1259886" cy="946650"/>
          </a:xfrm>
          <a:prstGeom prst="rect">
            <a:avLst/>
          </a:prstGeom>
        </p:spPr>
      </p:pic>
      <p:pic>
        <p:nvPicPr>
          <p:cNvPr id="78" name="Picture 77"/>
          <p:cNvPicPr>
            <a:picLocks noChangeAspect="1"/>
          </p:cNvPicPr>
          <p:nvPr/>
        </p:nvPicPr>
        <p:blipFill rotWithShape="1">
          <a:blip r:embed="rId10">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4">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83" name="Group 82"/>
          <p:cNvGrpSpPr/>
          <p:nvPr/>
        </p:nvGrpSpPr>
        <p:grpSpPr>
          <a:xfrm>
            <a:off x="1893040" y="146195"/>
            <a:ext cx="8727337" cy="2768849"/>
            <a:chOff x="5667646" y="720179"/>
            <a:chExt cx="6642725" cy="2768849"/>
          </a:xfrm>
        </p:grpSpPr>
        <p:sp>
          <p:nvSpPr>
            <p:cNvPr id="123" name="Rectangle 122"/>
            <p:cNvSpPr/>
            <p:nvPr/>
          </p:nvSpPr>
          <p:spPr>
            <a:xfrm>
              <a:off x="6531073" y="1924156"/>
              <a:ext cx="5779298" cy="1564872"/>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Cày trên đồng ruộng trắng phau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Khát xuống uống nước giếng sâu đen ngòm.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Đố là cái gì?</a:t>
              </a:r>
            </a:p>
          </p:txBody>
        </p:sp>
        <p:grpSp>
          <p:nvGrpSpPr>
            <p:cNvPr id="124" name="Google Shape;1012;p37"/>
            <p:cNvGrpSpPr/>
            <p:nvPr/>
          </p:nvGrpSpPr>
          <p:grpSpPr>
            <a:xfrm>
              <a:off x="5667646" y="720179"/>
              <a:ext cx="1481347" cy="1508052"/>
              <a:chOff x="5949775" y="2481625"/>
              <a:chExt cx="407775" cy="445825"/>
            </a:xfrm>
          </p:grpSpPr>
          <p:sp>
            <p:nvSpPr>
              <p:cNvPr id="125"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6"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7"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8"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9"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3" name="Rounded Rectangle 142">
            <a:hlinkClick r:id="rId17" action="ppaction://hlinksldjump"/>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4" name="Google Shape;1031;p37"/>
          <p:cNvGrpSpPr/>
          <p:nvPr/>
        </p:nvGrpSpPr>
        <p:grpSpPr>
          <a:xfrm flipH="1">
            <a:off x="14642" y="5357129"/>
            <a:ext cx="1376330" cy="1485904"/>
            <a:chOff x="2013650" y="1733325"/>
            <a:chExt cx="407750" cy="445875"/>
          </a:xfrm>
        </p:grpSpPr>
        <p:sp>
          <p:nvSpPr>
            <p:cNvPr id="14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72" name="Cloud 71">
            <a:extLst>
              <a:ext uri="{FF2B5EF4-FFF2-40B4-BE49-F238E27FC236}">
                <a16:creationId xmlns:a16="http://schemas.microsoft.com/office/drawing/2014/main" id="{3B11AE4E-F6EA-4401-8546-C4318878ED16}"/>
              </a:ext>
            </a:extLst>
          </p:cNvPr>
          <p:cNvSpPr/>
          <p:nvPr/>
        </p:nvSpPr>
        <p:spPr>
          <a:xfrm>
            <a:off x="4069534" y="3690047"/>
            <a:ext cx="4788169" cy="1564872"/>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Đáp</a:t>
            </a:r>
            <a:r>
              <a:rPr kumimoji="0" lang="en-US" sz="3600" b="0" i="0" u="sng"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sng" strike="noStrike" kern="1200" cap="none" spc="0" normalizeH="0" baseline="0" noProof="0" dirty="0" err="1">
                <a:ln>
                  <a:noFill/>
                </a:ln>
                <a:solidFill>
                  <a:srgbClr val="FF0000"/>
                </a:solidFill>
                <a:effectLst/>
                <a:uLnTx/>
                <a:uFillTx/>
                <a:latin typeface="Arial" panose="020B0604020202020204" pitchFamily="34" charset="0"/>
                <a:ea typeface="+mn-ea"/>
                <a:cs typeface="+mn-cs"/>
              </a:rPr>
              <a:t>án</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Bút</a:t>
            </a:r>
            <a:r>
              <a:rPr kumimoji="0" lang="en-US"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0"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máy</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6764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2000" fill="hold"/>
                                        <p:tgtEl>
                                          <p:spTgt spid="83"/>
                                        </p:tgtEl>
                                        <p:attrNameLst>
                                          <p:attrName>ppt_x</p:attrName>
                                        </p:attrNameLst>
                                      </p:cBhvr>
                                      <p:tavLst>
                                        <p:tav tm="0">
                                          <p:val>
                                            <p:strVal val="0-#ppt_w/2"/>
                                          </p:val>
                                        </p:tav>
                                        <p:tav tm="100000">
                                          <p:val>
                                            <p:strVal val="#ppt_x"/>
                                          </p:val>
                                        </p:tav>
                                      </p:tavLst>
                                    </p:anim>
                                    <p:anim calcmode="lin" valueType="num">
                                      <p:cBhvr additive="base">
                                        <p:cTn id="8" dur="20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down)">
                                      <p:cBhvr>
                                        <p:cTn id="1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90"/>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8" name="Rounded Rectangle 67"/>
          <p:cNvSpPr/>
          <p:nvPr/>
        </p:nvSpPr>
        <p:spPr>
          <a:xfrm>
            <a:off x="11185993" y="6290497"/>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4" name="Picture 73"/>
          <p:cNvPicPr>
            <a:picLocks noChangeAspect="1"/>
          </p:cNvPicPr>
          <p:nvPr/>
        </p:nvPicPr>
        <p:blipFill rotWithShape="1">
          <a:blip r:embed="rId6">
            <a:extLst>
              <a:ext uri="{BEBA8EAE-BF5A-486C-A8C5-ECC9F3942E4B}">
                <a14:imgProps xmlns:a14="http://schemas.microsoft.com/office/drawing/2010/main">
                  <a14:imgLayer r:embed="rId7">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10755023" y="3277412"/>
            <a:ext cx="1370081" cy="2230363"/>
          </a:xfrm>
          <a:prstGeom prst="rect">
            <a:avLst/>
          </a:prstGeom>
        </p:spPr>
      </p:pic>
      <p:pic>
        <p:nvPicPr>
          <p:cNvPr id="75" name="Picture 74"/>
          <p:cNvPicPr>
            <a:picLocks noChangeAspect="1"/>
          </p:cNvPicPr>
          <p:nvPr/>
        </p:nvPicPr>
        <p:blipFill rotWithShape="1">
          <a:blip r:embed="rId8">
            <a:extLst>
              <a:ext uri="{BEBA8EAE-BF5A-486C-A8C5-ECC9F3942E4B}">
                <a14:imgProps xmlns:a14="http://schemas.microsoft.com/office/drawing/2010/main">
                  <a14:imgLayer r:embed="rId9">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10679888" y="5354703"/>
            <a:ext cx="1640547" cy="935795"/>
          </a:xfrm>
          <a:prstGeom prst="rect">
            <a:avLst/>
          </a:prstGeom>
        </p:spPr>
      </p:pic>
      <p:pic>
        <p:nvPicPr>
          <p:cNvPr id="76" name="Picture 75"/>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4">
            <a:extLst>
              <a:ext uri="{BEBA8EAE-BF5A-486C-A8C5-ECC9F3942E4B}">
                <a14:imgProps xmlns:a14="http://schemas.microsoft.com/office/drawing/2010/main">
                  <a14:imgLayer r:embed="rId7">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3" y="6753398"/>
            <a:ext cx="1587147" cy="2436631"/>
          </a:xfrm>
          <a:prstGeom prst="rect">
            <a:avLst/>
          </a:prstGeom>
        </p:spPr>
      </p:pic>
      <p:pic>
        <p:nvPicPr>
          <p:cNvPr id="79" name="Picture 78">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7">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8" action="ppaction://hlinksldjump"/>
          </p:cNvPr>
          <p:cNvPicPr>
            <a:picLocks noChangeAspect="1"/>
          </p:cNvPicPr>
          <p:nvPr/>
        </p:nvPicPr>
        <p:blipFill rotWithShape="1">
          <a:blip r:embed="rId19">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126" name="Group 125"/>
          <p:cNvGrpSpPr/>
          <p:nvPr/>
        </p:nvGrpSpPr>
        <p:grpSpPr>
          <a:xfrm>
            <a:off x="1985445" y="183107"/>
            <a:ext cx="7718565" cy="3040481"/>
            <a:chOff x="5667646" y="720179"/>
            <a:chExt cx="6753685" cy="2595486"/>
          </a:xfrm>
        </p:grpSpPr>
        <p:sp>
          <p:nvSpPr>
            <p:cNvPr id="127" name="Rectangle 126"/>
            <p:cNvSpPr/>
            <p:nvPr/>
          </p:nvSpPr>
          <p:spPr>
            <a:xfrm>
              <a:off x="6531073" y="1924156"/>
              <a:ext cx="5890258" cy="1391509"/>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 học lóc cóc theo cùng</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 về lại bắt khom lưng cõng về.</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cái gì?)</a:t>
              </a:r>
            </a:p>
          </p:txBody>
        </p:sp>
        <p:grpSp>
          <p:nvGrpSpPr>
            <p:cNvPr id="128" name="Google Shape;1012;p37"/>
            <p:cNvGrpSpPr/>
            <p:nvPr/>
          </p:nvGrpSpPr>
          <p:grpSpPr>
            <a:xfrm>
              <a:off x="5667646" y="720179"/>
              <a:ext cx="1481347" cy="1508052"/>
              <a:chOff x="5949775" y="2481625"/>
              <a:chExt cx="407775"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7" name="Rounded Rectangle 146">
            <a:hlinkClick r:id="rId20" action="ppaction://hlinksldjump"/>
          </p:cNvPr>
          <p:cNvSpPr/>
          <p:nvPr/>
        </p:nvSpPr>
        <p:spPr>
          <a:xfrm>
            <a:off x="755707" y="6077096"/>
            <a:ext cx="2422922"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8" name="Google Shape;1031;p37"/>
          <p:cNvGrpSpPr/>
          <p:nvPr/>
        </p:nvGrpSpPr>
        <p:grpSpPr>
          <a:xfrm flipH="1">
            <a:off x="14642" y="5357129"/>
            <a:ext cx="1376330" cy="1485904"/>
            <a:chOff x="2013650" y="1733325"/>
            <a:chExt cx="407750" cy="445875"/>
          </a:xfrm>
        </p:grpSpPr>
        <p:sp>
          <p:nvSpPr>
            <p:cNvPr id="149"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2"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3"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4"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5"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84" name="Cloud 83">
            <a:extLst>
              <a:ext uri="{FF2B5EF4-FFF2-40B4-BE49-F238E27FC236}">
                <a16:creationId xmlns:a16="http://schemas.microsoft.com/office/drawing/2014/main" id="{D898EA26-B46F-4F2F-8923-830DF1331552}"/>
              </a:ext>
            </a:extLst>
          </p:cNvPr>
          <p:cNvSpPr/>
          <p:nvPr/>
        </p:nvSpPr>
        <p:spPr>
          <a:xfrm>
            <a:off x="3921830" y="4392593"/>
            <a:ext cx="4455808" cy="1517286"/>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FF0000"/>
                </a:solidFill>
                <a:effectLst/>
                <a:uLnTx/>
                <a:uFillTx/>
                <a:latin typeface="Calibri"/>
                <a:ea typeface="+mn-ea"/>
                <a:cs typeface="+mn-cs"/>
              </a:rPr>
              <a:t>Đáp</a:t>
            </a:r>
            <a:r>
              <a:rPr kumimoji="0" lang="en-US" sz="3600" b="0" i="0" u="sng" strike="noStrike" kern="1200" cap="none" spc="0" normalizeH="0" baseline="0" noProof="0" dirty="0">
                <a:ln>
                  <a:noFill/>
                </a:ln>
                <a:solidFill>
                  <a:srgbClr val="FF0000"/>
                </a:solidFill>
                <a:effectLst/>
                <a:uLnTx/>
                <a:uFillTx/>
                <a:latin typeface="Calibri"/>
                <a:ea typeface="+mn-ea"/>
                <a:cs typeface="+mn-cs"/>
              </a:rPr>
              <a:t> </a:t>
            </a:r>
            <a:r>
              <a:rPr kumimoji="0" lang="en-US" sz="3600" b="0" i="0" u="sng" strike="noStrike" kern="1200" cap="none" spc="0" normalizeH="0" baseline="0" noProof="0" dirty="0" err="1">
                <a:ln>
                  <a:noFill/>
                </a:ln>
                <a:solidFill>
                  <a:srgbClr val="FF0000"/>
                </a:solidFill>
                <a:effectLst/>
                <a:uLnTx/>
                <a:uFillTx/>
                <a:latin typeface="Calibri"/>
                <a:ea typeface="+mn-ea"/>
                <a:cs typeface="+mn-cs"/>
              </a:rPr>
              <a:t>án</a:t>
            </a:r>
            <a:r>
              <a:rPr kumimoji="0" lang="en-US" sz="3600" b="0" i="0" u="sng"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Calibri"/>
                <a:ea typeface="+mn-ea"/>
                <a:cs typeface="+mn-cs"/>
              </a:rPr>
              <a:t>Cái</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cặp</a:t>
            </a:r>
            <a:r>
              <a:rPr kumimoji="0" lang="en-US" sz="3600" b="0" i="0" u="none" strike="noStrike" kern="1200" cap="none" spc="0" normalizeH="0" baseline="0" noProof="0" dirty="0">
                <a:ln>
                  <a:noFill/>
                </a:ln>
                <a:solidFill>
                  <a:srgbClr val="FF0000"/>
                </a:solidFill>
                <a:effectLst/>
                <a:uLnTx/>
                <a:uFillTx/>
                <a:latin typeface="Calibri"/>
                <a:ea typeface="+mn-ea"/>
                <a:cs typeface="+mn-cs"/>
              </a:rPr>
              <a:t> </a:t>
            </a:r>
            <a:r>
              <a:rPr kumimoji="0" lang="en-US" sz="3600" b="0" i="0" u="none" strike="noStrike" kern="1200" cap="none" spc="0" normalizeH="0" baseline="0" noProof="0" dirty="0" err="1">
                <a:ln>
                  <a:noFill/>
                </a:ln>
                <a:solidFill>
                  <a:srgbClr val="FF0000"/>
                </a:solidFill>
                <a:effectLst/>
                <a:uLnTx/>
                <a:uFillTx/>
                <a:latin typeface="Calibri"/>
                <a:ea typeface="+mn-ea"/>
                <a:cs typeface="+mn-cs"/>
              </a:rPr>
              <a:t>sách</a:t>
            </a:r>
            <a:endParaRPr kumimoji="0" lang="en-US" sz="3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03387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2000" fill="hold"/>
                                        <p:tgtEl>
                                          <p:spTgt spid="126"/>
                                        </p:tgtEl>
                                        <p:attrNameLst>
                                          <p:attrName>ppt_x</p:attrName>
                                        </p:attrNameLst>
                                      </p:cBhvr>
                                      <p:tavLst>
                                        <p:tav tm="0">
                                          <p:val>
                                            <p:strVal val="0-#ppt_w/2"/>
                                          </p:val>
                                        </p:tav>
                                        <p:tav tm="100000">
                                          <p:val>
                                            <p:strVal val="#ppt_x"/>
                                          </p:val>
                                        </p:tav>
                                      </p:tavLst>
                                    </p:anim>
                                    <p:anim calcmode="lin" valueType="num">
                                      <p:cBhvr additive="base">
                                        <p:cTn id="8" dur="2000" fill="hold"/>
                                        <p:tgtEl>
                                          <p:spTgt spid="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down)">
                                      <p:cBhvr>
                                        <p:cTn id="1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bldLst>
      <p:bldP spid="8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90"/>
            <a:ext cx="12192000" cy="6857999"/>
          </a:xfrm>
          <a:prstGeom prst="rect">
            <a:avLst/>
          </a:prstGeom>
        </p:spPr>
      </p:pic>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6"/>
          <a:stretch>
            <a:fillRect/>
          </a:stretch>
        </p:blipFill>
        <p:spPr>
          <a:xfrm>
            <a:off x="25659" y="-1964854"/>
            <a:ext cx="1114508" cy="1114508"/>
          </a:xfrm>
          <a:prstGeom prst="rect">
            <a:avLst/>
          </a:prstGeom>
        </p:spPr>
      </p:pic>
      <p:pic>
        <p:nvPicPr>
          <p:cNvPr id="82" name="PA_图片 11">
            <a:hlinkClick r:id="" action="ppaction://noaction"/>
            <a:extLst>
              <a:ext uri="{FF2B5EF4-FFF2-40B4-BE49-F238E27FC236}">
                <a16:creationId xmlns:a16="http://schemas.microsoft.com/office/drawing/2014/main" id="{708C517F-72B9-4C02-A8BE-32A8350AED99}"/>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8805872" y="-207407"/>
            <a:ext cx="2800265" cy="2800265"/>
          </a:xfrm>
          <a:prstGeom prst="rect">
            <a:avLst/>
          </a:prstGeom>
        </p:spPr>
      </p:pic>
      <p:pic>
        <p:nvPicPr>
          <p:cNvPr id="1028"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a:off x="-49286" y="561373"/>
            <a:ext cx="4670583" cy="6702264"/>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Premium Vector | Bee hive on tree carto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75" b="89933" l="0" r="98083">
                        <a14:foregroundMark x1="23323" y1="12848" x2="23323" y2="12848"/>
                        <a14:foregroundMark x1="30351" y1="13998" x2="30351" y2="13998"/>
                        <a14:foregroundMark x1="29073" y1="17641" x2="29073" y2="17641"/>
                        <a14:foregroundMark x1="61342" y1="21668" x2="61342" y2="21668"/>
                        <a14:foregroundMark x1="88179" y1="43337" x2="88179" y2="43337"/>
                        <a14:foregroundMark x1="48562" y1="67114" x2="36102" y2="67498"/>
                        <a14:foregroundMark x1="74441" y1="73634" x2="80511" y2="76894"/>
                        <a14:foregroundMark x1="74121" y1="78044" x2="81789" y2="80537"/>
                        <a14:foregroundMark x1="49521" y1="69990" x2="38978" y2="71333"/>
                        <a14:foregroundMark x1="83706" y1="40268" x2="83706" y2="4026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582651" y="545562"/>
            <a:ext cx="4585723" cy="6702264"/>
          </a:xfrm>
          <a:prstGeom prst="rect">
            <a:avLst/>
          </a:prstGeom>
          <a:noFill/>
          <a:extLst>
            <a:ext uri="{909E8E84-426E-40DD-AFC4-6F175D3DCCD1}">
              <a14:hiddenFill xmlns:a14="http://schemas.microsoft.com/office/drawing/2010/main">
                <a:solidFill>
                  <a:srgbClr val="FFFFFF"/>
                </a:solidFill>
              </a14:hiddenFill>
            </a:ext>
          </a:extLst>
        </p:spPr>
      </p:pic>
      <p:grpSp>
        <p:nvGrpSpPr>
          <p:cNvPr id="156" name="Google Shape;1031;p37"/>
          <p:cNvGrpSpPr/>
          <p:nvPr/>
        </p:nvGrpSpPr>
        <p:grpSpPr>
          <a:xfrm flipH="1">
            <a:off x="3165830" y="5272405"/>
            <a:ext cx="818299" cy="894810"/>
            <a:chOff x="2013650" y="1733325"/>
            <a:chExt cx="407750" cy="445875"/>
          </a:xfrm>
        </p:grpSpPr>
        <p:sp>
          <p:nvSpPr>
            <p:cNvPr id="157"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8"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59"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0"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1"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2"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3"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4"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5"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6"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7"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8"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69"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0"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1"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2"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3"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74" name="Google Shape;1031;p37"/>
          <p:cNvGrpSpPr/>
          <p:nvPr/>
        </p:nvGrpSpPr>
        <p:grpSpPr>
          <a:xfrm flipH="1">
            <a:off x="3574977" y="2285526"/>
            <a:ext cx="1544346" cy="1688742"/>
            <a:chOff x="2013650" y="1733325"/>
            <a:chExt cx="407750" cy="445875"/>
          </a:xfrm>
        </p:grpSpPr>
        <p:sp>
          <p:nvSpPr>
            <p:cNvPr id="17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7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8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192" name="Google Shape;1012;p37"/>
          <p:cNvGrpSpPr/>
          <p:nvPr/>
        </p:nvGrpSpPr>
        <p:grpSpPr>
          <a:xfrm>
            <a:off x="7824880" y="5002550"/>
            <a:ext cx="1361326" cy="1385868"/>
            <a:chOff x="5949775" y="2481625"/>
            <a:chExt cx="407775" cy="445825"/>
          </a:xfrm>
        </p:grpSpPr>
        <p:sp>
          <p:nvSpPr>
            <p:cNvPr id="193"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4"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5"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6"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7"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8"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99"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0"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1"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2"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3"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4"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5"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6"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7"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8"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09"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0"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211" name="Google Shape;1012;p37"/>
          <p:cNvGrpSpPr/>
          <p:nvPr/>
        </p:nvGrpSpPr>
        <p:grpSpPr>
          <a:xfrm>
            <a:off x="7800742" y="2774527"/>
            <a:ext cx="754184" cy="767780"/>
            <a:chOff x="5949775" y="2481625"/>
            <a:chExt cx="407775" cy="445825"/>
          </a:xfrm>
        </p:grpSpPr>
        <p:sp>
          <p:nvSpPr>
            <p:cNvPr id="212"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3"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4"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5"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6"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7"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8"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19"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0"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1"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2"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3"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4"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5"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6"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7"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8"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229"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grpSp>
      <p:grpSp>
        <p:nvGrpSpPr>
          <p:cNvPr id="41" name="Group 40"/>
          <p:cNvGrpSpPr/>
          <p:nvPr/>
        </p:nvGrpSpPr>
        <p:grpSpPr>
          <a:xfrm>
            <a:off x="634060" y="493207"/>
            <a:ext cx="8059630" cy="1303332"/>
            <a:chOff x="614791" y="53448"/>
            <a:chExt cx="8500391" cy="1374608"/>
          </a:xfrm>
        </p:grpSpPr>
        <p:sp>
          <p:nvSpPr>
            <p:cNvPr id="40" name="Rounded Rectangle 39"/>
            <p:cNvSpPr/>
            <p:nvPr/>
          </p:nvSpPr>
          <p:spPr>
            <a:xfrm>
              <a:off x="614791" y="53448"/>
              <a:ext cx="8500391" cy="1374608"/>
            </a:xfrm>
            <a:prstGeom prst="roundRect">
              <a:avLst/>
            </a:prstGeom>
            <a:solidFill>
              <a:schemeClr val="bg1">
                <a:alpha val="5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en-US" sz="1707" b="0" i="0" u="none" strike="noStrike" kern="1200" cap="none" spc="0" normalizeH="0" baseline="0" noProof="0">
                <a:ln>
                  <a:noFill/>
                </a:ln>
                <a:solidFill>
                  <a:prstClr val="white"/>
                </a:solidFill>
                <a:effectLst/>
                <a:uLnTx/>
                <a:uFillTx/>
                <a:latin typeface="Calibri"/>
                <a:ea typeface="+mn-ea"/>
                <a:cs typeface="+mn-cs"/>
              </a:endParaRPr>
            </a:p>
          </p:txBody>
        </p:sp>
        <p:sp>
          <p:nvSpPr>
            <p:cNvPr id="249" name="Rectangle 248"/>
            <p:cNvSpPr/>
            <p:nvPr/>
          </p:nvSpPr>
          <p:spPr>
            <a:xfrm>
              <a:off x="986389" y="79032"/>
              <a:ext cx="7652177" cy="1200192"/>
            </a:xfrm>
            <a:prstGeom prst="rect">
              <a:avLst/>
            </a:prstGeom>
            <a:noFill/>
          </p:spPr>
          <p:txBody>
            <a:bodyPr wrap="square" lIns="86699" tIns="43349" rIns="86699" bIns="43349">
              <a:spAutoFit/>
            </a:bodyP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Cảm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các</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bạn</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giúp</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chúng</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mình</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nhé</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Mật</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đã</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đủ</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cho</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ngày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hôm</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nay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rồi</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r>
                <a:rPr kumimoji="0" lang="en-US" sz="3413" b="1" i="0" u="none" strike="noStrike" kern="1200" cap="none" spc="0" normalizeH="0" baseline="0" noProof="0" dirty="0" err="1">
                  <a:ln>
                    <a:noFill/>
                  </a:ln>
                  <a:solidFill>
                    <a:srgbClr val="C00000"/>
                  </a:solidFill>
                  <a:effectLst/>
                  <a:uLnTx/>
                  <a:uFillTx/>
                  <a:latin typeface="Calibri" panose="020F0502020204030204" pitchFamily="34" charset="0"/>
                  <a:ea typeface="宋体" panose="02010600030101010101" pitchFamily="2" charset="-122"/>
                  <a:cs typeface="+mn-cs"/>
                </a:rPr>
                <a:t>này</a:t>
              </a:r>
              <a:r>
                <a:rPr kumimoji="0" lang="en-US" sz="3413"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 </a:t>
              </a:r>
            </a:p>
          </p:txBody>
        </p:sp>
      </p:grpSp>
    </p:spTree>
    <p:extLst>
      <p:ext uri="{BB962C8B-B14F-4D97-AF65-F5344CB8AC3E}">
        <p14:creationId xmlns:p14="http://schemas.microsoft.com/office/powerpoint/2010/main" val="412044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nodeType="withEffect">
                                  <p:stCondLst>
                                    <p:cond delay="0"/>
                                  </p:stCondLst>
                                  <p:childTnLst>
                                    <p:animEffect transition="out" filter="fade">
                                      <p:cBhvr>
                                        <p:cTn id="6" dur="500" tmFilter="0, 0; .2, .5; .8, .5; 1, 0"/>
                                        <p:tgtEl>
                                          <p:spTgt spid="82"/>
                                        </p:tgtEl>
                                      </p:cBhvr>
                                    </p:animEffect>
                                    <p:animScale>
                                      <p:cBhvr>
                                        <p:cTn id="7" dur="250" autoRev="1" fill="hold"/>
                                        <p:tgtEl>
                                          <p:spTgt spid="82"/>
                                        </p:tgtEl>
                                      </p:cBhvr>
                                      <p:by x="105000" y="105000"/>
                                    </p:animScale>
                                  </p:childTnLst>
                                </p:cTn>
                              </p:par>
                              <p:par>
                                <p:cTn id="8" presetID="32" presetClass="emph" presetSubtype="0" repeatCount="indefinite" fill="hold" nodeType="withEffect">
                                  <p:stCondLst>
                                    <p:cond delay="0"/>
                                  </p:stCondLst>
                                  <p:childTnLst>
                                    <p:animRot by="120000">
                                      <p:cBhvr>
                                        <p:cTn id="9" dur="200" fill="hold">
                                          <p:stCondLst>
                                            <p:cond delay="0"/>
                                          </p:stCondLst>
                                        </p:cTn>
                                        <p:tgtEl>
                                          <p:spTgt spid="82"/>
                                        </p:tgtEl>
                                        <p:attrNameLst>
                                          <p:attrName>r</p:attrName>
                                        </p:attrNameLst>
                                      </p:cBhvr>
                                    </p:animRot>
                                    <p:animRot by="-240000">
                                      <p:cBhvr>
                                        <p:cTn id="10" dur="400" fill="hold">
                                          <p:stCondLst>
                                            <p:cond delay="400"/>
                                          </p:stCondLst>
                                        </p:cTn>
                                        <p:tgtEl>
                                          <p:spTgt spid="82"/>
                                        </p:tgtEl>
                                        <p:attrNameLst>
                                          <p:attrName>r</p:attrName>
                                        </p:attrNameLst>
                                      </p:cBhvr>
                                    </p:animRot>
                                    <p:animRot by="240000">
                                      <p:cBhvr>
                                        <p:cTn id="11" dur="400" fill="hold">
                                          <p:stCondLst>
                                            <p:cond delay="800"/>
                                          </p:stCondLst>
                                        </p:cTn>
                                        <p:tgtEl>
                                          <p:spTgt spid="82"/>
                                        </p:tgtEl>
                                        <p:attrNameLst>
                                          <p:attrName>r</p:attrName>
                                        </p:attrNameLst>
                                      </p:cBhvr>
                                    </p:animRot>
                                    <p:animRot by="-240000">
                                      <p:cBhvr>
                                        <p:cTn id="12" dur="400" fill="hold">
                                          <p:stCondLst>
                                            <p:cond delay="1200"/>
                                          </p:stCondLst>
                                        </p:cTn>
                                        <p:tgtEl>
                                          <p:spTgt spid="82"/>
                                        </p:tgtEl>
                                        <p:attrNameLst>
                                          <p:attrName>r</p:attrName>
                                        </p:attrNameLst>
                                      </p:cBhvr>
                                    </p:animRot>
                                    <p:animRot by="120000">
                                      <p:cBhvr>
                                        <p:cTn id="13" dur="400" fill="hold">
                                          <p:stCondLst>
                                            <p:cond delay="1600"/>
                                          </p:stCondLst>
                                        </p:cTn>
                                        <p:tgtEl>
                                          <p:spTgt spid="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6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0" y="-28575"/>
            <a:ext cx="12249785" cy="6886575"/>
          </a:xfrm>
          <a:prstGeom prst="rect">
            <a:avLst/>
          </a:prstGeom>
        </p:spPr>
      </p:pic>
      <p:grpSp>
        <p:nvGrpSpPr>
          <p:cNvPr id="16" name="组合 53">
            <a:extLst>
              <a:ext uri="{FF2B5EF4-FFF2-40B4-BE49-F238E27FC236}">
                <a16:creationId xmlns:a16="http://schemas.microsoft.com/office/drawing/2014/main" id="{0D6C0D19-A3CD-493C-8DC6-0F50A019D54B}"/>
              </a:ext>
            </a:extLst>
          </p:cNvPr>
          <p:cNvGrpSpPr/>
          <p:nvPr/>
        </p:nvGrpSpPr>
        <p:grpSpPr>
          <a:xfrm>
            <a:off x="3803374" y="-414551"/>
            <a:ext cx="4901483" cy="2467262"/>
            <a:chOff x="9564105" y="-41534"/>
            <a:chExt cx="1942865" cy="1411513"/>
          </a:xfrm>
        </p:grpSpPr>
        <p:sp>
          <p:nvSpPr>
            <p:cNvPr id="18" name="圆角矩形 46">
              <a:extLst>
                <a:ext uri="{FF2B5EF4-FFF2-40B4-BE49-F238E27FC236}">
                  <a16:creationId xmlns:a16="http://schemas.microsoft.com/office/drawing/2014/main" id="{E5DF681F-104D-4117-BEAD-807E063C69C7}"/>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nvGrpSpPr>
            <p:cNvPr id="19" name="组合 47">
              <a:extLst>
                <a:ext uri="{FF2B5EF4-FFF2-40B4-BE49-F238E27FC236}">
                  <a16:creationId xmlns:a16="http://schemas.microsoft.com/office/drawing/2014/main" id="{A2A57A23-A713-4562-90C4-2DB9793E192E}"/>
                </a:ext>
              </a:extLst>
            </p:cNvPr>
            <p:cNvGrpSpPr/>
            <p:nvPr/>
          </p:nvGrpSpPr>
          <p:grpSpPr>
            <a:xfrm>
              <a:off x="9932705" y="-41534"/>
              <a:ext cx="131459" cy="696270"/>
              <a:chOff x="2258684" y="533582"/>
              <a:chExt cx="303045" cy="1605072"/>
            </a:xfrm>
            <a:effectLst/>
          </p:grpSpPr>
          <p:pic>
            <p:nvPicPr>
              <p:cNvPr id="23" name="图片 51">
                <a:extLst>
                  <a:ext uri="{FF2B5EF4-FFF2-40B4-BE49-F238E27FC236}">
                    <a16:creationId xmlns:a16="http://schemas.microsoft.com/office/drawing/2014/main" id="{AEF2C2E9-90A5-4502-AE35-6EE3A88B16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24" name="直接连接符 52">
                <a:extLst>
                  <a:ext uri="{FF2B5EF4-FFF2-40B4-BE49-F238E27FC236}">
                    <a16:creationId xmlns:a16="http://schemas.microsoft.com/office/drawing/2014/main" id="{0360688F-4752-4EDC-B868-CFDFDDA35D47}"/>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0" name="组合 48">
              <a:extLst>
                <a:ext uri="{FF2B5EF4-FFF2-40B4-BE49-F238E27FC236}">
                  <a16:creationId xmlns:a16="http://schemas.microsoft.com/office/drawing/2014/main" id="{586FAE61-DE76-4306-8CF2-3F8D321C8B3B}"/>
                </a:ext>
              </a:extLst>
            </p:cNvPr>
            <p:cNvGrpSpPr/>
            <p:nvPr/>
          </p:nvGrpSpPr>
          <p:grpSpPr>
            <a:xfrm>
              <a:off x="11076315" y="-41534"/>
              <a:ext cx="131459" cy="696270"/>
              <a:chOff x="2279650" y="533582"/>
              <a:chExt cx="303045" cy="1605072"/>
            </a:xfrm>
            <a:effectLst/>
          </p:grpSpPr>
          <p:pic>
            <p:nvPicPr>
              <p:cNvPr id="21" name="图片 49">
                <a:extLst>
                  <a:ext uri="{FF2B5EF4-FFF2-40B4-BE49-F238E27FC236}">
                    <a16:creationId xmlns:a16="http://schemas.microsoft.com/office/drawing/2014/main" id="{2667AD38-1157-4F95-A2D4-FE5853E68B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22" name="直接连接符 50">
                <a:extLst>
                  <a:ext uri="{FF2B5EF4-FFF2-40B4-BE49-F238E27FC236}">
                    <a16:creationId xmlns:a16="http://schemas.microsoft.com/office/drawing/2014/main" id="{2000CAA9-A8A1-4E0B-97C4-7A1949DAF7B5}"/>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14" name="Picture 13" descr="Logo&#10;&#10;Description automatically generated">
            <a:extLst>
              <a:ext uri="{FF2B5EF4-FFF2-40B4-BE49-F238E27FC236}">
                <a16:creationId xmlns:a16="http://schemas.microsoft.com/office/drawing/2014/main" id="{910C19F5-C52A-454E-848F-362DE64CA01F}"/>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401951" y="802498"/>
            <a:ext cx="4568076" cy="1543050"/>
          </a:xfrm>
          <a:prstGeom prst="rect">
            <a:avLst/>
          </a:prstGeom>
        </p:spPr>
      </p:pic>
      <p:sp>
        <p:nvSpPr>
          <p:cNvPr id="3" name="Rectangle: Rounded Corners 2">
            <a:extLst>
              <a:ext uri="{FF2B5EF4-FFF2-40B4-BE49-F238E27FC236}">
                <a16:creationId xmlns:a16="http://schemas.microsoft.com/office/drawing/2014/main" id="{98EF2E98-A4A5-4CDD-9BCD-9D073011C131}"/>
              </a:ext>
            </a:extLst>
          </p:cNvPr>
          <p:cNvSpPr/>
          <p:nvPr/>
        </p:nvSpPr>
        <p:spPr>
          <a:xfrm>
            <a:off x="1618899" y="2657475"/>
            <a:ext cx="9610725" cy="1543050"/>
          </a:xfrm>
          <a:prstGeom prst="roundRect">
            <a:avLst/>
          </a:prstGeom>
          <a:ln w="57150">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glow rad="228600">
                  <a:srgbClr val="05AFE3">
                    <a:satMod val="175000"/>
                    <a:alpha val="40000"/>
                  </a:srgbClr>
                </a:glow>
              </a:effectLst>
              <a:uLnTx/>
              <a:uFillTx/>
              <a:latin typeface="Pattaya" panose="00000500000000000000" pitchFamily="2" charset="-34"/>
              <a:ea typeface="Microsoft YaHei"/>
              <a:cs typeface="Pattaya" panose="00000500000000000000" pitchFamily="2" charset="-34"/>
            </a:endParaRPr>
          </a:p>
        </p:txBody>
      </p:sp>
      <p:pic>
        <p:nvPicPr>
          <p:cNvPr id="5" name="Picture 4">
            <a:extLst>
              <a:ext uri="{FF2B5EF4-FFF2-40B4-BE49-F238E27FC236}">
                <a16:creationId xmlns:a16="http://schemas.microsoft.com/office/drawing/2014/main" id="{704CEA46-5C78-43C9-92D4-51941FE0F26B}"/>
              </a:ext>
            </a:extLst>
          </p:cNvPr>
          <p:cNvPicPr>
            <a:picLocks noChangeAspect="1"/>
          </p:cNvPicPr>
          <p:nvPr/>
        </p:nvPicPr>
        <p:blipFill>
          <a:blip r:embed="rId8"/>
          <a:stretch>
            <a:fillRect/>
          </a:stretch>
        </p:blipFill>
        <p:spPr>
          <a:xfrm>
            <a:off x="1743426" y="2883784"/>
            <a:ext cx="9486198" cy="1201016"/>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53" presetClass="entr" presetSubtype="16" fill="hold" nodeType="withEffect">
                                  <p:stCondLst>
                                    <p:cond delay="25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pic>
        <p:nvPicPr>
          <p:cNvPr id="5" name="Picture 4" descr="A picture containing text&#10;&#10;Description automatically generated">
            <a:extLst>
              <a:ext uri="{FF2B5EF4-FFF2-40B4-BE49-F238E27FC236}">
                <a16:creationId xmlns:a16="http://schemas.microsoft.com/office/drawing/2014/main" id="{2B64F347-930E-4FA4-971C-36070969FA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1343" y="865074"/>
            <a:ext cx="4530934" cy="1552907"/>
          </a:xfrm>
          <a:prstGeom prst="rect">
            <a:avLst/>
          </a:prstGeom>
        </p:spPr>
      </p:pic>
      <p:grpSp>
        <p:nvGrpSpPr>
          <p:cNvPr id="6" name="Group 5">
            <a:extLst>
              <a:ext uri="{FF2B5EF4-FFF2-40B4-BE49-F238E27FC236}">
                <a16:creationId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id="{68AF3441-2ABC-4134-B85B-EC53AEC571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95687441"/>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66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66000">
                                          <p:cBhvr additive="base">
                                            <p:cTn id="19" dur="500" fill="hold"/>
                                            <p:tgtEl>
                                              <p:spTgt spid="5"/>
                                            </p:tgtEl>
                                            <p:attrNameLst>
                                              <p:attrName>ppt_x</p:attrName>
                                            </p:attrNameLst>
                                          </p:cBhvr>
                                          <p:tavLst>
                                            <p:tav tm="0">
                                              <p:val>
                                                <p:strVal val="1+#ppt_w/2"/>
                                              </p:val>
                                            </p:tav>
                                            <p:tav tm="100000">
                                              <p:val>
                                                <p:strVal val="#ppt_x"/>
                                              </p:val>
                                            </p:tav>
                                          </p:tavLst>
                                        </p:anim>
                                        <p:anim calcmode="lin" valueType="num" p14:bounceEnd="66000">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14:presetBounceEnd="66000">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14:bounceEnd="66000">
                                          <p:cBhvr additive="base">
                                            <p:cTn id="23"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F:\1914986_1350306881 [转换].png">
            <a:extLst>
              <a:ext uri="{FF2B5EF4-FFF2-40B4-BE49-F238E27FC236}">
                <a16:creationId xmlns:a16="http://schemas.microsoft.com/office/drawing/2014/main" id="{EF7DE185-C05E-4E3C-8978-DF378852E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33184" b="20433"/>
          <a:stretch/>
        </p:blipFill>
        <p:spPr bwMode="auto">
          <a:xfrm>
            <a:off x="6243778" y="4223111"/>
            <a:ext cx="5448854" cy="2634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5468d5583d3d6.png">
            <a:extLst>
              <a:ext uri="{FF2B5EF4-FFF2-40B4-BE49-F238E27FC236}">
                <a16:creationId xmlns:a16="http://schemas.microsoft.com/office/drawing/2014/main" id="{7E56802A-5905-4275-A21B-1900A95EF4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06" r="41622"/>
          <a:stretch/>
        </p:blipFill>
        <p:spPr bwMode="auto">
          <a:xfrm flipH="1">
            <a:off x="10063401" y="1727360"/>
            <a:ext cx="1720542" cy="509913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A1123979-EB99-4D60-A163-919E0E951D21}"/>
              </a:ext>
            </a:extLst>
          </p:cNvPr>
          <p:cNvGrpSpPr/>
          <p:nvPr/>
        </p:nvGrpSpPr>
        <p:grpSpPr>
          <a:xfrm>
            <a:off x="571501" y="90031"/>
            <a:ext cx="10944224" cy="1151938"/>
            <a:chOff x="2873170" y="343910"/>
            <a:chExt cx="4357102" cy="2185113"/>
          </a:xfrm>
        </p:grpSpPr>
        <p:sp>
          <p:nvSpPr>
            <p:cNvPr id="14" name="îṥḷíďê">
              <a:extLst>
                <a:ext uri="{FF2B5EF4-FFF2-40B4-BE49-F238E27FC236}">
                  <a16:creationId xmlns:a16="http://schemas.microsoft.com/office/drawing/2014/main" id="{B88CC9F0-436A-447A-AF72-89048CFE1DCA}"/>
                </a:ext>
              </a:extLst>
            </p:cNvPr>
            <p:cNvSpPr/>
            <p:nvPr/>
          </p:nvSpPr>
          <p:spPr bwMode="auto">
            <a:xfrm>
              <a:off x="2873170" y="343910"/>
              <a:ext cx="4342058" cy="2185113"/>
            </a:xfrm>
            <a:prstGeom prst="roundRect">
              <a:avLst>
                <a:gd name="adj" fmla="val 50000"/>
              </a:avLst>
            </a:prstGeom>
            <a:solidFill>
              <a:schemeClr val="bg1"/>
            </a:solidFill>
            <a:ln w="76200" cap="rnd" cmpd="thickThin">
              <a:solidFill>
                <a:schemeClr val="accent1"/>
              </a:solidFill>
              <a:prstDash val="sysDash"/>
              <a:round/>
              <a:headEnd/>
              <a:tailEnd/>
            </a:ln>
          </p:spPr>
          <p:txBody>
            <a:bodyPr rot="0" spcFirstLastPara="0" vertOverflow="overflow" horzOverflow="overflow" vert="horz" wrap="square" lIns="68755" tIns="34378" rIns="68755" bIns="3437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en-US" altLang="zh-CN" sz="1053"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5" name="Google Shape;5317;p41">
              <a:extLst>
                <a:ext uri="{FF2B5EF4-FFF2-40B4-BE49-F238E27FC236}">
                  <a16:creationId xmlns:a16="http://schemas.microsoft.com/office/drawing/2014/main" id="{4627BE6F-4EE8-4385-B0BE-4E781D87AB7A}"/>
                </a:ext>
              </a:extLst>
            </p:cNvPr>
            <p:cNvSpPr txBox="1">
              <a:spLocks/>
            </p:cNvSpPr>
            <p:nvPr/>
          </p:nvSpPr>
          <p:spPr>
            <a:xfrm>
              <a:off x="2984395" y="440029"/>
              <a:ext cx="4245877" cy="1004055"/>
            </a:xfrm>
            <a:prstGeom prst="rect">
              <a:avLst/>
            </a:prstGeom>
            <a:noFill/>
            <a:ln>
              <a:noFill/>
            </a:ln>
          </p:spPr>
          <p:txBody>
            <a:bodyPr spcFirstLastPara="1" wrap="square" lIns="68744" tIns="68744" rIns="68744" bIns="68744"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6777" rtl="0" eaLnBrk="1" fontAlgn="auto" latinLnBrk="0" hangingPunct="1">
                <a:lnSpc>
                  <a:spcPct val="100000"/>
                </a:lnSpc>
                <a:spcBef>
                  <a:spcPts val="0"/>
                </a:spcBef>
                <a:spcAft>
                  <a:spcPts val="0"/>
                </a:spcAft>
                <a:buClr>
                  <a:prstClr val="black"/>
                </a:buClr>
                <a:buSzPts val="2800"/>
                <a:buFont typeface="Gloria Hallelujah"/>
                <a:buNone/>
                <a:tabLst/>
                <a:defRPr/>
              </a:pPr>
              <a:r>
                <a:rPr lang="vi-VN" sz="320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Viết đoạn văn nêu tình cảm, cảm xúc đối với một người mà em yêu quý.</a:t>
              </a:r>
              <a:endParaRPr kumimoji="0" lang="en-US" sz="320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Gloria Hallelujah"/>
              </a:endParaRPr>
            </a:p>
          </p:txBody>
        </p:sp>
      </p:grpSp>
      <p:grpSp>
        <p:nvGrpSpPr>
          <p:cNvPr id="17" name="Group 16">
            <a:extLst>
              <a:ext uri="{FF2B5EF4-FFF2-40B4-BE49-F238E27FC236}">
                <a16:creationId xmlns:a16="http://schemas.microsoft.com/office/drawing/2014/main" id="{57416595-366C-4267-82C1-4272608C6870}"/>
              </a:ext>
            </a:extLst>
          </p:cNvPr>
          <p:cNvGrpSpPr/>
          <p:nvPr/>
        </p:nvGrpSpPr>
        <p:grpSpPr>
          <a:xfrm>
            <a:off x="1848678" y="1689753"/>
            <a:ext cx="7869381" cy="646331"/>
            <a:chOff x="1268940" y="1685449"/>
            <a:chExt cx="4311916" cy="644685"/>
          </a:xfrm>
        </p:grpSpPr>
        <p:sp>
          <p:nvSpPr>
            <p:cNvPr id="4" name="TextBox 3">
              <a:extLst>
                <a:ext uri="{FF2B5EF4-FFF2-40B4-BE49-F238E27FC236}">
                  <a16:creationId xmlns:a16="http://schemas.microsoft.com/office/drawing/2014/main" id="{6A087911-4418-41FB-856B-AFAADFB79C0A}"/>
                </a:ext>
              </a:extLst>
            </p:cNvPr>
            <p:cNvSpPr txBox="1"/>
            <p:nvPr/>
          </p:nvSpPr>
          <p:spPr>
            <a:xfrm>
              <a:off x="1387860" y="1685449"/>
              <a:ext cx="4192996" cy="644685"/>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Giới thiệu về người mà em yêu quý</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Oval 2">
              <a:extLst>
                <a:ext uri="{FF2B5EF4-FFF2-40B4-BE49-F238E27FC236}">
                  <a16:creationId xmlns:a16="http://schemas.microsoft.com/office/drawing/2014/main" id="{52C3D8F9-0463-4F0E-86FD-56D5DD184C4A}"/>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5" name="Freeform: Shape 24">
            <a:extLst>
              <a:ext uri="{FF2B5EF4-FFF2-40B4-BE49-F238E27FC236}">
                <a16:creationId xmlns:a16="http://schemas.microsoft.com/office/drawing/2014/main" id="{21A77228-8BFC-4409-80D5-19859B6C86E2}"/>
              </a:ext>
            </a:extLst>
          </p:cNvPr>
          <p:cNvSpPr/>
          <p:nvPr/>
        </p:nvSpPr>
        <p:spPr>
          <a:xfrm rot="781238">
            <a:off x="-1577345" y="1912039"/>
            <a:ext cx="3911895" cy="5345262"/>
          </a:xfrm>
          <a:custGeom>
            <a:avLst/>
            <a:gdLst>
              <a:gd name="connsiteX0" fmla="*/ 1892356 w 7303412"/>
              <a:gd name="connsiteY0" fmla="*/ 623615 h 11906050"/>
              <a:gd name="connsiteX1" fmla="*/ 4235986 w 7303412"/>
              <a:gd name="connsiteY1" fmla="*/ 2810524 h 11906050"/>
              <a:gd name="connsiteX2" fmla="*/ 4478992 w 7303412"/>
              <a:gd name="connsiteY2" fmla="*/ 4197281 h 11906050"/>
              <a:gd name="connsiteX3" fmla="*/ 6003545 w 7303412"/>
              <a:gd name="connsiteY3" fmla="*/ 7540561 h 11906050"/>
              <a:gd name="connsiteX4" fmla="*/ 7213638 w 7303412"/>
              <a:gd name="connsiteY4" fmla="*/ 11906051 h 11906050"/>
              <a:gd name="connsiteX5" fmla="*/ 0 w 7303412"/>
              <a:gd name="connsiteY5" fmla="*/ 11906051 h 11906050"/>
              <a:gd name="connsiteX6" fmla="*/ 0 w 7303412"/>
              <a:gd name="connsiteY6" fmla="*/ 0 h 11906050"/>
              <a:gd name="connsiteX7" fmla="*/ 1892356 w 7303412"/>
              <a:gd name="connsiteY7" fmla="*/ 623615 h 1190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0">
                <a:moveTo>
                  <a:pt x="1892356" y="623615"/>
                </a:moveTo>
                <a:cubicBezTo>
                  <a:pt x="1892356" y="623615"/>
                  <a:pt x="3536601" y="915252"/>
                  <a:pt x="4235986" y="2810524"/>
                </a:cubicBezTo>
                <a:cubicBezTo>
                  <a:pt x="4397990" y="3249645"/>
                  <a:pt x="4475206" y="3721890"/>
                  <a:pt x="4478992" y="4197281"/>
                </a:cubicBezTo>
                <a:cubicBezTo>
                  <a:pt x="4483437" y="4772969"/>
                  <a:pt x="4660259" y="6104951"/>
                  <a:pt x="6003545" y="7540561"/>
                </a:cubicBezTo>
                <a:cubicBezTo>
                  <a:pt x="7793989" y="9453968"/>
                  <a:pt x="7213638" y="11906051"/>
                  <a:pt x="7213638" y="11906051"/>
                </a:cubicBezTo>
                <a:lnTo>
                  <a:pt x="0" y="11906051"/>
                </a:lnTo>
                <a:lnTo>
                  <a:pt x="0" y="0"/>
                </a:lnTo>
                <a:lnTo>
                  <a:pt x="1892356" y="623615"/>
                </a:lnTo>
                <a:close/>
              </a:path>
            </a:pathLst>
          </a:custGeom>
          <a:solidFill>
            <a:srgbClr val="D1E3F3"/>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Shape 25">
            <a:extLst>
              <a:ext uri="{FF2B5EF4-FFF2-40B4-BE49-F238E27FC236}">
                <a16:creationId xmlns:a16="http://schemas.microsoft.com/office/drawing/2014/main" id="{FA079BCA-A64A-487E-8600-686BC4B36432}"/>
              </a:ext>
            </a:extLst>
          </p:cNvPr>
          <p:cNvSpPr/>
          <p:nvPr/>
        </p:nvSpPr>
        <p:spPr>
          <a:xfrm rot="20910766">
            <a:off x="-183917" y="5440983"/>
            <a:ext cx="4385413" cy="4331006"/>
          </a:xfrm>
          <a:custGeom>
            <a:avLst/>
            <a:gdLst>
              <a:gd name="connsiteX0" fmla="*/ 1892356 w 7303412"/>
              <a:gd name="connsiteY0" fmla="*/ 623615 h 11906051"/>
              <a:gd name="connsiteX1" fmla="*/ 4235986 w 7303412"/>
              <a:gd name="connsiteY1" fmla="*/ 2810524 h 11906051"/>
              <a:gd name="connsiteX2" fmla="*/ 4478992 w 7303412"/>
              <a:gd name="connsiteY2" fmla="*/ 4197281 h 11906051"/>
              <a:gd name="connsiteX3" fmla="*/ 6003545 w 7303412"/>
              <a:gd name="connsiteY3" fmla="*/ 7540561 h 11906051"/>
              <a:gd name="connsiteX4" fmla="*/ 7213638 w 7303412"/>
              <a:gd name="connsiteY4" fmla="*/ 11906052 h 11906051"/>
              <a:gd name="connsiteX5" fmla="*/ 0 w 7303412"/>
              <a:gd name="connsiteY5" fmla="*/ 11906052 h 11906051"/>
              <a:gd name="connsiteX6" fmla="*/ 0 w 7303412"/>
              <a:gd name="connsiteY6" fmla="*/ 0 h 11906051"/>
              <a:gd name="connsiteX7" fmla="*/ 1892356 w 7303412"/>
              <a:gd name="connsiteY7" fmla="*/ 623615 h 119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1">
                <a:moveTo>
                  <a:pt x="1892356" y="623615"/>
                </a:moveTo>
                <a:cubicBezTo>
                  <a:pt x="1892356" y="623615"/>
                  <a:pt x="3536601" y="915252"/>
                  <a:pt x="4235986" y="2810524"/>
                </a:cubicBezTo>
                <a:cubicBezTo>
                  <a:pt x="4397990" y="3249645"/>
                  <a:pt x="4475206" y="3721890"/>
                  <a:pt x="4478992" y="4197281"/>
                </a:cubicBezTo>
                <a:cubicBezTo>
                  <a:pt x="4483437" y="4772968"/>
                  <a:pt x="4660259" y="6104951"/>
                  <a:pt x="6003545" y="7540561"/>
                </a:cubicBezTo>
                <a:cubicBezTo>
                  <a:pt x="7793989" y="9453967"/>
                  <a:pt x="7213638" y="11906052"/>
                  <a:pt x="7213638" y="11906052"/>
                </a:cubicBezTo>
                <a:lnTo>
                  <a:pt x="0" y="11906052"/>
                </a:lnTo>
                <a:lnTo>
                  <a:pt x="0" y="0"/>
                </a:lnTo>
                <a:lnTo>
                  <a:pt x="1892356" y="623615"/>
                </a:lnTo>
                <a:close/>
              </a:path>
            </a:pathLst>
          </a:custGeom>
          <a:solidFill>
            <a:schemeClr val="accent1">
              <a:lumMod val="60000"/>
              <a:lumOff val="40000"/>
            </a:schemeClr>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grpSp>
        <p:nvGrpSpPr>
          <p:cNvPr id="22" name="Group 21">
            <a:extLst>
              <a:ext uri="{FF2B5EF4-FFF2-40B4-BE49-F238E27FC236}">
                <a16:creationId xmlns:a16="http://schemas.microsoft.com/office/drawing/2014/main" id="{4264E237-DF1C-4398-8F2E-21BEFCE2D0D8}"/>
              </a:ext>
            </a:extLst>
          </p:cNvPr>
          <p:cNvGrpSpPr/>
          <p:nvPr/>
        </p:nvGrpSpPr>
        <p:grpSpPr>
          <a:xfrm>
            <a:off x="1763850" y="2598273"/>
            <a:ext cx="7869381" cy="1200329"/>
            <a:chOff x="1268940" y="1685449"/>
            <a:chExt cx="4311916" cy="1197272"/>
          </a:xfrm>
        </p:grpSpPr>
        <p:sp>
          <p:nvSpPr>
            <p:cNvPr id="23" name="TextBox 22">
              <a:extLst>
                <a:ext uri="{FF2B5EF4-FFF2-40B4-BE49-F238E27FC236}">
                  <a16:creationId xmlns:a16="http://schemas.microsoft.com/office/drawing/2014/main" id="{65E40636-0AE0-45A6-B68E-9F87FFDA4C0B}"/>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Nêu những điểm mà em thấy ấn tượng về người đó</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Oval 23">
              <a:extLst>
                <a:ext uri="{FF2B5EF4-FFF2-40B4-BE49-F238E27FC236}">
                  <a16:creationId xmlns:a16="http://schemas.microsoft.com/office/drawing/2014/main" id="{0685EABC-FB97-4071-AB8B-75341D2ED2FB}"/>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4" name="Group 33">
            <a:extLst>
              <a:ext uri="{FF2B5EF4-FFF2-40B4-BE49-F238E27FC236}">
                <a16:creationId xmlns:a16="http://schemas.microsoft.com/office/drawing/2014/main" id="{EF398EDA-FE61-4144-B61E-EBB1C248F213}"/>
              </a:ext>
            </a:extLst>
          </p:cNvPr>
          <p:cNvGrpSpPr/>
          <p:nvPr/>
        </p:nvGrpSpPr>
        <p:grpSpPr>
          <a:xfrm>
            <a:off x="1694652" y="4356079"/>
            <a:ext cx="7869381" cy="1200329"/>
            <a:chOff x="1268940" y="1685449"/>
            <a:chExt cx="4311916" cy="1197272"/>
          </a:xfrm>
        </p:grpSpPr>
        <p:sp>
          <p:nvSpPr>
            <p:cNvPr id="35" name="TextBox 34">
              <a:extLst>
                <a:ext uri="{FF2B5EF4-FFF2-40B4-BE49-F238E27FC236}">
                  <a16:creationId xmlns:a16="http://schemas.microsoft.com/office/drawing/2014/main" id="{34DFEF57-D6F5-4804-A922-26499F3BCC70}"/>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Nêu cảm xúc của em khi nghĩ đến người đó.</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Oval 35">
              <a:extLst>
                <a:ext uri="{FF2B5EF4-FFF2-40B4-BE49-F238E27FC236}">
                  <a16:creationId xmlns:a16="http://schemas.microsoft.com/office/drawing/2014/main" id="{4DEE1C6F-C760-4F78-8C85-3528DBDF0616}"/>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 name="Picture 27">
            <a:extLst>
              <a:ext uri="{FF2B5EF4-FFF2-40B4-BE49-F238E27FC236}">
                <a16:creationId xmlns:a16="http://schemas.microsoft.com/office/drawing/2014/main" id="{788A3AA4-57D4-4138-BBC2-82F11EDB4529}"/>
              </a:ext>
            </a:extLst>
          </p:cNvPr>
          <p:cNvPicPr>
            <a:picLocks noChangeAspect="1"/>
          </p:cNvPicPr>
          <p:nvPr/>
        </p:nvPicPr>
        <p:blipFill>
          <a:blip r:embed="rId5"/>
          <a:stretch>
            <a:fillRect/>
          </a:stretch>
        </p:blipFill>
        <p:spPr>
          <a:xfrm>
            <a:off x="9439438" y="3725896"/>
            <a:ext cx="2439123" cy="3116353"/>
          </a:xfrm>
          <a:prstGeom prst="rect">
            <a:avLst/>
          </a:prstGeom>
        </p:spPr>
      </p:pic>
    </p:spTree>
    <p:extLst>
      <p:ext uri="{BB962C8B-B14F-4D97-AF65-F5344CB8AC3E}">
        <p14:creationId xmlns:p14="http://schemas.microsoft.com/office/powerpoint/2010/main" val="2826105944"/>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66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66000">
                                          <p:cBhvr additive="base">
                                            <p:cTn id="11" dur="500" fill="hold"/>
                                            <p:tgtEl>
                                              <p:spTgt spid="25"/>
                                            </p:tgtEl>
                                            <p:attrNameLst>
                                              <p:attrName>ppt_x</p:attrName>
                                            </p:attrNameLst>
                                          </p:cBhvr>
                                          <p:tavLst>
                                            <p:tav tm="0">
                                              <p:val>
                                                <p:strVal val="0-#ppt_w/2"/>
                                              </p:val>
                                            </p:tav>
                                            <p:tav tm="100000">
                                              <p:val>
                                                <p:strVal val="#ppt_x"/>
                                              </p:val>
                                            </p:tav>
                                          </p:tavLst>
                                        </p:anim>
                                        <p:anim calcmode="lin" valueType="num" p14:bounceEnd="66000">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66000">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14:bounceEnd="66000">
                                          <p:cBhvr additive="base">
                                            <p:cTn id="15" dur="500" fill="hold"/>
                                            <p:tgtEl>
                                              <p:spTgt spid="26"/>
                                            </p:tgtEl>
                                            <p:attrNameLst>
                                              <p:attrName>ppt_x</p:attrName>
                                            </p:attrNameLst>
                                          </p:cBhvr>
                                          <p:tavLst>
                                            <p:tav tm="0">
                                              <p:val>
                                                <p:strVal val="0-#ppt_w/2"/>
                                              </p:val>
                                            </p:tav>
                                            <p:tav tm="100000">
                                              <p:val>
                                                <p:strVal val="#ppt_x"/>
                                              </p:val>
                                            </p:tav>
                                          </p:tavLst>
                                        </p:anim>
                                        <p:anim calcmode="lin" valueType="num" p14:bounceEnd="66000">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6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14:presetBounceEnd="6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66000">
                                          <p:cBhvr additive="base">
                                            <p:cTn id="24"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14:presetBounceEnd="66000">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14:bounceEnd="66000">
                                          <p:cBhvr additive="base">
                                            <p:cTn id="49" dur="500" fill="hold"/>
                                            <p:tgtEl>
                                              <p:spTgt spid="28"/>
                                            </p:tgtEl>
                                            <p:attrNameLst>
                                              <p:attrName>ppt_x</p:attrName>
                                            </p:attrNameLst>
                                          </p:cBhvr>
                                          <p:tavLst>
                                            <p:tav tm="0">
                                              <p:val>
                                                <p:strVal val="1+#ppt_w/2"/>
                                              </p:val>
                                            </p:tav>
                                            <p:tav tm="100000">
                                              <p:val>
                                                <p:strVal val="#ppt_x"/>
                                              </p:val>
                                            </p:tav>
                                          </p:tavLst>
                                        </p:anim>
                                        <p:anim calcmode="lin" valueType="num" p14:bounceEnd="66000">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5468d5583d3d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06" r="41622"/>
          <a:stretch/>
        </p:blipFill>
        <p:spPr bwMode="auto">
          <a:xfrm flipH="1">
            <a:off x="10614917" y="1681244"/>
            <a:ext cx="1720542" cy="50991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1914986_1350306881 [转换].png"/>
          <p:cNvPicPr>
            <a:picLocks noChangeAspect="1" noChangeArrowheads="1"/>
          </p:cNvPicPr>
          <p:nvPr/>
        </p:nvPicPr>
        <p:blipFill rotWithShape="1">
          <a:blip r:embed="rId4">
            <a:extLst>
              <a:ext uri="{28A0092B-C50C-407E-A947-70E740481C1C}">
                <a14:useLocalDpi xmlns:a14="http://schemas.microsoft.com/office/drawing/2010/main" val="0"/>
              </a:ext>
            </a:extLst>
          </a:blip>
          <a:srcRect t="1" r="33184" b="20433"/>
          <a:stretch/>
        </p:blipFill>
        <p:spPr bwMode="auto">
          <a:xfrm flipH="1">
            <a:off x="0" y="3934343"/>
            <a:ext cx="6319999" cy="295986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538592FE-945A-45A9-80DB-A7F0E6B6D2FE}"/>
              </a:ext>
            </a:extLst>
          </p:cNvPr>
          <p:cNvGrpSpPr/>
          <p:nvPr/>
        </p:nvGrpSpPr>
        <p:grpSpPr>
          <a:xfrm>
            <a:off x="2606787" y="1424208"/>
            <a:ext cx="6546738" cy="3968104"/>
            <a:chOff x="2606787" y="1424208"/>
            <a:chExt cx="6546738" cy="3968104"/>
          </a:xfrm>
        </p:grpSpPr>
        <p:sp>
          <p:nvSpPr>
            <p:cNvPr id="11" name="Rounded Rectangle 12">
              <a:extLst>
                <a:ext uri="{FF2B5EF4-FFF2-40B4-BE49-F238E27FC236}">
                  <a16:creationId xmlns:a16="http://schemas.microsoft.com/office/drawing/2014/main" id="{765BD791-DDBE-4385-ABDF-1220C23EE212}"/>
                </a:ext>
              </a:extLst>
            </p:cNvPr>
            <p:cNvSpPr/>
            <p:nvPr/>
          </p:nvSpPr>
          <p:spPr>
            <a:xfrm>
              <a:off x="2606787" y="1424208"/>
              <a:ext cx="6546738" cy="1464231"/>
            </a:xfrm>
            <a:prstGeom prst="roundRect">
              <a:avLst/>
            </a:prstGeom>
            <a:solidFill>
              <a:schemeClr val="accent2">
                <a:lumMod val="20000"/>
                <a:lumOff val="80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marL="0" marR="0" lvl="0" indent="0" algn="ctr" defTabSz="9167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gợi</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vở</a:t>
              </a:r>
              <a:endPar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4" descr="Free Blog Comment Icon of Colored Outline style - Available in SVG, PNG,  EPS, AI &amp;amp; Icon fonts">
              <a:extLst>
                <a:ext uri="{FF2B5EF4-FFF2-40B4-BE49-F238E27FC236}">
                  <a16:creationId xmlns:a16="http://schemas.microsoft.com/office/drawing/2014/main" id="{C857FBED-C019-4BB0-BB78-5C1803CF7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5355" y="4166570"/>
              <a:ext cx="1177700" cy="1177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F0924AF-5213-484D-9C83-ADD11A6F5C37}"/>
                </a:ext>
              </a:extLst>
            </p:cNvPr>
            <p:cNvPicPr>
              <a:picLocks noChangeAspect="1"/>
            </p:cNvPicPr>
            <p:nvPr/>
          </p:nvPicPr>
          <p:blipFill>
            <a:blip r:embed="rId6"/>
            <a:stretch>
              <a:fillRect/>
            </a:stretch>
          </p:blipFill>
          <p:spPr>
            <a:xfrm>
              <a:off x="5690586" y="3367169"/>
              <a:ext cx="1585049" cy="2025143"/>
            </a:xfrm>
            <a:prstGeom prst="rect">
              <a:avLst/>
            </a:prstGeom>
          </p:spPr>
        </p:pic>
      </p:grpSp>
    </p:spTree>
    <p:extLst>
      <p:ext uri="{BB962C8B-B14F-4D97-AF65-F5344CB8AC3E}">
        <p14:creationId xmlns:p14="http://schemas.microsoft.com/office/powerpoint/2010/main" val="3328626869"/>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14:bounceEnd="66000">
                                          <p:cBhvr additive="base">
                                            <p:cTn id="7" dur="500" fill="hold"/>
                                            <p:tgtEl>
                                              <p:spTgt spid="3074"/>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000">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14:bounceEnd="66000">
                                          <p:cBhvr additive="base">
                                            <p:cTn id="11" dur="500" fill="hold"/>
                                            <p:tgtEl>
                                              <p:spTgt spid="3076"/>
                                            </p:tgtEl>
                                            <p:attrNameLst>
                                              <p:attrName>ppt_x</p:attrName>
                                            </p:attrNameLst>
                                          </p:cBhvr>
                                          <p:tavLst>
                                            <p:tav tm="0">
                                              <p:val>
                                                <p:strVal val="#ppt_x"/>
                                              </p:val>
                                            </p:tav>
                                            <p:tav tm="100000">
                                              <p:val>
                                                <p:strVal val="#ppt_x"/>
                                              </p:val>
                                            </p:tav>
                                          </p:tavLst>
                                        </p:anim>
                                        <p:anim calcmode="lin" valueType="num" p14:bounceEnd="66000">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je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49</TotalTime>
  <Words>723</Words>
  <Application>Microsoft Office PowerPoint</Application>
  <PresentationFormat>Widescreen</PresentationFormat>
  <Paragraphs>88</Paragraphs>
  <Slides>19</Slides>
  <Notes>13</Notes>
  <HiddenSlides>0</HiddenSlides>
  <MMClips>5</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19</vt:i4>
      </vt:variant>
    </vt:vector>
  </HeadingPairs>
  <TitlesOfParts>
    <vt:vector size="31" baseType="lpstr">
      <vt:lpstr>微软雅黑</vt:lpstr>
      <vt:lpstr>Arial</vt:lpstr>
      <vt:lpstr>Arial-Rounded</vt:lpstr>
      <vt:lpstr>Calibri</vt:lpstr>
      <vt:lpstr>Calibri Light</vt:lpstr>
      <vt:lpstr>Gloria Hallelujah</vt:lpstr>
      <vt:lpstr>MTD Anydore</vt:lpstr>
      <vt:lpstr>Pattaya</vt:lpstr>
      <vt:lpstr>1_Office 主题</vt:lpstr>
      <vt:lpstr>2_jeppt.com</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GVCB Hoàng Thanh Dung</cp:lastModifiedBy>
  <cp:revision>9</cp:revision>
  <dcterms:created xsi:type="dcterms:W3CDTF">2022-06-21T08:03:24Z</dcterms:created>
  <dcterms:modified xsi:type="dcterms:W3CDTF">2023-10-08T04:04:19Z</dcterms:modified>
</cp:coreProperties>
</file>