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1" r:id="rId2"/>
    <p:sldId id="292" r:id="rId3"/>
    <p:sldId id="293" r:id="rId4"/>
    <p:sldId id="273" r:id="rId5"/>
    <p:sldId id="256" r:id="rId6"/>
    <p:sldId id="258" r:id="rId7"/>
    <p:sldId id="288" r:id="rId8"/>
    <p:sldId id="260" r:id="rId9"/>
    <p:sldId id="287" r:id="rId10"/>
    <p:sldId id="277" r:id="rId11"/>
    <p:sldId id="261" r:id="rId12"/>
    <p:sldId id="263" r:id="rId13"/>
    <p:sldId id="262" r:id="rId14"/>
    <p:sldId id="279" r:id="rId15"/>
    <p:sldId id="278" r:id="rId16"/>
    <p:sldId id="264" r:id="rId17"/>
    <p:sldId id="266" r:id="rId18"/>
    <p:sldId id="267" r:id="rId19"/>
    <p:sldId id="282" r:id="rId20"/>
    <p:sldId id="289" r:id="rId21"/>
    <p:sldId id="284" r:id="rId22"/>
    <p:sldId id="306" r:id="rId23"/>
    <p:sldId id="307" r:id="rId24"/>
    <p:sldId id="309" r:id="rId25"/>
    <p:sldId id="310" r:id="rId26"/>
    <p:sldId id="311" r:id="rId27"/>
    <p:sldId id="312" r:id="rId28"/>
    <p:sldId id="272" r:id="rId29"/>
    <p:sldId id="305" r:id="rId30"/>
    <p:sldId id="304" r:id="rId31"/>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3" autoAdjust="0"/>
    <p:restoredTop sz="93772" autoAdjust="0"/>
  </p:normalViewPr>
  <p:slideViewPr>
    <p:cSldViewPr>
      <p:cViewPr>
        <p:scale>
          <a:sx n="75" d="100"/>
          <a:sy n="75" d="100"/>
        </p:scale>
        <p:origin x="690" y="3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25</a:t>
            </a:fld>
            <a:endParaRPr lang="en-US"/>
          </a:p>
        </p:txBody>
      </p:sp>
    </p:spTree>
    <p:extLst>
      <p:ext uri="{BB962C8B-B14F-4D97-AF65-F5344CB8AC3E}">
        <p14:creationId xmlns:p14="http://schemas.microsoft.com/office/powerpoint/2010/main" val="3326731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3/10/2022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76350"/>
            <a:ext cx="5943600" cy="3886200"/>
          </a:xfrm>
        </p:spPr>
        <p:txBody>
          <a:bodyPr>
            <a:normAutofit/>
          </a:bodyPr>
          <a:lstStyle/>
          <a:p>
            <a:pPr algn="l"/>
            <a:r>
              <a:rPr lang="en-US" smtClean="0">
                <a:latin typeface="Arial" pitchFamily="34" charset="0"/>
                <a:cs typeface="Arial" pitchFamily="34" charset="0"/>
              </a:rPr>
              <a:t>trong			sói</a:t>
            </a:r>
            <a:br>
              <a:rPr lang="en-US" smtClean="0">
                <a:latin typeface="Arial" pitchFamily="34" charset="0"/>
                <a:cs typeface="Arial" pitchFamily="34" charset="0"/>
              </a:rPr>
            </a:br>
            <a:r>
              <a:rPr lang="en-US" smtClean="0">
                <a:latin typeface="Arial" pitchFamily="34" charset="0"/>
                <a:cs typeface="Arial" pitchFamily="34" charset="0"/>
              </a:rPr>
              <a:t>sống			xa</a:t>
            </a:r>
            <a:br>
              <a:rPr lang="en-US" smtClean="0">
                <a:latin typeface="Arial" pitchFamily="34" charset="0"/>
                <a:cs typeface="Arial" pitchFamily="34" charset="0"/>
              </a:rPr>
            </a:br>
            <a:r>
              <a:rPr lang="en-US" smtClean="0">
                <a:latin typeface="Arial" pitchFamily="34" charset="0"/>
                <a:cs typeface="Arial" pitchFamily="34" charset="0"/>
              </a:rPr>
              <a:t>trước			sau</a:t>
            </a:r>
            <a:br>
              <a:rPr lang="en-US" smtClean="0">
                <a:latin typeface="Arial" pitchFamily="34" charset="0"/>
                <a:cs typeface="Arial" pitchFamily="34" charset="0"/>
              </a:rPr>
            </a:br>
            <a:r>
              <a:rPr lang="en-US" smtClean="0">
                <a:latin typeface="Arial" pitchFamily="34" charset="0"/>
                <a:cs typeface="Arial" pitchFamily="34" charset="0"/>
              </a:rPr>
              <a:t>tiếng			xoa</a:t>
            </a:r>
            <a:br>
              <a:rPr lang="en-US" smtClean="0">
                <a:latin typeface="Arial" pitchFamily="34" charset="0"/>
                <a:cs typeface="Arial" pitchFamily="34" charset="0"/>
              </a:rPr>
            </a:br>
            <a:r>
              <a:rPr lang="en-US" smtClean="0">
                <a:latin typeface="Arial" pitchFamily="34" charset="0"/>
                <a:cs typeface="Arial" pitchFamily="34" charset="0"/>
              </a:rPr>
              <a:t>ngoan</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 từ</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sp>
        <p:nvSpPr>
          <p:cNvPr id="10" name="TextBox 9"/>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11" name="TextBox 10"/>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Trong khu rừng nọ có một đàn dê con sống cùng mẹ.</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4114800" y="185902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Đợi dê mẹ đi xa, nó gõ cửa và giả giọng dê mẹ.</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733800" y="32097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791200"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295400" y="371870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209800" y="23406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7146" y="289380"/>
            <a:ext cx="8744856" cy="4801193"/>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spcAft>
                <a:spcPts val="600"/>
              </a:spcAft>
            </a:pP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 Ai đến gọi cửa, các con đừng mở nhé! Chỉ mở cửa khi nghe tiếng mẹ.</a:t>
            </a:r>
          </a:p>
          <a:p>
            <a:pPr algn="just">
              <a:spcBef>
                <a:spcPts val="1200"/>
              </a:spcBef>
            </a:pP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 Không phải giọng mẹ. Không mở.</a:t>
            </a:r>
          </a:p>
          <a:p>
            <a:pPr algn="just">
              <a:spcAft>
                <a:spcPts val="1200"/>
              </a:spcAft>
            </a:pP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Sói đành bỏ đi.</a:t>
            </a:r>
          </a:p>
          <a:p>
            <a:pPr algn="just">
              <a:spcBef>
                <a:spcPts val="600"/>
              </a:spcBef>
              <a:spcAft>
                <a:spcPts val="1200"/>
              </a:spcAft>
            </a:pP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
        <p:nvSpPr>
          <p:cNvPr id="12" name="TextBox 11"/>
          <p:cNvSpPr txBox="1"/>
          <p:nvPr/>
        </p:nvSpPr>
        <p:spPr>
          <a:xfrm>
            <a:off x="0" y="4669062"/>
            <a:ext cx="6096000" cy="461556"/>
          </a:xfrm>
          <a:prstGeom prst="rect">
            <a:avLst/>
          </a:prstGeom>
          <a:solidFill>
            <a:srgbClr val="B9EDFF"/>
          </a:solidFill>
        </p:spPr>
        <p:txBody>
          <a:bodyPr wrap="square" lIns="91330" tIns="45666" rIns="91330" bIns="45666" rtlCol="0">
            <a:spAutoFit/>
          </a:bodyPr>
          <a:lstStyle/>
          <a:p>
            <a:pPr algn="ctr"/>
            <a:r>
              <a:rPr lang="en-US" sz="2400" smtClean="0">
                <a:latin typeface="Arial" pitchFamily="34" charset="0"/>
                <a:ea typeface="Arial-Rounded" pitchFamily="34" charset="0"/>
                <a:cs typeface="Arial" pitchFamily="34" charset="0"/>
              </a:rPr>
              <a:t>Nên chia các đoạn trong bài như thế nào?</a:t>
            </a:r>
            <a:endParaRPr lang="en-US" sz="2400">
              <a:latin typeface="Arial" pitchFamily="34" charset="0"/>
              <a:ea typeface="Arial-Rounded" pitchFamily="34" charset="0"/>
              <a:cs typeface="Arial" pitchFamily="34" charset="0"/>
            </a:endParaRPr>
          </a:p>
        </p:txBody>
      </p:sp>
      <p:sp>
        <p:nvSpPr>
          <p:cNvPr id="8" name="TextBox 7"/>
          <p:cNvSpPr txBox="1"/>
          <p:nvPr/>
        </p:nvSpPr>
        <p:spPr>
          <a:xfrm>
            <a:off x="105889" y="4675720"/>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21" y="160051"/>
            <a:ext cx="527050" cy="104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9" y="1197247"/>
            <a:ext cx="527050" cy="138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90273" y="-27012"/>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64" y="2446533"/>
            <a:ext cx="527050" cy="216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3811" y="570299"/>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1</a:t>
            </a:r>
            <a:endParaRPr lang="en-US" sz="2400" b="1">
              <a:latin typeface="Arial" pitchFamily="34" charset="0"/>
              <a:ea typeface="Arial-Rounded" pitchFamily="34" charset="0"/>
              <a:cs typeface="Arial" pitchFamily="34" charset="0"/>
            </a:endParaRPr>
          </a:p>
        </p:txBody>
      </p:sp>
      <p:sp>
        <p:nvSpPr>
          <p:cNvPr id="26" name="TextBox 25"/>
          <p:cNvSpPr txBox="1"/>
          <p:nvPr/>
        </p:nvSpPr>
        <p:spPr>
          <a:xfrm>
            <a:off x="-43047" y="1805406"/>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2</a:t>
            </a:r>
            <a:endParaRPr lang="en-US" sz="2400" b="1">
              <a:latin typeface="Arial" pitchFamily="34" charset="0"/>
              <a:ea typeface="Arial-Rounded" pitchFamily="34" charset="0"/>
              <a:cs typeface="Arial" pitchFamily="34" charset="0"/>
            </a:endParaRPr>
          </a:p>
        </p:txBody>
      </p:sp>
      <p:sp>
        <p:nvSpPr>
          <p:cNvPr id="27" name="TextBox 26"/>
          <p:cNvSpPr txBox="1"/>
          <p:nvPr/>
        </p:nvSpPr>
        <p:spPr>
          <a:xfrm>
            <a:off x="-45684" y="3455956"/>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3</a:t>
            </a:r>
            <a:endParaRPr lang="en-US" sz="24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2000" fill="hold"/>
                                        <p:tgtEl>
                                          <p:spTgt spid="8"/>
                                        </p:tgtEl>
                                        <p:attrNameLst>
                                          <p:attrName>ppt_x</p:attrName>
                                        </p:attrNameLst>
                                      </p:cBhvr>
                                      <p:tavLst>
                                        <p:tav tm="0">
                                          <p:val>
                                            <p:strVal val="1+#ppt_w/2"/>
                                          </p:val>
                                        </p:tav>
                                        <p:tav tm="100000">
                                          <p:val>
                                            <p:strVal val="#ppt_x"/>
                                          </p:val>
                                        </p:tav>
                                      </p:tavLst>
                                    </p:anim>
                                    <p:anim calcmode="lin" valueType="num">
                                      <p:cBhvr additive="base">
                                        <p:cTn id="44"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5381"/>
            <a:ext cx="8229600" cy="857250"/>
          </a:xfrm>
        </p:spPr>
        <p:txBody>
          <a:bodyPr>
            <a:normAutofit/>
          </a:bodyPr>
          <a:lstStyle/>
          <a:p>
            <a:r>
              <a:rPr lang="en-US" sz="4000" smtClean="0">
                <a:latin typeface="Arial" pitchFamily="34" charset="0"/>
                <a:cs typeface="Arial" pitchFamily="34" charset="0"/>
              </a:rPr>
              <a:t>Giải nghĩa từ khó:</a:t>
            </a:r>
            <a:endParaRPr lang="en-US" sz="4000">
              <a:latin typeface="Arial" pitchFamily="34" charset="0"/>
              <a:cs typeface="Arial" pitchFamily="34" charset="0"/>
            </a:endParaRPr>
          </a:p>
        </p:txBody>
      </p:sp>
      <p:sp>
        <p:nvSpPr>
          <p:cNvPr id="3" name="Title 1"/>
          <p:cNvSpPr txBox="1">
            <a:spLocks/>
          </p:cNvSpPr>
          <p:nvPr/>
        </p:nvSpPr>
        <p:spPr>
          <a:xfrm>
            <a:off x="228600" y="1657350"/>
            <a:ext cx="91440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FF0000"/>
                </a:solidFill>
                <a:latin typeface="Arial" pitchFamily="34" charset="0"/>
                <a:cs typeface="Arial" pitchFamily="34" charset="0"/>
              </a:rPr>
              <a:t>Giả giọng</a:t>
            </a:r>
            <a:r>
              <a:rPr lang="en-US" b="1" smtClean="0">
                <a:latin typeface="Arial" pitchFamily="34" charset="0"/>
                <a:cs typeface="Arial" pitchFamily="34" charset="0"/>
              </a:rPr>
              <a:t>:</a:t>
            </a:r>
            <a:r>
              <a:rPr lang="en-US" b="1" smtClean="0">
                <a:solidFill>
                  <a:srgbClr val="FF0000"/>
                </a:solidFill>
                <a:latin typeface="Arial" pitchFamily="34" charset="0"/>
                <a:cs typeface="Arial" pitchFamily="34" charset="0"/>
              </a:rPr>
              <a:t> </a:t>
            </a:r>
            <a:r>
              <a:rPr lang="en-US" smtClean="0">
                <a:latin typeface="Arial" pitchFamily="34" charset="0"/>
                <a:cs typeface="Arial" pitchFamily="34" charset="0"/>
              </a:rPr>
              <a:t>cố ý nói giống tiếng của người khác.</a:t>
            </a:r>
            <a:endParaRPr lang="en-US">
              <a:latin typeface="Arial" pitchFamily="34" charset="0"/>
              <a:cs typeface="Arial" pitchFamily="34" charset="0"/>
            </a:endParaRPr>
          </a:p>
        </p:txBody>
      </p:sp>
      <p:sp>
        <p:nvSpPr>
          <p:cNvPr id="6" name="Title 1"/>
          <p:cNvSpPr txBox="1">
            <a:spLocks/>
          </p:cNvSpPr>
          <p:nvPr/>
        </p:nvSpPr>
        <p:spPr>
          <a:xfrm>
            <a:off x="228600" y="2400300"/>
            <a:ext cx="89154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FF0000"/>
                </a:solidFill>
                <a:latin typeface="Arial" pitchFamily="34" charset="0"/>
                <a:cs typeface="Arial" pitchFamily="34" charset="0"/>
              </a:rPr>
              <a:t>Tíu tít</a:t>
            </a:r>
            <a:r>
              <a:rPr lang="en-US" b="1" smtClean="0">
                <a:latin typeface="Arial" pitchFamily="34" charset="0"/>
                <a:cs typeface="Arial" pitchFamily="34" charset="0"/>
              </a:rPr>
              <a:t>:</a:t>
            </a:r>
            <a:r>
              <a:rPr lang="en-US" b="1" smtClean="0">
                <a:solidFill>
                  <a:srgbClr val="FF0000"/>
                </a:solidFill>
                <a:latin typeface="Arial" pitchFamily="34" charset="0"/>
                <a:cs typeface="Arial" pitchFamily="34" charset="0"/>
              </a:rPr>
              <a:t> </a:t>
            </a:r>
            <a:r>
              <a:rPr lang="en-US" smtClean="0">
                <a:latin typeface="Arial" pitchFamily="34" charset="0"/>
                <a:cs typeface="Arial" pitchFamily="34" charset="0"/>
              </a:rPr>
              <a:t>tả tiếng nói cười liên tiếp không ngừng.</a:t>
            </a:r>
            <a:endParaRPr lang="en-US">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theo nhóm</a:t>
            </a:r>
          </a:p>
        </p:txBody>
      </p:sp>
      <p:sp>
        <p:nvSpPr>
          <p:cNvPr id="10" name="TextBox 9"/>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toàn bài</a:t>
            </a:r>
          </a:p>
        </p:txBody>
      </p:sp>
      <p:sp>
        <p:nvSpPr>
          <p:cNvPr id="7" name="TextBox 6"/>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8" name="TextBox 7"/>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0" y="4593288"/>
            <a:ext cx="1295400" cy="499842"/>
          </a:xfrm>
          <a:prstGeom prst="rect">
            <a:avLst/>
          </a:prstGeom>
        </p:spPr>
      </p:pic>
      <p:sp>
        <p:nvSpPr>
          <p:cNvPr id="4" name="TextBox 3"/>
          <p:cNvSpPr txBox="1"/>
          <p:nvPr/>
        </p:nvSpPr>
        <p:spPr>
          <a:xfrm>
            <a:off x="1295400" y="4644024"/>
            <a:ext cx="3090632" cy="483195"/>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Thi đua</a:t>
            </a:r>
          </a:p>
        </p:txBody>
      </p:sp>
      <p:sp>
        <p:nvSpPr>
          <p:cNvPr id="8" name="TextBox 7"/>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9" name="TextBox 8"/>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269313"/>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smtClean="0">
                <a:solidFill>
                  <a:schemeClr val="tx1"/>
                </a:solidFill>
                <a:latin typeface="Arial" pitchFamily="34" charset="0"/>
                <a:ea typeface="Arial-Rounded" pitchFamily="34" charset="0"/>
                <a:cs typeface="Arial" pitchFamily="34" charset="0"/>
              </a:rPr>
              <a:t>Đọc toàn bài</a:t>
            </a:r>
            <a:endParaRPr lang="en-US" sz="1600">
              <a:solidFill>
                <a:schemeClr val="tx1"/>
              </a:solidFill>
              <a:latin typeface="Arial" pitchFamily="34" charset="0"/>
              <a:ea typeface="Arial-Rounded" pitchFamily="34" charset="0"/>
              <a:cs typeface="Arial" pitchFamily="34" charset="0"/>
            </a:endParaRPr>
          </a:p>
        </p:txBody>
      </p:sp>
      <p:sp>
        <p:nvSpPr>
          <p:cNvPr id="8" name="Oval 7"/>
          <p:cNvSpPr/>
          <p:nvPr/>
        </p:nvSpPr>
        <p:spPr>
          <a:xfrm>
            <a:off x="-1371600" y="238635"/>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68785"/>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90273" y="435085"/>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12" name="TextBox 11"/>
          <p:cNvSpPr txBox="1"/>
          <p:nvPr/>
        </p:nvSpPr>
        <p:spPr>
          <a:xfrm>
            <a:off x="71910" y="932911"/>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dirty="0">
                <a:latin typeface="Arial" pitchFamily="34" charset="0"/>
                <a:ea typeface="Arial-Rounded" pitchFamily="34" charset="0"/>
                <a:cs typeface="Arial" pitchFamily="34" charset="0"/>
              </a:rPr>
              <a:t>	</a:t>
            </a:r>
            <a:r>
              <a:rPr lang="en-US" sz="1900" dirty="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dirty="0">
                <a:latin typeface="Arial" pitchFamily="34" charset="0"/>
                <a:ea typeface="Arial-Rounded" pitchFamily="34" charset="0"/>
                <a:cs typeface="Arial" pitchFamily="34" charset="0"/>
              </a:rPr>
              <a:t>	</a:t>
            </a:r>
            <a:r>
              <a:rPr lang="en-US" sz="1900" dirty="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dirty="0">
                <a:latin typeface="Arial" pitchFamily="34" charset="0"/>
                <a:ea typeface="Arial-Rounded" pitchFamily="34" charset="0"/>
                <a:cs typeface="Arial" pitchFamily="34" charset="0"/>
              </a:rPr>
              <a:t>	</a:t>
            </a:r>
            <a:r>
              <a:rPr lang="en-US" sz="1900" dirty="0" smtClean="0">
                <a:latin typeface="Arial" pitchFamily="34" charset="0"/>
                <a:ea typeface="Arial-Rounded" pitchFamily="34" charset="0"/>
                <a:cs typeface="Arial" pitchFamily="34" charset="0"/>
              </a:rPr>
              <a:t>Nhớ lời mẹ, đàn dê con nói: </a:t>
            </a:r>
          </a:p>
          <a:p>
            <a:pPr algn="just"/>
            <a:r>
              <a:rPr lang="en-US" sz="1900" dirty="0">
                <a:latin typeface="Arial" pitchFamily="34" charset="0"/>
                <a:ea typeface="Arial-Rounded" pitchFamily="34" charset="0"/>
                <a:cs typeface="Arial" pitchFamily="34" charset="0"/>
              </a:rPr>
              <a:t>	</a:t>
            </a:r>
            <a:r>
              <a:rPr lang="en-US" sz="1900" dirty="0" smtClean="0">
                <a:latin typeface="Arial" pitchFamily="34" charset="0"/>
                <a:ea typeface="Arial-Rounded" pitchFamily="34" charset="0"/>
                <a:cs typeface="Arial" pitchFamily="34" charset="0"/>
              </a:rPr>
              <a:t>- Không phải giọng mẹ. Không mở.</a:t>
            </a:r>
          </a:p>
          <a:p>
            <a:pPr algn="just"/>
            <a:r>
              <a:rPr lang="en-US" sz="1900" dirty="0">
                <a:latin typeface="Arial" pitchFamily="34" charset="0"/>
                <a:ea typeface="Arial-Rounded" pitchFamily="34" charset="0"/>
                <a:cs typeface="Arial" pitchFamily="34" charset="0"/>
              </a:rPr>
              <a:t>	</a:t>
            </a:r>
            <a:r>
              <a:rPr lang="en-US" sz="1900" dirty="0" smtClean="0">
                <a:latin typeface="Arial" pitchFamily="34" charset="0"/>
                <a:ea typeface="Arial-Rounded" pitchFamily="34" charset="0"/>
                <a:cs typeface="Arial" pitchFamily="34" charset="0"/>
              </a:rPr>
              <a:t>Sói đành bỏ đi.</a:t>
            </a:r>
          </a:p>
          <a:p>
            <a:pPr algn="just"/>
            <a:r>
              <a:rPr lang="en-US" sz="1900" dirty="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dirty="0">
                <a:latin typeface="Arial" pitchFamily="34" charset="0"/>
                <a:ea typeface="Arial-Rounded" pitchFamily="34" charset="0"/>
                <a:cs typeface="Arial" pitchFamily="34" charset="0"/>
              </a:rPr>
              <a:t>	</a:t>
            </a:r>
            <a:r>
              <a:rPr lang="en-US" sz="1900" dirty="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dirty="0">
                <a:latin typeface="Arial" pitchFamily="34" charset="0"/>
                <a:ea typeface="Arial-Rounded" pitchFamily="34" charset="0"/>
                <a:cs typeface="Arial" pitchFamily="34" charset="0"/>
              </a:rPr>
              <a:t>	</a:t>
            </a:r>
            <a:r>
              <a:rPr lang="en-US" sz="1900" dirty="0" smtClean="0">
                <a:latin typeface="Arial" pitchFamily="34" charset="0"/>
                <a:ea typeface="Arial-Rounded" pitchFamily="34" charset="0"/>
                <a:cs typeface="Arial" pitchFamily="34" charset="0"/>
              </a:rPr>
              <a:t>Dê mẹ xoa đầu </a:t>
            </a:r>
            <a:r>
              <a:rPr lang="en-US" sz="1900" dirty="0" smtClean="0">
                <a:latin typeface="Arial" pitchFamily="34" charset="0"/>
                <a:ea typeface="Arial-Rounded" pitchFamily="34" charset="0"/>
                <a:cs typeface="Arial" pitchFamily="34" charset="0"/>
              </a:rPr>
              <a:t>đàn </a:t>
            </a:r>
            <a:r>
              <a:rPr lang="en-US" sz="1900" dirty="0" smtClean="0">
                <a:latin typeface="Arial" pitchFamily="34" charset="0"/>
                <a:ea typeface="Arial-Rounded" pitchFamily="34" charset="0"/>
                <a:cs typeface="Arial" pitchFamily="34" charset="0"/>
              </a:rPr>
              <a:t>con</a:t>
            </a:r>
            <a:r>
              <a:rPr lang="en-US" sz="1900" dirty="0" smtClean="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smtClean="0">
                <a:latin typeface="Arial" pitchFamily="34" charset="0"/>
                <a:ea typeface="Arial-Rounded" pitchFamily="34" charset="0"/>
                <a:cs typeface="Arial" pitchFamily="34" charset="0"/>
              </a:rPr>
              <a:t>- Các con ngoan lắm!</a:t>
            </a:r>
            <a:endParaRPr lang="en-US" sz="1900" dirty="0">
              <a:latin typeface="Arial" pitchFamily="34" charset="0"/>
              <a:ea typeface="Arial-Rounded" pitchFamily="34" charset="0"/>
              <a:cs typeface="Arial" pitchFamily="34" charset="0"/>
            </a:endParaRPr>
          </a:p>
          <a:p>
            <a:pPr algn="r"/>
            <a:r>
              <a:rPr lang="en-US" sz="1900" dirty="0">
                <a:latin typeface="Arial" pitchFamily="34" charset="0"/>
                <a:ea typeface="Arial-Rounded" pitchFamily="34" charset="0"/>
                <a:cs typeface="Arial" pitchFamily="34" charset="0"/>
              </a:rPr>
              <a:t>				</a:t>
            </a:r>
            <a:r>
              <a:rPr lang="en-US" sz="1900" dirty="0" smtClean="0">
                <a:latin typeface="Arial" pitchFamily="34" charset="0"/>
                <a:ea typeface="Arial-Rounded" pitchFamily="34" charset="0"/>
                <a:cs typeface="Arial" pitchFamily="34" charset="0"/>
              </a:rPr>
              <a:t> (Theo </a:t>
            </a:r>
            <a:r>
              <a:rPr lang="en-US" sz="1900" i="1" dirty="0" smtClean="0">
                <a:latin typeface="Arial" pitchFamily="34" charset="0"/>
                <a:ea typeface="Arial-Rounded" pitchFamily="34" charset="0"/>
                <a:cs typeface="Arial" pitchFamily="34" charset="0"/>
              </a:rPr>
              <a:t>Truyện cổ Grim</a:t>
            </a:r>
            <a:r>
              <a:rPr lang="en-US" sz="1900" dirty="0" smtClean="0">
                <a:latin typeface="Arial" pitchFamily="34" charset="0"/>
                <a:ea typeface="Arial-Rounded" pitchFamily="34" charset="0"/>
                <a:cs typeface="Arial" pitchFamily="34" charset="0"/>
              </a:rPr>
              <a:t>)</a:t>
            </a:r>
            <a:endParaRPr lang="en-US" sz="1900"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spcAft>
                <a:spcPts val="600"/>
              </a:spcAft>
            </a:pPr>
            <a:r>
              <a:rPr lang="en-US" sz="3200">
                <a:latin typeface="Arial" pitchFamily="34" charset="0"/>
                <a:ea typeface="Arial-Rounded" pitchFamily="34" charset="0"/>
                <a:cs typeface="Arial" pitchFamily="34" charset="0"/>
              </a:rPr>
              <a:t>	- Ai đến gọi cửa, các con đừng mở nhé! Chỉ mở cửa khi nghe tiếng mẹ.</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0" y="4284163"/>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Loài vật nào được nhắc đến trong đoạn trên?</a:t>
            </a:r>
            <a:endParaRPr lang="en-US" sz="3200">
              <a:latin typeface="Arial" pitchFamily="34" charset="0"/>
              <a:ea typeface="Arial-Rounded" pitchFamily="34" charset="0"/>
              <a:cs typeface="Arial" pitchFamily="34" charset="0"/>
            </a:endParaRPr>
          </a:p>
        </p:txBody>
      </p:sp>
      <p:sp>
        <p:nvSpPr>
          <p:cNvPr id="7" name="TextBox 6"/>
          <p:cNvSpPr txBox="1"/>
          <p:nvPr/>
        </p:nvSpPr>
        <p:spPr>
          <a:xfrm>
            <a:off x="0" y="4284163"/>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Người mẹ để đàn con ở nhà để đi đâu?</a:t>
            </a:r>
            <a:endParaRPr lang="en-US" sz="3200">
              <a:latin typeface="Arial" pitchFamily="34" charset="0"/>
              <a:ea typeface="Arial-Rounded" pitchFamily="34" charset="0"/>
              <a:cs typeface="Arial" pitchFamily="34" charset="0"/>
            </a:endParaRPr>
          </a:p>
        </p:txBody>
      </p:sp>
      <p:sp>
        <p:nvSpPr>
          <p:cNvPr id="8" name="TextBox 7"/>
          <p:cNvSpPr txBox="1"/>
          <p:nvPr/>
        </p:nvSpPr>
        <p:spPr>
          <a:xfrm>
            <a:off x="0" y="4284163"/>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Dê mẹ dặn dê con chỉ được mở cửa khi nào?</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76350"/>
            <a:ext cx="8382000" cy="2862322"/>
          </a:xfrm>
          <a:prstGeom prst="rect">
            <a:avLst/>
          </a:prstGeom>
        </p:spPr>
        <p:txBody>
          <a:bodyPr wrap="square">
            <a:spAutoFit/>
          </a:bodyPr>
          <a:lstStyle/>
          <a:p>
            <a:pPr algn="just">
              <a:spcBef>
                <a:spcPts val="600"/>
              </a:spcBef>
            </a:pPr>
            <a:r>
              <a:rPr lang="en-US" sz="3600" smtClean="0">
                <a:latin typeface="Arial" pitchFamily="34" charset="0"/>
                <a:ea typeface="Arial-Rounded" pitchFamily="34" charset="0"/>
                <a:cs typeface="Arial" pitchFamily="34" charset="0"/>
              </a:rPr>
              <a:t>	</a:t>
            </a:r>
            <a:r>
              <a:rPr lang="en-US" sz="360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3600">
                <a:latin typeface="Arial" pitchFamily="34" charset="0"/>
                <a:ea typeface="Arial-Rounded" pitchFamily="34" charset="0"/>
                <a:cs typeface="Arial" pitchFamily="34" charset="0"/>
              </a:rPr>
              <a:t>	Nhớ lời mẹ, đàn dê con nói: </a:t>
            </a:r>
          </a:p>
          <a:p>
            <a:pPr algn="just"/>
            <a:r>
              <a:rPr lang="en-US" sz="3600">
                <a:latin typeface="Arial" pitchFamily="34" charset="0"/>
                <a:ea typeface="Arial-Rounded" pitchFamily="34" charset="0"/>
                <a:cs typeface="Arial" pitchFamily="34" charset="0"/>
              </a:rPr>
              <a:t>	- Không phải giọng mẹ. Không mở.</a:t>
            </a:r>
          </a:p>
          <a:p>
            <a:pPr algn="just">
              <a:spcAft>
                <a:spcPts val="1200"/>
              </a:spcAft>
            </a:pPr>
            <a:r>
              <a:rPr lang="en-US" sz="3600">
                <a:latin typeface="Arial" pitchFamily="34" charset="0"/>
                <a:ea typeface="Arial-Rounded" pitchFamily="34" charset="0"/>
                <a:cs typeface="Arial" pitchFamily="34" charset="0"/>
              </a:rPr>
              <a:t>	Sói đành bỏ đi.</a:t>
            </a:r>
          </a:p>
        </p:txBody>
      </p:sp>
      <p:sp>
        <p:nvSpPr>
          <p:cNvPr id="4" name="TextBox 3"/>
          <p:cNvSpPr txBox="1"/>
          <p:nvPr/>
        </p:nvSpPr>
        <p:spPr>
          <a:xfrm>
            <a:off x="-1185" y="4253801"/>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Con vật nguy hiểm nào xuất hiện?</a:t>
            </a:r>
            <a:endParaRPr lang="en-US" sz="3200">
              <a:latin typeface="Arial" pitchFamily="34" charset="0"/>
              <a:ea typeface="Arial-Rounded" pitchFamily="34" charset="0"/>
              <a:cs typeface="Arial" pitchFamily="34" charset="0"/>
            </a:endParaRPr>
          </a:p>
        </p:txBody>
      </p:sp>
      <p:sp>
        <p:nvSpPr>
          <p:cNvPr id="5" name="TextBox 4"/>
          <p:cNvSpPr txBox="1"/>
          <p:nvPr/>
        </p:nvSpPr>
        <p:spPr>
          <a:xfrm>
            <a:off x="-15699" y="4253801"/>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Sói làm gì khi dê mẹ đi xa?</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0" y="466148"/>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2:</a:t>
            </a:r>
            <a:endParaRPr lang="en-US" sz="3200" b="1">
              <a:latin typeface="Arial" pitchFamily="34" charset="0"/>
              <a:ea typeface="Arial-Rounded" pitchFamily="34" charset="0"/>
              <a:cs typeface="Arial" pitchFamily="34" charset="0"/>
            </a:endParaRPr>
          </a:p>
        </p:txBody>
      </p:sp>
      <p:sp>
        <p:nvSpPr>
          <p:cNvPr id="7" name="TextBox 6"/>
          <p:cNvSpPr txBox="1"/>
          <p:nvPr/>
        </p:nvSpPr>
        <p:spPr>
          <a:xfrm>
            <a:off x="-15699" y="4248824"/>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Đàn dê con làm gì khi sói gọi cửa?</a:t>
            </a:r>
            <a:endParaRPr lang="en-US" sz="3200">
              <a:latin typeface="Arial" pitchFamily="34" charset="0"/>
              <a:ea typeface="Arial-Rounded" pitchFamily="34" charset="0"/>
              <a:cs typeface="Arial" pitchFamily="34" charset="0"/>
            </a:endParaRPr>
          </a:p>
        </p:txBody>
      </p:sp>
      <p:sp>
        <p:nvSpPr>
          <p:cNvPr id="8" name="TextBox 7"/>
          <p:cNvSpPr txBox="1"/>
          <p:nvPr/>
        </p:nvSpPr>
        <p:spPr>
          <a:xfrm>
            <a:off x="5083" y="4233912"/>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Em có nhận xét gì về hành động của đàn dê con?</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112" y="3289126"/>
            <a:ext cx="1203614" cy="160481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867755"/>
            <a:ext cx="6001667" cy="437959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13473" y="1322043"/>
            <a:ext cx="1692892" cy="1955290"/>
          </a:xfrm>
          <a:prstGeom prst="rect">
            <a:avLst/>
          </a:prstGeom>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4445" y="167260"/>
            <a:ext cx="1656606" cy="95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23252" y="1099481"/>
            <a:ext cx="6553199" cy="646210"/>
          </a:xfrm>
          <a:prstGeom prst="rect">
            <a:avLst/>
          </a:prstGeom>
          <a:noFill/>
        </p:spPr>
        <p:txBody>
          <a:bodyPr wrap="square" lIns="91317" tIns="45660" rIns="91317" bIns="45660" rtlCol="0">
            <a:spAutoFit/>
          </a:bodyPr>
          <a:lstStyle/>
          <a:p>
            <a:pPr algn="just"/>
            <a:r>
              <a:rPr lang="en-US" sz="3600" smtClean="0">
                <a:latin typeface="Arial" pitchFamily="34" charset="0"/>
                <a:ea typeface="Arial-Rounded" pitchFamily="34" charset="0"/>
                <a:cs typeface="Arial" pitchFamily="34" charset="0"/>
              </a:rPr>
              <a:t>Chúng ta nên (…) khi gặp gỡ.</a:t>
            </a:r>
            <a:endParaRPr lang="en-US" sz="3600">
              <a:latin typeface="Arial" pitchFamily="34" charset="0"/>
              <a:ea typeface="Arial-Rounded" pitchFamily="34" charset="0"/>
              <a:cs typeface="Arial" pitchFamily="34" charset="0"/>
            </a:endParaRPr>
          </a:p>
        </p:txBody>
      </p:sp>
      <p:sp>
        <p:nvSpPr>
          <p:cNvPr id="16" name="TextBox 15"/>
          <p:cNvSpPr txBox="1"/>
          <p:nvPr/>
        </p:nvSpPr>
        <p:spPr>
          <a:xfrm>
            <a:off x="1886852" y="1976583"/>
            <a:ext cx="2837548" cy="646210"/>
          </a:xfrm>
          <a:prstGeom prst="rect">
            <a:avLst/>
          </a:prstGeom>
          <a:noFill/>
        </p:spPr>
        <p:txBody>
          <a:bodyPr wrap="square" lIns="91317" tIns="45660" rIns="91317" bIns="45660" rtlCol="0">
            <a:spAutoFit/>
          </a:bodyPr>
          <a:lstStyle/>
          <a:p>
            <a:pPr algn="just"/>
            <a:r>
              <a:rPr lang="en-US" sz="3600" smtClean="0">
                <a:latin typeface="Arial" pitchFamily="34" charset="0"/>
                <a:ea typeface="Arial-Rounded" pitchFamily="34" charset="0"/>
                <a:cs typeface="Arial" pitchFamily="34" charset="0"/>
              </a:rPr>
              <a:t>A. im lặng</a:t>
            </a:r>
            <a:endParaRPr lang="en-US" sz="3600">
              <a:latin typeface="Arial" pitchFamily="34" charset="0"/>
              <a:ea typeface="Arial-Rounded" pitchFamily="34" charset="0"/>
              <a:cs typeface="Arial" pitchFamily="34" charset="0"/>
            </a:endParaRPr>
          </a:p>
        </p:txBody>
      </p:sp>
      <p:sp>
        <p:nvSpPr>
          <p:cNvPr id="17" name="TextBox 16"/>
          <p:cNvSpPr txBox="1"/>
          <p:nvPr/>
        </p:nvSpPr>
        <p:spPr>
          <a:xfrm>
            <a:off x="1886852" y="2865630"/>
            <a:ext cx="2837548" cy="646210"/>
          </a:xfrm>
          <a:prstGeom prst="rect">
            <a:avLst/>
          </a:prstGeom>
          <a:noFill/>
        </p:spPr>
        <p:txBody>
          <a:bodyPr wrap="square" lIns="91317" tIns="45660" rIns="91317" bIns="45660" rtlCol="0">
            <a:spAutoFit/>
          </a:bodyPr>
          <a:lstStyle/>
          <a:p>
            <a:pPr algn="just"/>
            <a:r>
              <a:rPr lang="en-US" sz="3600" smtClean="0">
                <a:latin typeface="Arial" pitchFamily="34" charset="0"/>
                <a:ea typeface="Arial-Rounded" pitchFamily="34" charset="0"/>
                <a:cs typeface="Arial" pitchFamily="34" charset="0"/>
              </a:rPr>
              <a:t>B. chào hỏi</a:t>
            </a:r>
            <a:endParaRPr lang="en-US" sz="3600">
              <a:latin typeface="Arial" pitchFamily="34" charset="0"/>
              <a:ea typeface="Arial-Rounded" pitchFamily="34" charset="0"/>
              <a:cs typeface="Arial" pitchFamily="34" charset="0"/>
            </a:endParaRPr>
          </a:p>
        </p:txBody>
      </p:sp>
      <p:sp>
        <p:nvSpPr>
          <p:cNvPr id="18" name="TextBox 17"/>
          <p:cNvSpPr txBox="1"/>
          <p:nvPr/>
        </p:nvSpPr>
        <p:spPr>
          <a:xfrm>
            <a:off x="1886852" y="3754677"/>
            <a:ext cx="2837548" cy="646210"/>
          </a:xfrm>
          <a:prstGeom prst="rect">
            <a:avLst/>
          </a:prstGeom>
          <a:noFill/>
        </p:spPr>
        <p:txBody>
          <a:bodyPr wrap="square" lIns="91317" tIns="45660" rIns="91317" bIns="45660" rtlCol="0">
            <a:spAutoFit/>
          </a:bodyPr>
          <a:lstStyle/>
          <a:p>
            <a:pPr algn="just"/>
            <a:r>
              <a:rPr lang="en-US" sz="3600" smtClean="0">
                <a:latin typeface="Arial" pitchFamily="34" charset="0"/>
                <a:ea typeface="Arial-Rounded" pitchFamily="34" charset="0"/>
                <a:cs typeface="Arial" pitchFamily="34" charset="0"/>
              </a:rPr>
              <a:t>C. hát</a:t>
            </a:r>
            <a:endParaRPr lang="en-US" sz="3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623926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xit" presetSubtype="0" fill="hold"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cTn>
                              </p:par>
                            </p:childTnLst>
                          </p:cTn>
                        </p:par>
                        <p:par>
                          <p:cTn id="27" fill="hold">
                            <p:stCondLst>
                              <p:cond delay="1000"/>
                            </p:stCondLst>
                            <p:childTnLst>
                              <p:par>
                                <p:cTn id="28" presetID="10" presetClass="exit" presetSubtype="0" fill="hold" nodeType="after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2000"/>
                            </p:stCondLst>
                            <p:childTnLst>
                              <p:par>
                                <p:cTn id="36" presetID="0" presetClass="path" presetSubtype="0" accel="50000" decel="50000" fill="hold" nodeType="afterEffect">
                                  <p:stCondLst>
                                    <p:cond delay="0"/>
                                  </p:stCondLst>
                                  <p:childTnLst>
                                    <p:animMotion origin="layout" path="M 0.09271 0.21748 C 0.09323 0.22181 0.09358 0.22706 0.09427 0.23169 C 0.09514 0.23695 0.0974 0.24838 0.0974 0.24868 C 0.09636 0.27278 0.09601 0.29348 0.08629 0.31078 C 0.08577 0.31356 0.08594 0.31696 0.08473 0.31912 C 0.079 0.32932 0.05938 0.33827 0.05139 0.34167 C 0.02431 0.34013 0.00278 0.33735 -0.02309 0.33333 C -0.02465 0.3324 -0.03298 0.32592 -0.0342 0.33333 C -0.03645 0.34662 -0.03125 0.3633 -0.02951 0.37565 C -0.02847 0.38307 -0.02639 0.39821 -0.02639 0.39851 C -0.02691 0.41334 -0.02708 0.42817 -0.02795 0.44331 C -0.02951 0.47142 -0.0552 0.47853 -0.06753 0.48285 C -0.07552 0.48193 -0.0835 0.48162 -0.09149 0.48007 C -0.09791 0.47884 -0.10243 0.46895 -0.10885 0.46586 C -0.1177 0.45474 -0.12066 0.45227 -0.12639 0.43775 C -0.12795 0.43868 -0.13038 0.43775 -0.13107 0.44053 C -0.13281 0.44733 -0.13194 0.45567 -0.13264 0.46308 C -0.13385 0.47575 -0.1368 0.4915 -0.14062 0.50262 C -0.14201 0.50664 -0.14392 0.51004 -0.14531 0.51405 C -0.14618 0.51653 -0.14583 0.52023 -0.14704 0.5224 C -0.15868 0.54309 -0.171 0.54804 -0.18663 0.5536 C -0.19357 0.55267 -0.20052 0.55298 -0.20729 0.55082 C -0.2092 0.5502 -0.21024 0.54618 -0.21198 0.54495 C -0.21406 0.5434 -0.21632 0.54309 -0.2184 0.54217 C -0.23454 0.52332 -0.221 0.53661 -0.24062 0.52518 C -0.24375 0.52332 -0.25017 0.51961 -0.25017 0.51992 C -0.25555 0.51344 -0.26145 0.5051 -0.26597 0.49706 C -0.27135 0.48749 -0.27118 0.47884 -0.27864 0.47451 C -0.28489 0.45289 -0.29618 0.43559 -0.30086 0.41242 C -0.30295 0.40191 -0.30451 0.39234 -0.30885 0.384 C -0.31163 0.36639 -0.31441 0.34847 -0.31684 0.33055 C -0.31684 0.32653 -0.32309 0.24652 -0.30729 0.23695 C -0.30798 0.18721 -0.30642 0.13222 -0.31198 0.08186 C -0.31389 0.04479 -0.31475 0.04912 -0.31198 0.01112 C -0.31111 -0.00186 -0.3059 -0.01267 -0.30416 -0.02533 C -0.30139 -0.04572 -0.2967 -0.06611 -0.29149 -0.08465 C -0.28889 -0.10658 -0.2835 -0.12666 -0.27552 -0.14396 C -0.27291 -0.16312 -0.27118 -0.16312 -0.26441 -0.17794 C -0.26145 -0.18412 -0.25642 -0.19772 -0.25642 -0.19741 C -0.25191 -0.22274 -0.23524 -0.23819 -0.22152 -0.24282 C -0.21354 -0.25301 -0.20416 -0.25641 -0.19461 -0.25981 C -0.16701 -0.29317 -0.12795 -0.26661 -0.09461 -0.26568 C -0.09149 -0.26197 -0.08871 -0.25641 -0.08507 -0.25425 C -0.0835 -0.25332 -0.08177 -0.25301 -0.08038 -0.25147 C -0.06423 -0.23541 -0.07673 -0.24344 -0.06597 -0.23726 C -0.0585 -0.22861 -0.0559 -0.2249 -0.05017 -0.21471 " pathEditMode="relative" rAng="0" ptsTypes="fffffffffffffffffffffffffffffffffffffffffffffA">
                                      <p:cBhvr>
                                        <p:cTn id="37" dur="4500" fill="hold"/>
                                        <p:tgtEl>
                                          <p:spTgt spid="11"/>
                                        </p:tgtEl>
                                        <p:attrNameLst>
                                          <p:attrName>ppt_x</p:attrName>
                                          <p:attrName>ppt_y</p:attrName>
                                        </p:attrNameLst>
                                      </p:cBhvr>
                                      <p:rCtr x="-20556" y="-8743"/>
                                    </p:animMotion>
                                  </p:childTnLst>
                                </p:cTn>
                              </p:par>
                              <p:par>
                                <p:cTn id="38" presetID="10" presetClass="exit" presetSubtype="0" fill="hold" nodeType="withEffect">
                                  <p:stCondLst>
                                    <p:cond delay="0"/>
                                  </p:stCondLst>
                                  <p:childTnLst>
                                    <p:animEffect transition="out" filter="fade">
                                      <p:cBhvr>
                                        <p:cTn id="39" dur="10"/>
                                        <p:tgtEl>
                                          <p:spTgt spid="1027"/>
                                        </p:tgtEl>
                                      </p:cBhvr>
                                    </p:animEffect>
                                    <p:set>
                                      <p:cBhvr>
                                        <p:cTn id="40" dur="1" fill="hold">
                                          <p:stCondLst>
                                            <p:cond delay="9"/>
                                          </p:stCondLst>
                                        </p:cTn>
                                        <p:tgtEl>
                                          <p:spTgt spid="10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grpId="0" nodeType="clickEffect">
                                  <p:stCondLst>
                                    <p:cond delay="0"/>
                                  </p:stCondLst>
                                  <p:childTnLst>
                                    <p:animRot by="120000">
                                      <p:cBhvr>
                                        <p:cTn id="48" dur="100" fill="hold">
                                          <p:stCondLst>
                                            <p:cond delay="0"/>
                                          </p:stCondLst>
                                        </p:cTn>
                                        <p:tgtEl>
                                          <p:spTgt spid="18"/>
                                        </p:tgtEl>
                                        <p:attrNameLst>
                                          <p:attrName>r</p:attrName>
                                        </p:attrNameLst>
                                      </p:cBhvr>
                                    </p:animRot>
                                    <p:animRot by="-240000">
                                      <p:cBhvr>
                                        <p:cTn id="49" dur="200" fill="hold">
                                          <p:stCondLst>
                                            <p:cond delay="200"/>
                                          </p:stCondLst>
                                        </p:cTn>
                                        <p:tgtEl>
                                          <p:spTgt spid="18"/>
                                        </p:tgtEl>
                                        <p:attrNameLst>
                                          <p:attrName>r</p:attrName>
                                        </p:attrNameLst>
                                      </p:cBhvr>
                                    </p:animRot>
                                    <p:animRot by="240000">
                                      <p:cBhvr>
                                        <p:cTn id="50" dur="200" fill="hold">
                                          <p:stCondLst>
                                            <p:cond delay="400"/>
                                          </p:stCondLst>
                                        </p:cTn>
                                        <p:tgtEl>
                                          <p:spTgt spid="18"/>
                                        </p:tgtEl>
                                        <p:attrNameLst>
                                          <p:attrName>r</p:attrName>
                                        </p:attrNameLst>
                                      </p:cBhvr>
                                    </p:animRot>
                                    <p:animRot by="-240000">
                                      <p:cBhvr>
                                        <p:cTn id="51" dur="200" fill="hold">
                                          <p:stCondLst>
                                            <p:cond delay="600"/>
                                          </p:stCondLst>
                                        </p:cTn>
                                        <p:tgtEl>
                                          <p:spTgt spid="18"/>
                                        </p:tgtEl>
                                        <p:attrNameLst>
                                          <p:attrName>r</p:attrName>
                                        </p:attrNameLst>
                                      </p:cBhvr>
                                    </p:animRot>
                                    <p:animRot by="120000">
                                      <p:cBhvr>
                                        <p:cTn id="52" dur="200" fill="hold">
                                          <p:stCondLst>
                                            <p:cond delay="800"/>
                                          </p:stCondLst>
                                        </p:cTn>
                                        <p:tgtEl>
                                          <p:spTgt spid="18"/>
                                        </p:tgtEl>
                                        <p:attrNameLst>
                                          <p:attrName>r</p:attrName>
                                        </p:attrNameLst>
                                      </p:cBhvr>
                                    </p:animRo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xit" presetSubtype="0" fill="hold" nodeType="with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688" y="720783"/>
            <a:ext cx="8839200" cy="3539430"/>
          </a:xfrm>
          <a:prstGeom prst="rect">
            <a:avLst/>
          </a:prstGeom>
        </p:spPr>
        <p:txBody>
          <a:bodyPr wrap="square">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Dê mẹ xoa đầu con:</a:t>
            </a:r>
          </a:p>
          <a:p>
            <a:pPr algn="just"/>
            <a:r>
              <a:rPr lang="en-US" sz="3200">
                <a:latin typeface="Arial" pitchFamily="34" charset="0"/>
                <a:ea typeface="Arial-Rounded" pitchFamily="34" charset="0"/>
                <a:cs typeface="Arial" pitchFamily="34" charset="0"/>
              </a:rPr>
              <a:t>	- Các con ngoan lắm!</a:t>
            </a:r>
          </a:p>
        </p:txBody>
      </p:sp>
      <p:sp>
        <p:nvSpPr>
          <p:cNvPr id="5" name="TextBox 4"/>
          <p:cNvSpPr txBox="1"/>
          <p:nvPr/>
        </p:nvSpPr>
        <p:spPr>
          <a:xfrm>
            <a:off x="0" y="4409597"/>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Nghe chuyện, dê mẹ đã nói gì với con?</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599" y="194115"/>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3:</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461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6744"/>
            <a:ext cx="2773363"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3092"/>
            <a:ext cx="3461835" cy="392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4346121"/>
            <a:ext cx="9143999" cy="584654"/>
          </a:xfrm>
          <a:prstGeom prst="rect">
            <a:avLst/>
          </a:prstGeom>
          <a:noFill/>
        </p:spPr>
        <p:txBody>
          <a:bodyPr wrap="square" lIns="91317" tIns="45660" rIns="91317" bIns="45660" rtlCol="0">
            <a:spAutoFit/>
          </a:bodyPr>
          <a:lstStyle/>
          <a:p>
            <a:pPr algn="ctr"/>
            <a:r>
              <a:rPr lang="en-US" sz="3200" smtClean="0">
                <a:latin typeface="Arial" pitchFamily="34" charset="0"/>
                <a:ea typeface="Arial-Rounded" pitchFamily="34" charset="0"/>
                <a:cs typeface="Arial" pitchFamily="34" charset="0"/>
              </a:rPr>
              <a:t>Em học hỏi được gì qua câu chuyện?</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68256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4F84DB-B52E-4AAC-8190-FA0B228667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6418" y="179049"/>
            <a:ext cx="3250882" cy="4788568"/>
          </a:xfrm>
          <a:prstGeom prst="rect">
            <a:avLst/>
          </a:prstGeom>
        </p:spPr>
      </p:pic>
      <p:sp>
        <p:nvSpPr>
          <p:cNvPr id="6" name="Oval 5"/>
          <p:cNvSpPr/>
          <p:nvPr/>
        </p:nvSpPr>
        <p:spPr>
          <a:xfrm>
            <a:off x="9753600" y="590550"/>
            <a:ext cx="1371600" cy="8382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9Slide03 AmpleSoft Bold" panose="02000000000000000000" pitchFamily="2" charset="0"/>
                <a:ea typeface="+mn-ea"/>
                <a:cs typeface="Times New Roman" pitchFamily="18" charset="0"/>
              </a:rPr>
              <a:t>VIẾT</a:t>
            </a:r>
            <a:endParaRPr kumimoji="0" lang="en-US" sz="2800" b="1" i="0" u="none" strike="noStrike" kern="1200" cap="none" spc="0" normalizeH="0" baseline="0" noProof="0" dirty="0">
              <a:ln>
                <a:noFill/>
              </a:ln>
              <a:solidFill>
                <a:prstClr val="white"/>
              </a:solidFill>
              <a:effectLst/>
              <a:uLnTx/>
              <a:uFillTx/>
              <a:latin typeface="#9Slide03 AmpleSoft Bold" panose="02000000000000000000" pitchFamily="2" charset="0"/>
              <a:ea typeface="+mn-ea"/>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68" y="246380"/>
            <a:ext cx="1543872" cy="953770"/>
          </a:xfrm>
          <a:prstGeom prst="rect">
            <a:avLst/>
          </a:prstGeom>
        </p:spPr>
      </p:pic>
    </p:spTree>
    <p:extLst>
      <p:ext uri="{BB962C8B-B14F-4D97-AF65-F5344CB8AC3E}">
        <p14:creationId xmlns:p14="http://schemas.microsoft.com/office/powerpoint/2010/main" val="175832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4038600" cy="352426"/>
          </a:xfrm>
          <a:prstGeom prst="roundRect">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white"/>
                </a:solidFill>
                <a:effectLst/>
                <a:uLnTx/>
                <a:uFillTx/>
                <a:latin typeface="#9Slide03 AmpleSoft Bold" panose="02000000000000000000" pitchFamily="2" charset="0"/>
                <a:ea typeface="+mn-ea"/>
                <a:cs typeface="Times New Roman" pitchFamily="18" charset="0"/>
              </a:rPr>
              <a:t>NỘI DUNG BÀI VIẾT</a:t>
            </a:r>
            <a:endParaRPr kumimoji="0" lang="en-US" sz="2200" b="1" i="0" u="none" strike="noStrike" kern="1200" cap="none" spc="0" normalizeH="0" baseline="0" noProof="0" dirty="0">
              <a:ln>
                <a:noFill/>
              </a:ln>
              <a:solidFill>
                <a:prstClr val="white"/>
              </a:solidFill>
              <a:effectLst/>
              <a:uLnTx/>
              <a:uFillTx/>
              <a:latin typeface="#9Slide03 AmpleSoft Bold" panose="02000000000000000000" pitchFamily="2" charset="0"/>
              <a:ea typeface="+mn-ea"/>
              <a:cs typeface="Times New Roman" pitchFamily="18" charset="0"/>
            </a:endParaRPr>
          </a:p>
        </p:txBody>
      </p:sp>
      <p:pic>
        <p:nvPicPr>
          <p:cNvPr id="2" name="Picture 1"/>
          <p:cNvPicPr>
            <a:picLocks noChangeAspect="1"/>
          </p:cNvPicPr>
          <p:nvPr/>
        </p:nvPicPr>
        <p:blipFill>
          <a:blip r:embed="rId2"/>
          <a:stretch>
            <a:fillRect/>
          </a:stretch>
        </p:blipFill>
        <p:spPr>
          <a:xfrm>
            <a:off x="1097321" y="438149"/>
            <a:ext cx="3474680" cy="4559135"/>
          </a:xfrm>
          <a:prstGeom prst="rect">
            <a:avLst/>
          </a:prstGeom>
        </p:spPr>
      </p:pic>
      <p:pic>
        <p:nvPicPr>
          <p:cNvPr id="3" name="Picture 2"/>
          <p:cNvPicPr>
            <a:picLocks noChangeAspect="1"/>
          </p:cNvPicPr>
          <p:nvPr/>
        </p:nvPicPr>
        <p:blipFill>
          <a:blip r:embed="rId3"/>
          <a:stretch>
            <a:fillRect/>
          </a:stretch>
        </p:blipFill>
        <p:spPr>
          <a:xfrm>
            <a:off x="4650921" y="438151"/>
            <a:ext cx="3502479" cy="4559134"/>
          </a:xfrm>
          <a:prstGeom prst="rect">
            <a:avLst/>
          </a:prstGeom>
        </p:spPr>
      </p:pic>
    </p:spTree>
    <p:extLst>
      <p:ext uri="{BB962C8B-B14F-4D97-AF65-F5344CB8AC3E}">
        <p14:creationId xmlns:p14="http://schemas.microsoft.com/office/powerpoint/2010/main" val="3249111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05379"/>
            <a:ext cx="8724900" cy="430887"/>
          </a:xfrm>
          <a:prstGeom prst="rect">
            <a:avLst/>
          </a:prstGeom>
          <a:solidFill>
            <a:schemeClr val="accent1">
              <a:lumMod val="20000"/>
              <a:lumOff val="80000"/>
            </a:schemeClr>
          </a:solidFill>
        </p:spPr>
        <p:txBody>
          <a:bodyPr wrap="square" rtlCol="0">
            <a:spAutoFit/>
          </a:bodyPr>
          <a:lstStyle/>
          <a:p>
            <a:pPr marL="0" marR="0" lvl="0" indent="0" algn="l" defTabSz="914276" rtl="0" eaLnBrk="1" fontAlgn="auto" latinLnBrk="0" hangingPunct="1">
              <a:lnSpc>
                <a:spcPct val="100000"/>
              </a:lnSpc>
              <a:spcBef>
                <a:spcPts val="0"/>
              </a:spcBef>
              <a:spcAft>
                <a:spcPts val="0"/>
              </a:spcAft>
              <a:buClrTx/>
              <a:buSzTx/>
              <a:buFontTx/>
              <a:buNone/>
              <a:tabLst/>
              <a:defRPr/>
            </a:pPr>
            <a:r>
              <a:rPr lang="en-US" sz="2200" noProof="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3. Viết câu trả lời cho câu hỏi b ở mục 3 ( SHS trang </a:t>
            </a:r>
            <a:r>
              <a:rPr lang="en-US"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71</a:t>
            </a:r>
            <a:r>
              <a:rPr lang="en-US" sz="2200" noProof="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p:cNvSpPr txBox="1"/>
          <p:nvPr/>
        </p:nvSpPr>
        <p:spPr>
          <a:xfrm flipV="1">
            <a:off x="-304800" y="5458836"/>
            <a:ext cx="11874500" cy="2593018"/>
          </a:xfrm>
          <a:prstGeom prst="rect">
            <a:avLst/>
          </a:prstGeom>
          <a:noFill/>
        </p:spPr>
        <p:txBody>
          <a:bodyPr wrap="square" rtlCol="0">
            <a:spAutoFit/>
          </a:bodyPr>
          <a:lstStyle/>
          <a:p>
            <a:pPr marL="0" marR="0" lvl="0" indent="0" algn="l" defTabSz="914276" rtl="0" eaLnBrk="1" fontAlgn="auto" latinLnBrk="0" hangingPunct="1">
              <a:lnSpc>
                <a:spcPts val="65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70C0"/>
                </a:solidFill>
                <a:effectLst/>
                <a:uLnTx/>
                <a:uFillTx/>
                <a:latin typeface="HP001 4 hàng" panose="020B0603050302020204" pitchFamily="34" charset="0"/>
                <a:ea typeface="+mn-ea"/>
                <a:cs typeface="+mn-cs"/>
              </a:rPr>
              <a:t>ǮǮǮǮǮǮǮǮǮǮǮǮǮǮ</a:t>
            </a:r>
            <a:endParaRPr kumimoji="0" lang="en-US" sz="4000" b="1" i="0" u="none" strike="noStrike" kern="1200" cap="none" spc="0" normalizeH="0" baseline="0" noProof="0" dirty="0" smtClean="0">
              <a:ln>
                <a:noFill/>
              </a:ln>
              <a:solidFill>
                <a:srgbClr val="0070C0"/>
              </a:solidFill>
              <a:effectLst/>
              <a:uLnTx/>
              <a:uFillTx/>
              <a:latin typeface="Calibri" panose="020F0502020204030204"/>
              <a:ea typeface="+mn-ea"/>
              <a:cs typeface="+mn-cs"/>
            </a:endParaRPr>
          </a:p>
          <a:p>
            <a:pPr marL="0" marR="0" lvl="0" indent="0" algn="l" defTabSz="914276" rtl="0" eaLnBrk="1" fontAlgn="auto" latinLnBrk="0" hangingPunct="1">
              <a:lnSpc>
                <a:spcPts val="65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70C0"/>
                </a:solidFill>
                <a:effectLst/>
                <a:uLnTx/>
                <a:uFillTx/>
                <a:latin typeface="HP001 4 hàng" panose="020B0603050302020204" pitchFamily="34" charset="0"/>
                <a:ea typeface="+mn-ea"/>
                <a:cs typeface="+mn-cs"/>
              </a:rPr>
              <a:t>ǮǮǮǮǮǮǮǮǮǮǮǮǮǮ</a:t>
            </a:r>
            <a:endParaRPr kumimoji="0" lang="en-US" sz="4000" b="1" i="0" u="none" strike="noStrike" kern="1200" cap="none" spc="0" normalizeH="0" baseline="0" noProof="0" dirty="0" smtClean="0">
              <a:ln>
                <a:noFill/>
              </a:ln>
              <a:solidFill>
                <a:srgbClr val="0070C0"/>
              </a:solidFill>
              <a:effectLst/>
              <a:uLnTx/>
              <a:uFillTx/>
              <a:latin typeface="Calibri" panose="020F0502020204030204"/>
              <a:ea typeface="+mn-ea"/>
              <a:cs typeface="+mn-cs"/>
            </a:endParaRPr>
          </a:p>
          <a:p>
            <a:pPr marL="0" marR="0" lvl="0" indent="0" algn="l" defTabSz="914276" rtl="0" eaLnBrk="1" fontAlgn="auto" latinLnBrk="0" hangingPunct="1">
              <a:lnSpc>
                <a:spcPts val="65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70C0"/>
                </a:solidFill>
                <a:effectLst/>
                <a:uLnTx/>
                <a:uFillTx/>
                <a:latin typeface="HP001 4 hàng" panose="020B0603050302020204" pitchFamily="34" charset="0"/>
                <a:ea typeface="+mn-ea"/>
                <a:cs typeface="+mn-cs"/>
              </a:rPr>
              <a:t>ǮǮǮǮǮǮǮǮǮǮǮǮǮǮ</a:t>
            </a:r>
            <a:endParaRPr kumimoji="0" lang="en-US" sz="4000" b="1" i="0" u="none" strike="noStrike" kern="1200" cap="none" spc="0" normalizeH="0" baseline="0" noProof="0" dirty="0" smtClean="0">
              <a:ln>
                <a:noFill/>
              </a:ln>
              <a:solidFill>
                <a:srgbClr val="0070C0"/>
              </a:solidFill>
              <a:effectLst/>
              <a:uLnTx/>
              <a:uFillTx/>
              <a:latin typeface="Calibri" panose="020F0502020204030204"/>
              <a:ea typeface="+mn-ea"/>
              <a:cs typeface="+mn-cs"/>
            </a:endParaRPr>
          </a:p>
        </p:txBody>
      </p:sp>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383" b="13094"/>
          <a:stretch/>
        </p:blipFill>
        <p:spPr bwMode="auto">
          <a:xfrm>
            <a:off x="152400" y="1581150"/>
            <a:ext cx="8724900" cy="182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731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584775"/>
            </a:xfrm>
            <a:prstGeom prst="rect">
              <a:avLst/>
            </a:prstGeom>
          </p:spPr>
          <p:txBody>
            <a:bodyPr wrap="square">
              <a:spAutoFit/>
            </a:bodyPr>
            <a:lstStyle/>
            <a:p>
              <a:pPr algn="just"/>
              <a:r>
                <a:rPr lang="vi-VN" sz="3200" b="1" dirty="0">
                  <a:solidFill>
                    <a:srgbClr val="7030A0"/>
                  </a:solidFill>
                  <a:latin typeface="HP001 4 hàng" pitchFamily="34" charset="0"/>
                  <a:ea typeface="Arial-Rounded" pitchFamily="34" charset="0"/>
                  <a:cs typeface="Arial-Rounded" pitchFamily="34" charset="0"/>
                </a:rPr>
                <a:t>Khi </a:t>
              </a:r>
              <a:r>
                <a:rPr lang="el-GR" sz="3200" b="1" dirty="0">
                  <a:solidFill>
                    <a:srgbClr val="7030A0"/>
                  </a:solidFill>
                  <a:latin typeface="HP001 4 hàng" pitchFamily="34" charset="0"/>
                  <a:ea typeface="Arial-Rounded" pitchFamily="34" charset="0"/>
                  <a:cs typeface="Arial-Rounded" pitchFamily="34" charset="0"/>
                </a:rPr>
                <a:t>Ύ</a:t>
              </a:r>
              <a:r>
                <a:rPr lang="vi-VN" sz="3200" b="1" dirty="0">
                  <a:solidFill>
                    <a:srgbClr val="7030A0"/>
                  </a:solidFill>
                  <a:latin typeface="HP001 4 hàng" pitchFamily="34" charset="0"/>
                  <a:ea typeface="Arial-Rounded" pitchFamily="34" charset="0"/>
                  <a:cs typeface="Arial-Rounded" pitchFamily="34" charset="0"/>
                </a:rPr>
                <a:t>ł </a:t>
              </a:r>
              <a:r>
                <a:rPr lang="el-GR" sz="3200" b="1" dirty="0">
                  <a:solidFill>
                    <a:srgbClr val="7030A0"/>
                  </a:solidFill>
                  <a:latin typeface="HP001 4 hàng" pitchFamily="34" charset="0"/>
                  <a:ea typeface="Arial-Rounded" pitchFamily="34" charset="0"/>
                  <a:cs typeface="Arial-Rounded" pitchFamily="34" charset="0"/>
                </a:rPr>
                <a:t>Ε− ν</a:t>
              </a:r>
              <a:r>
                <a:rPr lang="vi-VN" sz="3200" b="1" dirty="0">
                  <a:solidFill>
                    <a:srgbClr val="7030A0"/>
                  </a:solidFill>
                  <a:latin typeface="HP001 4 hàng" pitchFamily="34" charset="0"/>
                  <a:ea typeface="Arial-Rounded" pitchFamily="34" charset="0"/>
                  <a:cs typeface="Arial-Rounded" pitchFamily="34" charset="0"/>
                </a:rPr>
                <a:t>Ẃa đi </a:t>
              </a:r>
              <a:r>
                <a:rPr lang="vi-VN" sz="3200" b="1" dirty="0" smtClean="0">
                  <a:solidFill>
                    <a:srgbClr val="7030A0"/>
                  </a:solidFill>
                  <a:latin typeface="HP001 4 hàng" pitchFamily="34" charset="0"/>
                  <a:ea typeface="Arial-Rounded" pitchFamily="34" charset="0"/>
                  <a:cs typeface="Arial-Rounded" pitchFamily="34" charset="0"/>
                </a:rPr>
                <a:t>xa,</a:t>
              </a:r>
              <a:r>
                <a:rPr lang="en-US" sz="3200" b="1" dirty="0" smtClean="0">
                  <a:solidFill>
                    <a:srgbClr val="7030A0"/>
                  </a:solidFill>
                  <a:latin typeface="HP001 4 hàng" pitchFamily="34" charset="0"/>
                  <a:ea typeface="Arial-Rounded" pitchFamily="34" charset="0"/>
                  <a:cs typeface="Arial-Rounded" pitchFamily="34" charset="0"/>
                </a:rPr>
                <a:t> </a:t>
              </a:r>
              <a:r>
                <a:rPr lang="vi-VN" sz="3200" b="1" dirty="0" smtClean="0">
                  <a:solidFill>
                    <a:srgbClr val="7030A0"/>
                  </a:solidFill>
                  <a:latin typeface="HP001 4 hàng" pitchFamily="34" charset="0"/>
                  <a:ea typeface="Arial-Rounded" pitchFamily="34" charset="0"/>
                  <a:cs typeface="Arial-Rounded" pitchFamily="34" charset="0"/>
                </a:rPr>
                <a:t>sĀ </a:t>
              </a:r>
              <a:r>
                <a:rPr lang="vi-VN" sz="3200" b="1" dirty="0">
                  <a:solidFill>
                    <a:srgbClr val="7030A0"/>
                  </a:solidFill>
                  <a:latin typeface="HP001 4 hàng" pitchFamily="34" charset="0"/>
                  <a:ea typeface="Arial-Rounded" pitchFamily="34" charset="0"/>
                  <a:cs typeface="Arial-Rounded" pitchFamily="34" charset="0"/>
                </a:rPr>
                <a:t>gõ cửa và </a:t>
              </a:r>
              <a:r>
                <a:rPr lang="vi-VN" sz="3200" b="1" dirty="0" smtClean="0">
                  <a:solidFill>
                    <a:srgbClr val="7030A0"/>
                  </a:solidFill>
                  <a:latin typeface="HP001 4 hàng" pitchFamily="34" charset="0"/>
                  <a:ea typeface="Arial-Rounded" pitchFamily="34" charset="0"/>
                  <a:cs typeface="Arial-Rounded" pitchFamily="34" charset="0"/>
                </a:rPr>
                <a:t>giả giŧ</a:t>
              </a:r>
              <a:r>
                <a:rPr lang="en-US" sz="3200" b="1" dirty="0" smtClean="0">
                  <a:solidFill>
                    <a:srgbClr val="7030A0"/>
                  </a:solidFill>
                  <a:latin typeface="HP001 4 hàng" pitchFamily="34" charset="0"/>
                  <a:ea typeface="Arial-Rounded" pitchFamily="34" charset="0"/>
                  <a:cs typeface="Arial-Rounded" pitchFamily="34" charset="0"/>
                </a:rPr>
                <a:t>g</a:t>
              </a:r>
              <a:endParaRPr lang="en-US" sz="3200" b="1" dirty="0">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dirty="0" smtClean="0">
                  <a:solidFill>
                    <a:srgbClr val="7030A0"/>
                  </a:solidFill>
                  <a:latin typeface="HP001 4 hàng" pitchFamily="34" charset="0"/>
                  <a:ea typeface="Arial-Rounded" pitchFamily="34" charset="0"/>
                  <a:cs typeface="Arial-Rounded" pitchFamily="34" charset="0"/>
                </a:rPr>
                <a:t>Ύ</a:t>
              </a:r>
              <a:r>
                <a:rPr lang="vi-VN" sz="3200" b="1" dirty="0">
                  <a:solidFill>
                    <a:srgbClr val="7030A0"/>
                  </a:solidFill>
                  <a:latin typeface="HP001 4 hàng" pitchFamily="34" charset="0"/>
                  <a:ea typeface="Arial-Rounded" pitchFamily="34" charset="0"/>
                  <a:cs typeface="Arial-Rounded" pitchFamily="34" charset="0"/>
                </a:rPr>
                <a:t>ł </a:t>
              </a:r>
              <a:r>
                <a:rPr lang="el-GR" sz="3200" b="1" dirty="0">
                  <a:solidFill>
                    <a:srgbClr val="7030A0"/>
                  </a:solidFill>
                  <a:latin typeface="HP001 4 hàng" pitchFamily="34" charset="0"/>
                  <a:ea typeface="Arial-Rounded" pitchFamily="34" charset="0"/>
                  <a:cs typeface="Arial-Rounded" pitchFamily="34" charset="0"/>
                </a:rPr>
                <a:t>Ε−</a:t>
              </a:r>
              <a:r>
                <a:rPr lang="en-US" sz="3200" b="1" dirty="0" smtClean="0">
                  <a:solidFill>
                    <a:srgbClr val="7030A0"/>
                  </a:solidFill>
                  <a:latin typeface="HP001 4 hàng" pitchFamily="34" charset="0"/>
                  <a:ea typeface="Arial-Rounded" pitchFamily="34" charset="0"/>
                  <a:cs typeface="Arial-Rounded" pitchFamily="34" charset="0"/>
                </a:rPr>
                <a:t>.</a:t>
              </a:r>
              <a:endParaRPr lang="en-US" sz="3200" b="1" dirty="0">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1058702" y="1374875"/>
            <a:ext cx="5238713" cy="523111"/>
          </a:xfrm>
          <a:prstGeom prst="rect">
            <a:avLst/>
          </a:prstGeom>
        </p:spPr>
        <p:txBody>
          <a:bodyPr wrap="none" lIns="91330" tIns="45666" rIns="91330" bIns="45666">
            <a:spAutoFit/>
          </a:bodyPr>
          <a:lstStyle/>
          <a:p>
            <a:pPr algn="ctr"/>
            <a:r>
              <a:rPr lang="en-US" sz="2800" dirty="0" smtClean="0">
                <a:latin typeface="Arial" pitchFamily="34" charset="0"/>
                <a:ea typeface="Arial-Rounded" pitchFamily="34" charset="0"/>
                <a:cs typeface="Arial" pitchFamily="34" charset="0"/>
              </a:rPr>
              <a:t>b. Khi dê mẹ vừa đi xa, sói (…).</a:t>
            </a:r>
            <a:endParaRPr lang="en-US" sz="2800" dirty="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850919"/>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333500" y="3145559"/>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7" name="Rectangle 26"/>
          <p:cNvSpPr/>
          <p:nvPr/>
        </p:nvSpPr>
        <p:spPr>
          <a:xfrm>
            <a:off x="1544782" y="2596684"/>
            <a:ext cx="311081" cy="584666"/>
          </a:xfrm>
          <a:prstGeom prst="rect">
            <a:avLst/>
          </a:prstGeom>
        </p:spPr>
        <p:txBody>
          <a:bodyPr wrap="none" lIns="91330" tIns="45666" rIns="91330" bIns="45666">
            <a:spAutoFit/>
          </a:bodyPr>
          <a:lstStyle/>
          <a:p>
            <a:pPr algn="ctr"/>
            <a:r>
              <a:rPr lang="en-US" sz="3200" b="1" dirty="0" smtClean="0">
                <a:solidFill>
                  <a:srgbClr val="FF0000"/>
                </a:solidFill>
                <a:latin typeface="HP001 4 hàng" pitchFamily="34" charset="0"/>
                <a:ea typeface="Arial-Rounded" pitchFamily="34" charset="0"/>
                <a:cs typeface="Arial" pitchFamily="34" charset="0"/>
              </a:rPr>
              <a:t>o</a:t>
            </a:r>
            <a:endParaRPr lang="en-US" sz="3200" b="1" dirty="0">
              <a:solidFill>
                <a:srgbClr val="FF0000"/>
              </a:solidFill>
              <a:latin typeface="HP001 4 hàng" pitchFamily="34" charset="0"/>
              <a:ea typeface="Arial-Rounded" pitchFamily="34" charset="0"/>
              <a:cs typeface="Arial" pitchFamily="34" charset="0"/>
            </a:endParaRPr>
          </a:p>
        </p:txBody>
      </p:sp>
      <p:sp>
        <p:nvSpPr>
          <p:cNvPr id="37" name="Rectangle 36"/>
          <p:cNvSpPr/>
          <p:nvPr/>
        </p:nvSpPr>
        <p:spPr>
          <a:xfrm>
            <a:off x="2057400"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8" name="Rectangle 37"/>
          <p:cNvSpPr/>
          <p:nvPr/>
        </p:nvSpPr>
        <p:spPr>
          <a:xfrm>
            <a:off x="2743200"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9" name="Rectangle 38"/>
          <p:cNvSpPr/>
          <p:nvPr/>
        </p:nvSpPr>
        <p:spPr>
          <a:xfrm>
            <a:off x="352251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0" name="Rectangle 39"/>
          <p:cNvSpPr/>
          <p:nvPr/>
        </p:nvSpPr>
        <p:spPr>
          <a:xfrm>
            <a:off x="4014355"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1" name="Rectangle 40"/>
          <p:cNvSpPr/>
          <p:nvPr/>
        </p:nvSpPr>
        <p:spPr>
          <a:xfrm>
            <a:off x="4686946"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2" name="Rectangle 41"/>
          <p:cNvSpPr/>
          <p:nvPr/>
        </p:nvSpPr>
        <p:spPr>
          <a:xfrm>
            <a:off x="5324256"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3" name="Rectangle 42"/>
          <p:cNvSpPr/>
          <p:nvPr/>
        </p:nvSpPr>
        <p:spPr>
          <a:xfrm>
            <a:off x="5798128" y="2593218"/>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4" name="Rectangle 43"/>
          <p:cNvSpPr/>
          <p:nvPr/>
        </p:nvSpPr>
        <p:spPr>
          <a:xfrm>
            <a:off x="6501892" y="2589752"/>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5" name="Rectangle 44"/>
          <p:cNvSpPr/>
          <p:nvPr/>
        </p:nvSpPr>
        <p:spPr>
          <a:xfrm>
            <a:off x="7093528" y="2586286"/>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6" name="Rectangle 45"/>
          <p:cNvSpPr/>
          <p:nvPr/>
        </p:nvSpPr>
        <p:spPr>
          <a:xfrm>
            <a:off x="7755728" y="2593211"/>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7" name="Rectangle 46"/>
          <p:cNvSpPr/>
          <p:nvPr/>
        </p:nvSpPr>
        <p:spPr>
          <a:xfrm>
            <a:off x="506337" y="3253961"/>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26" name="TextBox 25"/>
          <p:cNvSpPr txBox="1"/>
          <p:nvPr/>
        </p:nvSpPr>
        <p:spPr>
          <a:xfrm>
            <a:off x="1120244" y="924456"/>
            <a:ext cx="6686550" cy="461592"/>
          </a:xfrm>
          <a:prstGeom prst="rect">
            <a:avLst/>
          </a:prstGeom>
          <a:solidFill>
            <a:srgbClr val="F3CEF6"/>
          </a:solidFill>
        </p:spPr>
        <p:txBody>
          <a:bodyPr wrap="square" lIns="91367" tIns="45684" rIns="91367" bIns="45684" rtlCol="0">
            <a:spAutoFit/>
          </a:bodyPr>
          <a:lstStyle/>
          <a:p>
            <a:r>
              <a:rPr lang="en-US" sz="2400" dirty="0" smtClean="0">
                <a:latin typeface="Arial-Rounded" pitchFamily="34" charset="0"/>
                <a:ea typeface="Arial-Rounded" pitchFamily="34" charset="0"/>
                <a:cs typeface="Arial-Rounded" pitchFamily="34" charset="0"/>
              </a:rPr>
              <a:t>b. </a:t>
            </a:r>
            <a:r>
              <a:rPr lang="en-US" sz="2400" dirty="0" smtClean="0">
                <a:latin typeface="Arial-Rounded" pitchFamily="34" charset="0"/>
                <a:ea typeface="Arial-Rounded" pitchFamily="34" charset="0"/>
                <a:cs typeface="Arial-Rounded" pitchFamily="34" charset="0"/>
              </a:rPr>
              <a:t>Sói làm gì khi dê mẹ vừa đi xa ?</a:t>
            </a:r>
            <a:endParaRPr lang="en-US" sz="24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12472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1000" fill="hold"/>
                                        <p:tgtEl>
                                          <p:spTgt spid="34"/>
                                        </p:tgtEl>
                                        <p:attrNameLst>
                                          <p:attrName>ppt_x</p:attrName>
                                        </p:attrNameLst>
                                      </p:cBhvr>
                                      <p:tavLst>
                                        <p:tav tm="0">
                                          <p:val>
                                            <p:strVal val="1+#ppt_w/2"/>
                                          </p:val>
                                        </p:tav>
                                        <p:tav tm="100000">
                                          <p:val>
                                            <p:strVal val="#ppt_x"/>
                                          </p:val>
                                        </p:tav>
                                      </p:tavLst>
                                    </p:anim>
                                    <p:anim calcmode="lin" valueType="num">
                                      <p:cBhvr additive="base">
                                        <p:cTn id="23"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par>
                          <p:cTn id="42" fill="hold">
                            <p:stCondLst>
                              <p:cond delay="2000"/>
                            </p:stCondLst>
                            <p:childTnLst>
                              <p:par>
                                <p:cTn id="43" presetID="32" presetClass="emph" presetSubtype="0" fill="hold" nodeType="afterEffect">
                                  <p:stCondLst>
                                    <p:cond delay="0"/>
                                  </p:stCondLst>
                                  <p:childTnLst>
                                    <p:animRot by="120000">
                                      <p:cBhvr>
                                        <p:cTn id="44" dur="125" fill="hold">
                                          <p:stCondLst>
                                            <p:cond delay="0"/>
                                          </p:stCondLst>
                                        </p:cTn>
                                        <p:tgtEl>
                                          <p:spTgt spid="11"/>
                                        </p:tgtEl>
                                        <p:attrNameLst>
                                          <p:attrName>r</p:attrName>
                                        </p:attrNameLst>
                                      </p:cBhvr>
                                    </p:animRot>
                                    <p:animRot by="-240000">
                                      <p:cBhvr>
                                        <p:cTn id="45" dur="250" fill="hold">
                                          <p:stCondLst>
                                            <p:cond delay="250"/>
                                          </p:stCondLst>
                                        </p:cTn>
                                        <p:tgtEl>
                                          <p:spTgt spid="11"/>
                                        </p:tgtEl>
                                        <p:attrNameLst>
                                          <p:attrName>r</p:attrName>
                                        </p:attrNameLst>
                                      </p:cBhvr>
                                    </p:animRot>
                                    <p:animRot by="240000">
                                      <p:cBhvr>
                                        <p:cTn id="46" dur="250" fill="hold">
                                          <p:stCondLst>
                                            <p:cond delay="500"/>
                                          </p:stCondLst>
                                        </p:cTn>
                                        <p:tgtEl>
                                          <p:spTgt spid="11"/>
                                        </p:tgtEl>
                                        <p:attrNameLst>
                                          <p:attrName>r</p:attrName>
                                        </p:attrNameLst>
                                      </p:cBhvr>
                                    </p:animRot>
                                    <p:animRot by="-240000">
                                      <p:cBhvr>
                                        <p:cTn id="47" dur="250" fill="hold">
                                          <p:stCondLst>
                                            <p:cond delay="750"/>
                                          </p:stCondLst>
                                        </p:cTn>
                                        <p:tgtEl>
                                          <p:spTgt spid="11"/>
                                        </p:tgtEl>
                                        <p:attrNameLst>
                                          <p:attrName>r</p:attrName>
                                        </p:attrNameLst>
                                      </p:cBhvr>
                                    </p:animRot>
                                    <p:animRot by="120000">
                                      <p:cBhvr>
                                        <p:cTn id="48" dur="250" fill="hold">
                                          <p:stCondLst>
                                            <p:cond delay="1000"/>
                                          </p:stCondLst>
                                        </p:cTn>
                                        <p:tgtEl>
                                          <p:spTgt spid="11"/>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1000" fill="hold"/>
                                        <p:tgtEl>
                                          <p:spTgt spid="35"/>
                                        </p:tgtEl>
                                        <p:attrNameLst>
                                          <p:attrName>ppt_x</p:attrName>
                                        </p:attrNameLst>
                                      </p:cBhvr>
                                      <p:tavLst>
                                        <p:tav tm="0">
                                          <p:val>
                                            <p:strVal val="1+#ppt_w/2"/>
                                          </p:val>
                                        </p:tav>
                                        <p:tav tm="100000">
                                          <p:val>
                                            <p:strVal val="#ppt_x"/>
                                          </p:val>
                                        </p:tav>
                                      </p:tavLst>
                                    </p:anim>
                                    <p:anim calcmode="lin" valueType="num">
                                      <p:cBhvr additive="base">
                                        <p:cTn id="54"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childTnLst>
                          </p:cTn>
                        </p:par>
                        <p:par>
                          <p:cTn id="73" fill="hold">
                            <p:stCondLst>
                              <p:cond delay="2000"/>
                            </p:stCondLst>
                            <p:childTnLst>
                              <p:par>
                                <p:cTn id="74" presetID="32" presetClass="emph" presetSubtype="0" fill="hold" nodeType="afterEffect">
                                  <p:stCondLst>
                                    <p:cond delay="0"/>
                                  </p:stCondLst>
                                  <p:childTnLst>
                                    <p:animRot by="120000">
                                      <p:cBhvr>
                                        <p:cTn id="75" dur="125" fill="hold">
                                          <p:stCondLst>
                                            <p:cond delay="0"/>
                                          </p:stCondLst>
                                        </p:cTn>
                                        <p:tgtEl>
                                          <p:spTgt spid="13"/>
                                        </p:tgtEl>
                                        <p:attrNameLst>
                                          <p:attrName>r</p:attrName>
                                        </p:attrNameLst>
                                      </p:cBhvr>
                                    </p:animRot>
                                    <p:animRot by="-240000">
                                      <p:cBhvr>
                                        <p:cTn id="76" dur="250" fill="hold">
                                          <p:stCondLst>
                                            <p:cond delay="250"/>
                                          </p:stCondLst>
                                        </p:cTn>
                                        <p:tgtEl>
                                          <p:spTgt spid="13"/>
                                        </p:tgtEl>
                                        <p:attrNameLst>
                                          <p:attrName>r</p:attrName>
                                        </p:attrNameLst>
                                      </p:cBhvr>
                                    </p:animRot>
                                    <p:animRot by="240000">
                                      <p:cBhvr>
                                        <p:cTn id="77" dur="250" fill="hold">
                                          <p:stCondLst>
                                            <p:cond delay="500"/>
                                          </p:stCondLst>
                                        </p:cTn>
                                        <p:tgtEl>
                                          <p:spTgt spid="13"/>
                                        </p:tgtEl>
                                        <p:attrNameLst>
                                          <p:attrName>r</p:attrName>
                                        </p:attrNameLst>
                                      </p:cBhvr>
                                    </p:animRot>
                                    <p:animRot by="-240000">
                                      <p:cBhvr>
                                        <p:cTn id="78" dur="250" fill="hold">
                                          <p:stCondLst>
                                            <p:cond delay="750"/>
                                          </p:stCondLst>
                                        </p:cTn>
                                        <p:tgtEl>
                                          <p:spTgt spid="13"/>
                                        </p:tgtEl>
                                        <p:attrNameLst>
                                          <p:attrName>r</p:attrName>
                                        </p:attrNameLst>
                                      </p:cBhvr>
                                    </p:animRot>
                                    <p:animRot by="120000">
                                      <p:cBhvr>
                                        <p:cTn id="79" dur="250" fill="hold">
                                          <p:stCondLst>
                                            <p:cond delay="1000"/>
                                          </p:stCondLst>
                                        </p:cTn>
                                        <p:tgtEl>
                                          <p:spTgt spid="13"/>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1000" fill="hold"/>
                                        <p:tgtEl>
                                          <p:spTgt spid="36"/>
                                        </p:tgtEl>
                                        <p:attrNameLst>
                                          <p:attrName>ppt_x</p:attrName>
                                        </p:attrNameLst>
                                      </p:cBhvr>
                                      <p:tavLst>
                                        <p:tav tm="0">
                                          <p:val>
                                            <p:strVal val="1+#ppt_w/2"/>
                                          </p:val>
                                        </p:tav>
                                        <p:tav tm="100000">
                                          <p:val>
                                            <p:strVal val="#ppt_x"/>
                                          </p:val>
                                        </p:tav>
                                      </p:tavLst>
                                    </p:anim>
                                    <p:anim calcmode="lin" valueType="num">
                                      <p:cBhvr additive="base">
                                        <p:cTn id="85"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wipe(down)">
                                      <p:cBhvr>
                                        <p:cTn id="90" dur="652">
                                          <p:stCondLst>
                                            <p:cond delay="0"/>
                                          </p:stCondLst>
                                        </p:cTn>
                                        <p:tgtEl>
                                          <p:spTgt spid="47"/>
                                        </p:tgtEl>
                                      </p:cBhvr>
                                    </p:animEffect>
                                    <p:anim calcmode="lin" valueType="num">
                                      <p:cBhvr>
                                        <p:cTn id="91" dur="2050"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92" dur="747"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93" dur="747" tmFilter="0, 0; 0.125,0.2665; 0.25,0.4; 0.375,0.465; 0.5,0.5;  0.625,0.535; 0.75,0.6; 0.875,0.7335; 1,1">
                                          <p:stCondLst>
                                            <p:cond delay="747"/>
                                          </p:stCondLst>
                                        </p:cTn>
                                        <p:tgtEl>
                                          <p:spTgt spid="47"/>
                                        </p:tgtEl>
                                        <p:attrNameLst>
                                          <p:attrName>ppt_y</p:attrName>
                                        </p:attrNameLst>
                                      </p:cBhvr>
                                      <p:tavLst>
                                        <p:tav tm="0" fmla="#ppt_y-sin(pi*$)/9">
                                          <p:val>
                                            <p:fltVal val="0"/>
                                          </p:val>
                                        </p:tav>
                                        <p:tav tm="100000">
                                          <p:val>
                                            <p:fltVal val="1"/>
                                          </p:val>
                                        </p:tav>
                                      </p:tavLst>
                                    </p:anim>
                                    <p:anim calcmode="lin" valueType="num">
                                      <p:cBhvr>
                                        <p:cTn id="94" dur="373" tmFilter="0, 0; 0.125,0.2665; 0.25,0.4; 0.375,0.465; 0.5,0.5;  0.625,0.535; 0.75,0.6; 0.875,0.7335; 1,1">
                                          <p:stCondLst>
                                            <p:cond delay="1490"/>
                                          </p:stCondLst>
                                        </p:cTn>
                                        <p:tgtEl>
                                          <p:spTgt spid="47"/>
                                        </p:tgtEl>
                                        <p:attrNameLst>
                                          <p:attrName>ppt_y</p:attrName>
                                        </p:attrNameLst>
                                      </p:cBhvr>
                                      <p:tavLst>
                                        <p:tav tm="0" fmla="#ppt_y-sin(pi*$)/27">
                                          <p:val>
                                            <p:fltVal val="0"/>
                                          </p:val>
                                        </p:tav>
                                        <p:tav tm="100000">
                                          <p:val>
                                            <p:fltVal val="1"/>
                                          </p:val>
                                        </p:tav>
                                      </p:tavLst>
                                    </p:anim>
                                    <p:anim calcmode="lin" valueType="num">
                                      <p:cBhvr>
                                        <p:cTn id="95" dur="185" tmFilter="0, 0; 0.125,0.2665; 0.25,0.4; 0.375,0.465; 0.5,0.5;  0.625,0.535; 0.75,0.6; 0.875,0.7335; 1,1">
                                          <p:stCondLst>
                                            <p:cond delay="1863"/>
                                          </p:stCondLst>
                                        </p:cTn>
                                        <p:tgtEl>
                                          <p:spTgt spid="47"/>
                                        </p:tgtEl>
                                        <p:attrNameLst>
                                          <p:attrName>ppt_y</p:attrName>
                                        </p:attrNameLst>
                                      </p:cBhvr>
                                      <p:tavLst>
                                        <p:tav tm="0" fmla="#ppt_y-sin(pi*$)/81">
                                          <p:val>
                                            <p:fltVal val="0"/>
                                          </p:val>
                                        </p:tav>
                                        <p:tav tm="100000">
                                          <p:val>
                                            <p:fltVal val="1"/>
                                          </p:val>
                                        </p:tav>
                                      </p:tavLst>
                                    </p:anim>
                                    <p:animScale>
                                      <p:cBhvr>
                                        <p:cTn id="96" dur="29">
                                          <p:stCondLst>
                                            <p:cond delay="731"/>
                                          </p:stCondLst>
                                        </p:cTn>
                                        <p:tgtEl>
                                          <p:spTgt spid="47"/>
                                        </p:tgtEl>
                                      </p:cBhvr>
                                      <p:to x="100000" y="60000"/>
                                    </p:animScale>
                                    <p:animScale>
                                      <p:cBhvr>
                                        <p:cTn id="97" dur="187" decel="50000">
                                          <p:stCondLst>
                                            <p:cond delay="761"/>
                                          </p:stCondLst>
                                        </p:cTn>
                                        <p:tgtEl>
                                          <p:spTgt spid="47"/>
                                        </p:tgtEl>
                                      </p:cBhvr>
                                      <p:to x="100000" y="100000"/>
                                    </p:animScale>
                                    <p:animScale>
                                      <p:cBhvr>
                                        <p:cTn id="98" dur="29">
                                          <p:stCondLst>
                                            <p:cond delay="1476"/>
                                          </p:stCondLst>
                                        </p:cTn>
                                        <p:tgtEl>
                                          <p:spTgt spid="47"/>
                                        </p:tgtEl>
                                      </p:cBhvr>
                                      <p:to x="100000" y="80000"/>
                                    </p:animScale>
                                    <p:animScale>
                                      <p:cBhvr>
                                        <p:cTn id="99" dur="187" decel="50000">
                                          <p:stCondLst>
                                            <p:cond delay="1505"/>
                                          </p:stCondLst>
                                        </p:cTn>
                                        <p:tgtEl>
                                          <p:spTgt spid="47"/>
                                        </p:tgtEl>
                                      </p:cBhvr>
                                      <p:to x="100000" y="100000"/>
                                    </p:animScale>
                                    <p:animScale>
                                      <p:cBhvr>
                                        <p:cTn id="100" dur="29">
                                          <p:stCondLst>
                                            <p:cond delay="1847"/>
                                          </p:stCondLst>
                                        </p:cTn>
                                        <p:tgtEl>
                                          <p:spTgt spid="47"/>
                                        </p:tgtEl>
                                      </p:cBhvr>
                                      <p:to x="100000" y="90000"/>
                                    </p:animScale>
                                    <p:animScale>
                                      <p:cBhvr>
                                        <p:cTn id="101" dur="187" decel="50000">
                                          <p:stCondLst>
                                            <p:cond delay="1876"/>
                                          </p:stCondLst>
                                        </p:cTn>
                                        <p:tgtEl>
                                          <p:spTgt spid="47"/>
                                        </p:tgtEl>
                                      </p:cBhvr>
                                      <p:to x="100000" y="100000"/>
                                    </p:animScale>
                                    <p:animScale>
                                      <p:cBhvr>
                                        <p:cTn id="102" dur="29">
                                          <p:stCondLst>
                                            <p:cond delay="2034"/>
                                          </p:stCondLst>
                                        </p:cTn>
                                        <p:tgtEl>
                                          <p:spTgt spid="47"/>
                                        </p:tgtEl>
                                      </p:cBhvr>
                                      <p:to x="100000" y="95000"/>
                                    </p:animScale>
                                    <p:animScale>
                                      <p:cBhvr>
                                        <p:cTn id="103" dur="187" decel="50000">
                                          <p:stCondLst>
                                            <p:cond delay="2063"/>
                                          </p:stCondLst>
                                        </p:cTn>
                                        <p:tgtEl>
                                          <p:spTgt spid="47"/>
                                        </p:tgtEl>
                                      </p:cBhvr>
                                      <p:to x="100000" y="100000"/>
                                    </p:animScale>
                                  </p:childTnLst>
                                </p:cTn>
                              </p:par>
                              <p:par>
                                <p:cTn id="104" presetID="26" presetClass="entr" presetSubtype="0"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wipe(down)">
                                      <p:cBhvr>
                                        <p:cTn id="106" dur="652">
                                          <p:stCondLst>
                                            <p:cond delay="0"/>
                                          </p:stCondLst>
                                        </p:cTn>
                                        <p:tgtEl>
                                          <p:spTgt spid="27"/>
                                        </p:tgtEl>
                                      </p:cBhvr>
                                    </p:animEffect>
                                    <p:anim calcmode="lin" valueType="num">
                                      <p:cBhvr>
                                        <p:cTn id="107"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08"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9"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110"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111"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112" dur="29">
                                          <p:stCondLst>
                                            <p:cond delay="731"/>
                                          </p:stCondLst>
                                        </p:cTn>
                                        <p:tgtEl>
                                          <p:spTgt spid="27"/>
                                        </p:tgtEl>
                                      </p:cBhvr>
                                      <p:to x="100000" y="60000"/>
                                    </p:animScale>
                                    <p:animScale>
                                      <p:cBhvr>
                                        <p:cTn id="113" dur="187" decel="50000">
                                          <p:stCondLst>
                                            <p:cond delay="761"/>
                                          </p:stCondLst>
                                        </p:cTn>
                                        <p:tgtEl>
                                          <p:spTgt spid="27"/>
                                        </p:tgtEl>
                                      </p:cBhvr>
                                      <p:to x="100000" y="100000"/>
                                    </p:animScale>
                                    <p:animScale>
                                      <p:cBhvr>
                                        <p:cTn id="114" dur="29">
                                          <p:stCondLst>
                                            <p:cond delay="1476"/>
                                          </p:stCondLst>
                                        </p:cTn>
                                        <p:tgtEl>
                                          <p:spTgt spid="27"/>
                                        </p:tgtEl>
                                      </p:cBhvr>
                                      <p:to x="100000" y="80000"/>
                                    </p:animScale>
                                    <p:animScale>
                                      <p:cBhvr>
                                        <p:cTn id="115" dur="187" decel="50000">
                                          <p:stCondLst>
                                            <p:cond delay="1505"/>
                                          </p:stCondLst>
                                        </p:cTn>
                                        <p:tgtEl>
                                          <p:spTgt spid="27"/>
                                        </p:tgtEl>
                                      </p:cBhvr>
                                      <p:to x="100000" y="100000"/>
                                    </p:animScale>
                                    <p:animScale>
                                      <p:cBhvr>
                                        <p:cTn id="116" dur="29">
                                          <p:stCondLst>
                                            <p:cond delay="1847"/>
                                          </p:stCondLst>
                                        </p:cTn>
                                        <p:tgtEl>
                                          <p:spTgt spid="27"/>
                                        </p:tgtEl>
                                      </p:cBhvr>
                                      <p:to x="100000" y="90000"/>
                                    </p:animScale>
                                    <p:animScale>
                                      <p:cBhvr>
                                        <p:cTn id="117" dur="187" decel="50000">
                                          <p:stCondLst>
                                            <p:cond delay="1876"/>
                                          </p:stCondLst>
                                        </p:cTn>
                                        <p:tgtEl>
                                          <p:spTgt spid="27"/>
                                        </p:tgtEl>
                                      </p:cBhvr>
                                      <p:to x="100000" y="100000"/>
                                    </p:animScale>
                                    <p:animScale>
                                      <p:cBhvr>
                                        <p:cTn id="118" dur="29">
                                          <p:stCondLst>
                                            <p:cond delay="2034"/>
                                          </p:stCondLst>
                                        </p:cTn>
                                        <p:tgtEl>
                                          <p:spTgt spid="27"/>
                                        </p:tgtEl>
                                      </p:cBhvr>
                                      <p:to x="100000" y="95000"/>
                                    </p:animScale>
                                    <p:animScale>
                                      <p:cBhvr>
                                        <p:cTn id="119" dur="187" decel="50000">
                                          <p:stCondLst>
                                            <p:cond delay="2063"/>
                                          </p:stCondLst>
                                        </p:cTn>
                                        <p:tgtEl>
                                          <p:spTgt spid="27"/>
                                        </p:tgtEl>
                                      </p:cBhvr>
                                      <p:to x="100000" y="100000"/>
                                    </p:animScale>
                                  </p:childTnLst>
                                </p:cTn>
                              </p:par>
                              <p:par>
                                <p:cTn id="120" presetID="26" presetClass="entr" presetSubtype="0"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wipe(down)">
                                      <p:cBhvr>
                                        <p:cTn id="122" dur="652">
                                          <p:stCondLst>
                                            <p:cond delay="0"/>
                                          </p:stCondLst>
                                        </p:cTn>
                                        <p:tgtEl>
                                          <p:spTgt spid="37"/>
                                        </p:tgtEl>
                                      </p:cBhvr>
                                    </p:animEffect>
                                    <p:anim calcmode="lin" valueType="num">
                                      <p:cBhvr>
                                        <p:cTn id="123"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24"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25"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26"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27"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28" dur="29">
                                          <p:stCondLst>
                                            <p:cond delay="731"/>
                                          </p:stCondLst>
                                        </p:cTn>
                                        <p:tgtEl>
                                          <p:spTgt spid="37"/>
                                        </p:tgtEl>
                                      </p:cBhvr>
                                      <p:to x="100000" y="60000"/>
                                    </p:animScale>
                                    <p:animScale>
                                      <p:cBhvr>
                                        <p:cTn id="129" dur="187" decel="50000">
                                          <p:stCondLst>
                                            <p:cond delay="761"/>
                                          </p:stCondLst>
                                        </p:cTn>
                                        <p:tgtEl>
                                          <p:spTgt spid="37"/>
                                        </p:tgtEl>
                                      </p:cBhvr>
                                      <p:to x="100000" y="100000"/>
                                    </p:animScale>
                                    <p:animScale>
                                      <p:cBhvr>
                                        <p:cTn id="130" dur="29">
                                          <p:stCondLst>
                                            <p:cond delay="1476"/>
                                          </p:stCondLst>
                                        </p:cTn>
                                        <p:tgtEl>
                                          <p:spTgt spid="37"/>
                                        </p:tgtEl>
                                      </p:cBhvr>
                                      <p:to x="100000" y="80000"/>
                                    </p:animScale>
                                    <p:animScale>
                                      <p:cBhvr>
                                        <p:cTn id="131" dur="187" decel="50000">
                                          <p:stCondLst>
                                            <p:cond delay="1505"/>
                                          </p:stCondLst>
                                        </p:cTn>
                                        <p:tgtEl>
                                          <p:spTgt spid="37"/>
                                        </p:tgtEl>
                                      </p:cBhvr>
                                      <p:to x="100000" y="100000"/>
                                    </p:animScale>
                                    <p:animScale>
                                      <p:cBhvr>
                                        <p:cTn id="132" dur="29">
                                          <p:stCondLst>
                                            <p:cond delay="1847"/>
                                          </p:stCondLst>
                                        </p:cTn>
                                        <p:tgtEl>
                                          <p:spTgt spid="37"/>
                                        </p:tgtEl>
                                      </p:cBhvr>
                                      <p:to x="100000" y="90000"/>
                                    </p:animScale>
                                    <p:animScale>
                                      <p:cBhvr>
                                        <p:cTn id="133" dur="187" decel="50000">
                                          <p:stCondLst>
                                            <p:cond delay="1876"/>
                                          </p:stCondLst>
                                        </p:cTn>
                                        <p:tgtEl>
                                          <p:spTgt spid="37"/>
                                        </p:tgtEl>
                                      </p:cBhvr>
                                      <p:to x="100000" y="100000"/>
                                    </p:animScale>
                                    <p:animScale>
                                      <p:cBhvr>
                                        <p:cTn id="134" dur="29">
                                          <p:stCondLst>
                                            <p:cond delay="2034"/>
                                          </p:stCondLst>
                                        </p:cTn>
                                        <p:tgtEl>
                                          <p:spTgt spid="37"/>
                                        </p:tgtEl>
                                      </p:cBhvr>
                                      <p:to x="100000" y="95000"/>
                                    </p:animScale>
                                    <p:animScale>
                                      <p:cBhvr>
                                        <p:cTn id="135" dur="187" decel="50000">
                                          <p:stCondLst>
                                            <p:cond delay="2063"/>
                                          </p:stCondLst>
                                        </p:cTn>
                                        <p:tgtEl>
                                          <p:spTgt spid="37"/>
                                        </p:tgtEl>
                                      </p:cBhvr>
                                      <p:to x="100000" y="100000"/>
                                    </p:animScale>
                                  </p:childTnLst>
                                </p:cTn>
                              </p:par>
                              <p:par>
                                <p:cTn id="136" presetID="26" presetClass="entr" presetSubtype="0" fill="hold" grpId="0" nodeType="with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wipe(down)">
                                      <p:cBhvr>
                                        <p:cTn id="138" dur="652">
                                          <p:stCondLst>
                                            <p:cond delay="0"/>
                                          </p:stCondLst>
                                        </p:cTn>
                                        <p:tgtEl>
                                          <p:spTgt spid="38"/>
                                        </p:tgtEl>
                                      </p:cBhvr>
                                    </p:animEffect>
                                    <p:anim calcmode="lin" valueType="num">
                                      <p:cBhvr>
                                        <p:cTn id="139"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40"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41"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42"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43"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44" dur="29">
                                          <p:stCondLst>
                                            <p:cond delay="731"/>
                                          </p:stCondLst>
                                        </p:cTn>
                                        <p:tgtEl>
                                          <p:spTgt spid="38"/>
                                        </p:tgtEl>
                                      </p:cBhvr>
                                      <p:to x="100000" y="60000"/>
                                    </p:animScale>
                                    <p:animScale>
                                      <p:cBhvr>
                                        <p:cTn id="145" dur="187" decel="50000">
                                          <p:stCondLst>
                                            <p:cond delay="761"/>
                                          </p:stCondLst>
                                        </p:cTn>
                                        <p:tgtEl>
                                          <p:spTgt spid="38"/>
                                        </p:tgtEl>
                                      </p:cBhvr>
                                      <p:to x="100000" y="100000"/>
                                    </p:animScale>
                                    <p:animScale>
                                      <p:cBhvr>
                                        <p:cTn id="146" dur="29">
                                          <p:stCondLst>
                                            <p:cond delay="1476"/>
                                          </p:stCondLst>
                                        </p:cTn>
                                        <p:tgtEl>
                                          <p:spTgt spid="38"/>
                                        </p:tgtEl>
                                      </p:cBhvr>
                                      <p:to x="100000" y="80000"/>
                                    </p:animScale>
                                    <p:animScale>
                                      <p:cBhvr>
                                        <p:cTn id="147" dur="187" decel="50000">
                                          <p:stCondLst>
                                            <p:cond delay="1505"/>
                                          </p:stCondLst>
                                        </p:cTn>
                                        <p:tgtEl>
                                          <p:spTgt spid="38"/>
                                        </p:tgtEl>
                                      </p:cBhvr>
                                      <p:to x="100000" y="100000"/>
                                    </p:animScale>
                                    <p:animScale>
                                      <p:cBhvr>
                                        <p:cTn id="148" dur="29">
                                          <p:stCondLst>
                                            <p:cond delay="1847"/>
                                          </p:stCondLst>
                                        </p:cTn>
                                        <p:tgtEl>
                                          <p:spTgt spid="38"/>
                                        </p:tgtEl>
                                      </p:cBhvr>
                                      <p:to x="100000" y="90000"/>
                                    </p:animScale>
                                    <p:animScale>
                                      <p:cBhvr>
                                        <p:cTn id="149" dur="187" decel="50000">
                                          <p:stCondLst>
                                            <p:cond delay="1876"/>
                                          </p:stCondLst>
                                        </p:cTn>
                                        <p:tgtEl>
                                          <p:spTgt spid="38"/>
                                        </p:tgtEl>
                                      </p:cBhvr>
                                      <p:to x="100000" y="100000"/>
                                    </p:animScale>
                                    <p:animScale>
                                      <p:cBhvr>
                                        <p:cTn id="150" dur="29">
                                          <p:stCondLst>
                                            <p:cond delay="2034"/>
                                          </p:stCondLst>
                                        </p:cTn>
                                        <p:tgtEl>
                                          <p:spTgt spid="38"/>
                                        </p:tgtEl>
                                      </p:cBhvr>
                                      <p:to x="100000" y="95000"/>
                                    </p:animScale>
                                    <p:animScale>
                                      <p:cBhvr>
                                        <p:cTn id="151" dur="187" decel="50000">
                                          <p:stCondLst>
                                            <p:cond delay="2063"/>
                                          </p:stCondLst>
                                        </p:cTn>
                                        <p:tgtEl>
                                          <p:spTgt spid="38"/>
                                        </p:tgtEl>
                                      </p:cBhvr>
                                      <p:to x="100000" y="100000"/>
                                    </p:animScale>
                                  </p:childTnLst>
                                </p:cTn>
                              </p:par>
                              <p:par>
                                <p:cTn id="152" presetID="26" presetClass="entr" presetSubtype="0" fill="hold" grpId="0" nodeType="withEffect">
                                  <p:stCondLst>
                                    <p:cond delay="0"/>
                                  </p:stCondLst>
                                  <p:childTnLst>
                                    <p:set>
                                      <p:cBhvr>
                                        <p:cTn id="153" dur="1" fill="hold">
                                          <p:stCondLst>
                                            <p:cond delay="0"/>
                                          </p:stCondLst>
                                        </p:cTn>
                                        <p:tgtEl>
                                          <p:spTgt spid="39"/>
                                        </p:tgtEl>
                                        <p:attrNameLst>
                                          <p:attrName>style.visibility</p:attrName>
                                        </p:attrNameLst>
                                      </p:cBhvr>
                                      <p:to>
                                        <p:strVal val="visible"/>
                                      </p:to>
                                    </p:set>
                                    <p:animEffect transition="in" filter="wipe(down)">
                                      <p:cBhvr>
                                        <p:cTn id="154" dur="652">
                                          <p:stCondLst>
                                            <p:cond delay="0"/>
                                          </p:stCondLst>
                                        </p:cTn>
                                        <p:tgtEl>
                                          <p:spTgt spid="39"/>
                                        </p:tgtEl>
                                      </p:cBhvr>
                                    </p:animEffect>
                                    <p:anim calcmode="lin" valueType="num">
                                      <p:cBhvr>
                                        <p:cTn id="155"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56"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57"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58"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59"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60" dur="29">
                                          <p:stCondLst>
                                            <p:cond delay="731"/>
                                          </p:stCondLst>
                                        </p:cTn>
                                        <p:tgtEl>
                                          <p:spTgt spid="39"/>
                                        </p:tgtEl>
                                      </p:cBhvr>
                                      <p:to x="100000" y="60000"/>
                                    </p:animScale>
                                    <p:animScale>
                                      <p:cBhvr>
                                        <p:cTn id="161" dur="187" decel="50000">
                                          <p:stCondLst>
                                            <p:cond delay="761"/>
                                          </p:stCondLst>
                                        </p:cTn>
                                        <p:tgtEl>
                                          <p:spTgt spid="39"/>
                                        </p:tgtEl>
                                      </p:cBhvr>
                                      <p:to x="100000" y="100000"/>
                                    </p:animScale>
                                    <p:animScale>
                                      <p:cBhvr>
                                        <p:cTn id="162" dur="29">
                                          <p:stCondLst>
                                            <p:cond delay="1476"/>
                                          </p:stCondLst>
                                        </p:cTn>
                                        <p:tgtEl>
                                          <p:spTgt spid="39"/>
                                        </p:tgtEl>
                                      </p:cBhvr>
                                      <p:to x="100000" y="80000"/>
                                    </p:animScale>
                                    <p:animScale>
                                      <p:cBhvr>
                                        <p:cTn id="163" dur="187" decel="50000">
                                          <p:stCondLst>
                                            <p:cond delay="1505"/>
                                          </p:stCondLst>
                                        </p:cTn>
                                        <p:tgtEl>
                                          <p:spTgt spid="39"/>
                                        </p:tgtEl>
                                      </p:cBhvr>
                                      <p:to x="100000" y="100000"/>
                                    </p:animScale>
                                    <p:animScale>
                                      <p:cBhvr>
                                        <p:cTn id="164" dur="29">
                                          <p:stCondLst>
                                            <p:cond delay="1847"/>
                                          </p:stCondLst>
                                        </p:cTn>
                                        <p:tgtEl>
                                          <p:spTgt spid="39"/>
                                        </p:tgtEl>
                                      </p:cBhvr>
                                      <p:to x="100000" y="90000"/>
                                    </p:animScale>
                                    <p:animScale>
                                      <p:cBhvr>
                                        <p:cTn id="165" dur="187" decel="50000">
                                          <p:stCondLst>
                                            <p:cond delay="1876"/>
                                          </p:stCondLst>
                                        </p:cTn>
                                        <p:tgtEl>
                                          <p:spTgt spid="39"/>
                                        </p:tgtEl>
                                      </p:cBhvr>
                                      <p:to x="100000" y="100000"/>
                                    </p:animScale>
                                    <p:animScale>
                                      <p:cBhvr>
                                        <p:cTn id="166" dur="29">
                                          <p:stCondLst>
                                            <p:cond delay="2034"/>
                                          </p:stCondLst>
                                        </p:cTn>
                                        <p:tgtEl>
                                          <p:spTgt spid="39"/>
                                        </p:tgtEl>
                                      </p:cBhvr>
                                      <p:to x="100000" y="95000"/>
                                    </p:animScale>
                                    <p:animScale>
                                      <p:cBhvr>
                                        <p:cTn id="167" dur="187" decel="50000">
                                          <p:stCondLst>
                                            <p:cond delay="2063"/>
                                          </p:stCondLst>
                                        </p:cTn>
                                        <p:tgtEl>
                                          <p:spTgt spid="39"/>
                                        </p:tgtEl>
                                      </p:cBhvr>
                                      <p:to x="100000" y="100000"/>
                                    </p:animScale>
                                  </p:childTnLst>
                                </p:cTn>
                              </p:par>
                              <p:par>
                                <p:cTn id="168" presetID="26" presetClass="entr" presetSubtype="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wipe(down)">
                                      <p:cBhvr>
                                        <p:cTn id="170" dur="652">
                                          <p:stCondLst>
                                            <p:cond delay="0"/>
                                          </p:stCondLst>
                                        </p:cTn>
                                        <p:tgtEl>
                                          <p:spTgt spid="40"/>
                                        </p:tgtEl>
                                      </p:cBhvr>
                                    </p:animEffect>
                                    <p:anim calcmode="lin" valueType="num">
                                      <p:cBhvr>
                                        <p:cTn id="171"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72"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73"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74"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75"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76" dur="29">
                                          <p:stCondLst>
                                            <p:cond delay="731"/>
                                          </p:stCondLst>
                                        </p:cTn>
                                        <p:tgtEl>
                                          <p:spTgt spid="40"/>
                                        </p:tgtEl>
                                      </p:cBhvr>
                                      <p:to x="100000" y="60000"/>
                                    </p:animScale>
                                    <p:animScale>
                                      <p:cBhvr>
                                        <p:cTn id="177" dur="187" decel="50000">
                                          <p:stCondLst>
                                            <p:cond delay="761"/>
                                          </p:stCondLst>
                                        </p:cTn>
                                        <p:tgtEl>
                                          <p:spTgt spid="40"/>
                                        </p:tgtEl>
                                      </p:cBhvr>
                                      <p:to x="100000" y="100000"/>
                                    </p:animScale>
                                    <p:animScale>
                                      <p:cBhvr>
                                        <p:cTn id="178" dur="29">
                                          <p:stCondLst>
                                            <p:cond delay="1476"/>
                                          </p:stCondLst>
                                        </p:cTn>
                                        <p:tgtEl>
                                          <p:spTgt spid="40"/>
                                        </p:tgtEl>
                                      </p:cBhvr>
                                      <p:to x="100000" y="80000"/>
                                    </p:animScale>
                                    <p:animScale>
                                      <p:cBhvr>
                                        <p:cTn id="179" dur="187" decel="50000">
                                          <p:stCondLst>
                                            <p:cond delay="1505"/>
                                          </p:stCondLst>
                                        </p:cTn>
                                        <p:tgtEl>
                                          <p:spTgt spid="40"/>
                                        </p:tgtEl>
                                      </p:cBhvr>
                                      <p:to x="100000" y="100000"/>
                                    </p:animScale>
                                    <p:animScale>
                                      <p:cBhvr>
                                        <p:cTn id="180" dur="29">
                                          <p:stCondLst>
                                            <p:cond delay="1847"/>
                                          </p:stCondLst>
                                        </p:cTn>
                                        <p:tgtEl>
                                          <p:spTgt spid="40"/>
                                        </p:tgtEl>
                                      </p:cBhvr>
                                      <p:to x="100000" y="90000"/>
                                    </p:animScale>
                                    <p:animScale>
                                      <p:cBhvr>
                                        <p:cTn id="181" dur="187" decel="50000">
                                          <p:stCondLst>
                                            <p:cond delay="1876"/>
                                          </p:stCondLst>
                                        </p:cTn>
                                        <p:tgtEl>
                                          <p:spTgt spid="40"/>
                                        </p:tgtEl>
                                      </p:cBhvr>
                                      <p:to x="100000" y="100000"/>
                                    </p:animScale>
                                    <p:animScale>
                                      <p:cBhvr>
                                        <p:cTn id="182" dur="29">
                                          <p:stCondLst>
                                            <p:cond delay="2034"/>
                                          </p:stCondLst>
                                        </p:cTn>
                                        <p:tgtEl>
                                          <p:spTgt spid="40"/>
                                        </p:tgtEl>
                                      </p:cBhvr>
                                      <p:to x="100000" y="95000"/>
                                    </p:animScale>
                                    <p:animScale>
                                      <p:cBhvr>
                                        <p:cTn id="183" dur="187" decel="50000">
                                          <p:stCondLst>
                                            <p:cond delay="2063"/>
                                          </p:stCondLst>
                                        </p:cTn>
                                        <p:tgtEl>
                                          <p:spTgt spid="40"/>
                                        </p:tgtEl>
                                      </p:cBhvr>
                                      <p:to x="100000" y="100000"/>
                                    </p:animScale>
                                  </p:childTnLst>
                                </p:cTn>
                              </p:par>
                              <p:par>
                                <p:cTn id="184" presetID="26" presetClass="entr" presetSubtype="0" fill="hold" grpId="0" nodeType="withEffect">
                                  <p:stCondLst>
                                    <p:cond delay="0"/>
                                  </p:stCondLst>
                                  <p:childTnLst>
                                    <p:set>
                                      <p:cBhvr>
                                        <p:cTn id="185" dur="1" fill="hold">
                                          <p:stCondLst>
                                            <p:cond delay="0"/>
                                          </p:stCondLst>
                                        </p:cTn>
                                        <p:tgtEl>
                                          <p:spTgt spid="41"/>
                                        </p:tgtEl>
                                        <p:attrNameLst>
                                          <p:attrName>style.visibility</p:attrName>
                                        </p:attrNameLst>
                                      </p:cBhvr>
                                      <p:to>
                                        <p:strVal val="visible"/>
                                      </p:to>
                                    </p:set>
                                    <p:animEffect transition="in" filter="wipe(down)">
                                      <p:cBhvr>
                                        <p:cTn id="186" dur="652">
                                          <p:stCondLst>
                                            <p:cond delay="0"/>
                                          </p:stCondLst>
                                        </p:cTn>
                                        <p:tgtEl>
                                          <p:spTgt spid="41"/>
                                        </p:tgtEl>
                                      </p:cBhvr>
                                    </p:animEffect>
                                    <p:anim calcmode="lin" valueType="num">
                                      <p:cBhvr>
                                        <p:cTn id="187" dur="2050"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88" dur="747"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89" dur="747" tmFilter="0, 0; 0.125,0.2665; 0.25,0.4; 0.375,0.465; 0.5,0.5;  0.625,0.535; 0.75,0.6; 0.875,0.7335; 1,1">
                                          <p:stCondLst>
                                            <p:cond delay="747"/>
                                          </p:stCondLst>
                                        </p:cTn>
                                        <p:tgtEl>
                                          <p:spTgt spid="41"/>
                                        </p:tgtEl>
                                        <p:attrNameLst>
                                          <p:attrName>ppt_y</p:attrName>
                                        </p:attrNameLst>
                                      </p:cBhvr>
                                      <p:tavLst>
                                        <p:tav tm="0" fmla="#ppt_y-sin(pi*$)/9">
                                          <p:val>
                                            <p:fltVal val="0"/>
                                          </p:val>
                                        </p:tav>
                                        <p:tav tm="100000">
                                          <p:val>
                                            <p:fltVal val="1"/>
                                          </p:val>
                                        </p:tav>
                                      </p:tavLst>
                                    </p:anim>
                                    <p:anim calcmode="lin" valueType="num">
                                      <p:cBhvr>
                                        <p:cTn id="190" dur="373" tmFilter="0, 0; 0.125,0.2665; 0.25,0.4; 0.375,0.465; 0.5,0.5;  0.625,0.535; 0.75,0.6; 0.875,0.7335; 1,1">
                                          <p:stCondLst>
                                            <p:cond delay="1490"/>
                                          </p:stCondLst>
                                        </p:cTn>
                                        <p:tgtEl>
                                          <p:spTgt spid="41"/>
                                        </p:tgtEl>
                                        <p:attrNameLst>
                                          <p:attrName>ppt_y</p:attrName>
                                        </p:attrNameLst>
                                      </p:cBhvr>
                                      <p:tavLst>
                                        <p:tav tm="0" fmla="#ppt_y-sin(pi*$)/27">
                                          <p:val>
                                            <p:fltVal val="0"/>
                                          </p:val>
                                        </p:tav>
                                        <p:tav tm="100000">
                                          <p:val>
                                            <p:fltVal val="1"/>
                                          </p:val>
                                        </p:tav>
                                      </p:tavLst>
                                    </p:anim>
                                    <p:anim calcmode="lin" valueType="num">
                                      <p:cBhvr>
                                        <p:cTn id="191" dur="185" tmFilter="0, 0; 0.125,0.2665; 0.25,0.4; 0.375,0.465; 0.5,0.5;  0.625,0.535; 0.75,0.6; 0.875,0.7335; 1,1">
                                          <p:stCondLst>
                                            <p:cond delay="1863"/>
                                          </p:stCondLst>
                                        </p:cTn>
                                        <p:tgtEl>
                                          <p:spTgt spid="41"/>
                                        </p:tgtEl>
                                        <p:attrNameLst>
                                          <p:attrName>ppt_y</p:attrName>
                                        </p:attrNameLst>
                                      </p:cBhvr>
                                      <p:tavLst>
                                        <p:tav tm="0" fmla="#ppt_y-sin(pi*$)/81">
                                          <p:val>
                                            <p:fltVal val="0"/>
                                          </p:val>
                                        </p:tav>
                                        <p:tav tm="100000">
                                          <p:val>
                                            <p:fltVal val="1"/>
                                          </p:val>
                                        </p:tav>
                                      </p:tavLst>
                                    </p:anim>
                                    <p:animScale>
                                      <p:cBhvr>
                                        <p:cTn id="192" dur="29">
                                          <p:stCondLst>
                                            <p:cond delay="731"/>
                                          </p:stCondLst>
                                        </p:cTn>
                                        <p:tgtEl>
                                          <p:spTgt spid="41"/>
                                        </p:tgtEl>
                                      </p:cBhvr>
                                      <p:to x="100000" y="60000"/>
                                    </p:animScale>
                                    <p:animScale>
                                      <p:cBhvr>
                                        <p:cTn id="193" dur="187" decel="50000">
                                          <p:stCondLst>
                                            <p:cond delay="761"/>
                                          </p:stCondLst>
                                        </p:cTn>
                                        <p:tgtEl>
                                          <p:spTgt spid="41"/>
                                        </p:tgtEl>
                                      </p:cBhvr>
                                      <p:to x="100000" y="100000"/>
                                    </p:animScale>
                                    <p:animScale>
                                      <p:cBhvr>
                                        <p:cTn id="194" dur="29">
                                          <p:stCondLst>
                                            <p:cond delay="1476"/>
                                          </p:stCondLst>
                                        </p:cTn>
                                        <p:tgtEl>
                                          <p:spTgt spid="41"/>
                                        </p:tgtEl>
                                      </p:cBhvr>
                                      <p:to x="100000" y="80000"/>
                                    </p:animScale>
                                    <p:animScale>
                                      <p:cBhvr>
                                        <p:cTn id="195" dur="187" decel="50000">
                                          <p:stCondLst>
                                            <p:cond delay="1505"/>
                                          </p:stCondLst>
                                        </p:cTn>
                                        <p:tgtEl>
                                          <p:spTgt spid="41"/>
                                        </p:tgtEl>
                                      </p:cBhvr>
                                      <p:to x="100000" y="100000"/>
                                    </p:animScale>
                                    <p:animScale>
                                      <p:cBhvr>
                                        <p:cTn id="196" dur="29">
                                          <p:stCondLst>
                                            <p:cond delay="1847"/>
                                          </p:stCondLst>
                                        </p:cTn>
                                        <p:tgtEl>
                                          <p:spTgt spid="41"/>
                                        </p:tgtEl>
                                      </p:cBhvr>
                                      <p:to x="100000" y="90000"/>
                                    </p:animScale>
                                    <p:animScale>
                                      <p:cBhvr>
                                        <p:cTn id="197" dur="187" decel="50000">
                                          <p:stCondLst>
                                            <p:cond delay="1876"/>
                                          </p:stCondLst>
                                        </p:cTn>
                                        <p:tgtEl>
                                          <p:spTgt spid="41"/>
                                        </p:tgtEl>
                                      </p:cBhvr>
                                      <p:to x="100000" y="100000"/>
                                    </p:animScale>
                                    <p:animScale>
                                      <p:cBhvr>
                                        <p:cTn id="198" dur="29">
                                          <p:stCondLst>
                                            <p:cond delay="2034"/>
                                          </p:stCondLst>
                                        </p:cTn>
                                        <p:tgtEl>
                                          <p:spTgt spid="41"/>
                                        </p:tgtEl>
                                      </p:cBhvr>
                                      <p:to x="100000" y="95000"/>
                                    </p:animScale>
                                    <p:animScale>
                                      <p:cBhvr>
                                        <p:cTn id="199" dur="187" decel="50000">
                                          <p:stCondLst>
                                            <p:cond delay="2063"/>
                                          </p:stCondLst>
                                        </p:cTn>
                                        <p:tgtEl>
                                          <p:spTgt spid="41"/>
                                        </p:tgtEl>
                                      </p:cBhvr>
                                      <p:to x="100000" y="100000"/>
                                    </p:animScale>
                                  </p:childTnLst>
                                </p:cTn>
                              </p:par>
                              <p:par>
                                <p:cTn id="200" presetID="26" presetClass="entr" presetSubtype="0" fill="hold" grpId="0" nodeType="withEffect">
                                  <p:stCondLst>
                                    <p:cond delay="0"/>
                                  </p:stCondLst>
                                  <p:childTnLst>
                                    <p:set>
                                      <p:cBhvr>
                                        <p:cTn id="201" dur="1" fill="hold">
                                          <p:stCondLst>
                                            <p:cond delay="0"/>
                                          </p:stCondLst>
                                        </p:cTn>
                                        <p:tgtEl>
                                          <p:spTgt spid="42"/>
                                        </p:tgtEl>
                                        <p:attrNameLst>
                                          <p:attrName>style.visibility</p:attrName>
                                        </p:attrNameLst>
                                      </p:cBhvr>
                                      <p:to>
                                        <p:strVal val="visible"/>
                                      </p:to>
                                    </p:set>
                                    <p:animEffect transition="in" filter="wipe(down)">
                                      <p:cBhvr>
                                        <p:cTn id="202" dur="652">
                                          <p:stCondLst>
                                            <p:cond delay="0"/>
                                          </p:stCondLst>
                                        </p:cTn>
                                        <p:tgtEl>
                                          <p:spTgt spid="42"/>
                                        </p:tgtEl>
                                      </p:cBhvr>
                                    </p:animEffect>
                                    <p:anim calcmode="lin" valueType="num">
                                      <p:cBhvr>
                                        <p:cTn id="203" dur="2050"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04" dur="747"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05" dur="747" tmFilter="0, 0; 0.125,0.2665; 0.25,0.4; 0.375,0.465; 0.5,0.5;  0.625,0.535; 0.75,0.6; 0.875,0.7335; 1,1">
                                          <p:stCondLst>
                                            <p:cond delay="747"/>
                                          </p:stCondLst>
                                        </p:cTn>
                                        <p:tgtEl>
                                          <p:spTgt spid="42"/>
                                        </p:tgtEl>
                                        <p:attrNameLst>
                                          <p:attrName>ppt_y</p:attrName>
                                        </p:attrNameLst>
                                      </p:cBhvr>
                                      <p:tavLst>
                                        <p:tav tm="0" fmla="#ppt_y-sin(pi*$)/9">
                                          <p:val>
                                            <p:fltVal val="0"/>
                                          </p:val>
                                        </p:tav>
                                        <p:tav tm="100000">
                                          <p:val>
                                            <p:fltVal val="1"/>
                                          </p:val>
                                        </p:tav>
                                      </p:tavLst>
                                    </p:anim>
                                    <p:anim calcmode="lin" valueType="num">
                                      <p:cBhvr>
                                        <p:cTn id="206" dur="373" tmFilter="0, 0; 0.125,0.2665; 0.25,0.4; 0.375,0.465; 0.5,0.5;  0.625,0.535; 0.75,0.6; 0.875,0.7335; 1,1">
                                          <p:stCondLst>
                                            <p:cond delay="1490"/>
                                          </p:stCondLst>
                                        </p:cTn>
                                        <p:tgtEl>
                                          <p:spTgt spid="42"/>
                                        </p:tgtEl>
                                        <p:attrNameLst>
                                          <p:attrName>ppt_y</p:attrName>
                                        </p:attrNameLst>
                                      </p:cBhvr>
                                      <p:tavLst>
                                        <p:tav tm="0" fmla="#ppt_y-sin(pi*$)/27">
                                          <p:val>
                                            <p:fltVal val="0"/>
                                          </p:val>
                                        </p:tav>
                                        <p:tav tm="100000">
                                          <p:val>
                                            <p:fltVal val="1"/>
                                          </p:val>
                                        </p:tav>
                                      </p:tavLst>
                                    </p:anim>
                                    <p:anim calcmode="lin" valueType="num">
                                      <p:cBhvr>
                                        <p:cTn id="207" dur="185" tmFilter="0, 0; 0.125,0.2665; 0.25,0.4; 0.375,0.465; 0.5,0.5;  0.625,0.535; 0.75,0.6; 0.875,0.7335; 1,1">
                                          <p:stCondLst>
                                            <p:cond delay="1863"/>
                                          </p:stCondLst>
                                        </p:cTn>
                                        <p:tgtEl>
                                          <p:spTgt spid="42"/>
                                        </p:tgtEl>
                                        <p:attrNameLst>
                                          <p:attrName>ppt_y</p:attrName>
                                        </p:attrNameLst>
                                      </p:cBhvr>
                                      <p:tavLst>
                                        <p:tav tm="0" fmla="#ppt_y-sin(pi*$)/81">
                                          <p:val>
                                            <p:fltVal val="0"/>
                                          </p:val>
                                        </p:tav>
                                        <p:tav tm="100000">
                                          <p:val>
                                            <p:fltVal val="1"/>
                                          </p:val>
                                        </p:tav>
                                      </p:tavLst>
                                    </p:anim>
                                    <p:animScale>
                                      <p:cBhvr>
                                        <p:cTn id="208" dur="29">
                                          <p:stCondLst>
                                            <p:cond delay="731"/>
                                          </p:stCondLst>
                                        </p:cTn>
                                        <p:tgtEl>
                                          <p:spTgt spid="42"/>
                                        </p:tgtEl>
                                      </p:cBhvr>
                                      <p:to x="100000" y="60000"/>
                                    </p:animScale>
                                    <p:animScale>
                                      <p:cBhvr>
                                        <p:cTn id="209" dur="187" decel="50000">
                                          <p:stCondLst>
                                            <p:cond delay="761"/>
                                          </p:stCondLst>
                                        </p:cTn>
                                        <p:tgtEl>
                                          <p:spTgt spid="42"/>
                                        </p:tgtEl>
                                      </p:cBhvr>
                                      <p:to x="100000" y="100000"/>
                                    </p:animScale>
                                    <p:animScale>
                                      <p:cBhvr>
                                        <p:cTn id="210" dur="29">
                                          <p:stCondLst>
                                            <p:cond delay="1476"/>
                                          </p:stCondLst>
                                        </p:cTn>
                                        <p:tgtEl>
                                          <p:spTgt spid="42"/>
                                        </p:tgtEl>
                                      </p:cBhvr>
                                      <p:to x="100000" y="80000"/>
                                    </p:animScale>
                                    <p:animScale>
                                      <p:cBhvr>
                                        <p:cTn id="211" dur="187" decel="50000">
                                          <p:stCondLst>
                                            <p:cond delay="1505"/>
                                          </p:stCondLst>
                                        </p:cTn>
                                        <p:tgtEl>
                                          <p:spTgt spid="42"/>
                                        </p:tgtEl>
                                      </p:cBhvr>
                                      <p:to x="100000" y="100000"/>
                                    </p:animScale>
                                    <p:animScale>
                                      <p:cBhvr>
                                        <p:cTn id="212" dur="29">
                                          <p:stCondLst>
                                            <p:cond delay="1847"/>
                                          </p:stCondLst>
                                        </p:cTn>
                                        <p:tgtEl>
                                          <p:spTgt spid="42"/>
                                        </p:tgtEl>
                                      </p:cBhvr>
                                      <p:to x="100000" y="90000"/>
                                    </p:animScale>
                                    <p:animScale>
                                      <p:cBhvr>
                                        <p:cTn id="213" dur="187" decel="50000">
                                          <p:stCondLst>
                                            <p:cond delay="1876"/>
                                          </p:stCondLst>
                                        </p:cTn>
                                        <p:tgtEl>
                                          <p:spTgt spid="42"/>
                                        </p:tgtEl>
                                      </p:cBhvr>
                                      <p:to x="100000" y="100000"/>
                                    </p:animScale>
                                    <p:animScale>
                                      <p:cBhvr>
                                        <p:cTn id="214" dur="29">
                                          <p:stCondLst>
                                            <p:cond delay="2034"/>
                                          </p:stCondLst>
                                        </p:cTn>
                                        <p:tgtEl>
                                          <p:spTgt spid="42"/>
                                        </p:tgtEl>
                                      </p:cBhvr>
                                      <p:to x="100000" y="95000"/>
                                    </p:animScale>
                                    <p:animScale>
                                      <p:cBhvr>
                                        <p:cTn id="215" dur="187" decel="50000">
                                          <p:stCondLst>
                                            <p:cond delay="2063"/>
                                          </p:stCondLst>
                                        </p:cTn>
                                        <p:tgtEl>
                                          <p:spTgt spid="42"/>
                                        </p:tgtEl>
                                      </p:cBhvr>
                                      <p:to x="100000" y="100000"/>
                                    </p:animScale>
                                  </p:childTnLst>
                                </p:cTn>
                              </p:par>
                              <p:par>
                                <p:cTn id="216" presetID="26" presetClass="entr" presetSubtype="0" fill="hold" grpId="0" nodeType="withEffect">
                                  <p:stCondLst>
                                    <p:cond delay="0"/>
                                  </p:stCondLst>
                                  <p:childTnLst>
                                    <p:set>
                                      <p:cBhvr>
                                        <p:cTn id="217" dur="1" fill="hold">
                                          <p:stCondLst>
                                            <p:cond delay="0"/>
                                          </p:stCondLst>
                                        </p:cTn>
                                        <p:tgtEl>
                                          <p:spTgt spid="43"/>
                                        </p:tgtEl>
                                        <p:attrNameLst>
                                          <p:attrName>style.visibility</p:attrName>
                                        </p:attrNameLst>
                                      </p:cBhvr>
                                      <p:to>
                                        <p:strVal val="visible"/>
                                      </p:to>
                                    </p:set>
                                    <p:animEffect transition="in" filter="wipe(down)">
                                      <p:cBhvr>
                                        <p:cTn id="218" dur="652">
                                          <p:stCondLst>
                                            <p:cond delay="0"/>
                                          </p:stCondLst>
                                        </p:cTn>
                                        <p:tgtEl>
                                          <p:spTgt spid="43"/>
                                        </p:tgtEl>
                                      </p:cBhvr>
                                    </p:animEffect>
                                    <p:anim calcmode="lin" valueType="num">
                                      <p:cBhvr>
                                        <p:cTn id="219" dur="2050"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220" dur="747"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21" dur="747" tmFilter="0, 0; 0.125,0.2665; 0.25,0.4; 0.375,0.465; 0.5,0.5;  0.625,0.535; 0.75,0.6; 0.875,0.7335; 1,1">
                                          <p:stCondLst>
                                            <p:cond delay="747"/>
                                          </p:stCondLst>
                                        </p:cTn>
                                        <p:tgtEl>
                                          <p:spTgt spid="43"/>
                                        </p:tgtEl>
                                        <p:attrNameLst>
                                          <p:attrName>ppt_y</p:attrName>
                                        </p:attrNameLst>
                                      </p:cBhvr>
                                      <p:tavLst>
                                        <p:tav tm="0" fmla="#ppt_y-sin(pi*$)/9">
                                          <p:val>
                                            <p:fltVal val="0"/>
                                          </p:val>
                                        </p:tav>
                                        <p:tav tm="100000">
                                          <p:val>
                                            <p:fltVal val="1"/>
                                          </p:val>
                                        </p:tav>
                                      </p:tavLst>
                                    </p:anim>
                                    <p:anim calcmode="lin" valueType="num">
                                      <p:cBhvr>
                                        <p:cTn id="222" dur="373" tmFilter="0, 0; 0.125,0.2665; 0.25,0.4; 0.375,0.465; 0.5,0.5;  0.625,0.535; 0.75,0.6; 0.875,0.7335; 1,1">
                                          <p:stCondLst>
                                            <p:cond delay="1490"/>
                                          </p:stCondLst>
                                        </p:cTn>
                                        <p:tgtEl>
                                          <p:spTgt spid="43"/>
                                        </p:tgtEl>
                                        <p:attrNameLst>
                                          <p:attrName>ppt_y</p:attrName>
                                        </p:attrNameLst>
                                      </p:cBhvr>
                                      <p:tavLst>
                                        <p:tav tm="0" fmla="#ppt_y-sin(pi*$)/27">
                                          <p:val>
                                            <p:fltVal val="0"/>
                                          </p:val>
                                        </p:tav>
                                        <p:tav tm="100000">
                                          <p:val>
                                            <p:fltVal val="1"/>
                                          </p:val>
                                        </p:tav>
                                      </p:tavLst>
                                    </p:anim>
                                    <p:anim calcmode="lin" valueType="num">
                                      <p:cBhvr>
                                        <p:cTn id="223" dur="185" tmFilter="0, 0; 0.125,0.2665; 0.25,0.4; 0.375,0.465; 0.5,0.5;  0.625,0.535; 0.75,0.6; 0.875,0.7335; 1,1">
                                          <p:stCondLst>
                                            <p:cond delay="1863"/>
                                          </p:stCondLst>
                                        </p:cTn>
                                        <p:tgtEl>
                                          <p:spTgt spid="43"/>
                                        </p:tgtEl>
                                        <p:attrNameLst>
                                          <p:attrName>ppt_y</p:attrName>
                                        </p:attrNameLst>
                                      </p:cBhvr>
                                      <p:tavLst>
                                        <p:tav tm="0" fmla="#ppt_y-sin(pi*$)/81">
                                          <p:val>
                                            <p:fltVal val="0"/>
                                          </p:val>
                                        </p:tav>
                                        <p:tav tm="100000">
                                          <p:val>
                                            <p:fltVal val="1"/>
                                          </p:val>
                                        </p:tav>
                                      </p:tavLst>
                                    </p:anim>
                                    <p:animScale>
                                      <p:cBhvr>
                                        <p:cTn id="224" dur="29">
                                          <p:stCondLst>
                                            <p:cond delay="731"/>
                                          </p:stCondLst>
                                        </p:cTn>
                                        <p:tgtEl>
                                          <p:spTgt spid="43"/>
                                        </p:tgtEl>
                                      </p:cBhvr>
                                      <p:to x="100000" y="60000"/>
                                    </p:animScale>
                                    <p:animScale>
                                      <p:cBhvr>
                                        <p:cTn id="225" dur="187" decel="50000">
                                          <p:stCondLst>
                                            <p:cond delay="761"/>
                                          </p:stCondLst>
                                        </p:cTn>
                                        <p:tgtEl>
                                          <p:spTgt spid="43"/>
                                        </p:tgtEl>
                                      </p:cBhvr>
                                      <p:to x="100000" y="100000"/>
                                    </p:animScale>
                                    <p:animScale>
                                      <p:cBhvr>
                                        <p:cTn id="226" dur="29">
                                          <p:stCondLst>
                                            <p:cond delay="1476"/>
                                          </p:stCondLst>
                                        </p:cTn>
                                        <p:tgtEl>
                                          <p:spTgt spid="43"/>
                                        </p:tgtEl>
                                      </p:cBhvr>
                                      <p:to x="100000" y="80000"/>
                                    </p:animScale>
                                    <p:animScale>
                                      <p:cBhvr>
                                        <p:cTn id="227" dur="187" decel="50000">
                                          <p:stCondLst>
                                            <p:cond delay="1505"/>
                                          </p:stCondLst>
                                        </p:cTn>
                                        <p:tgtEl>
                                          <p:spTgt spid="43"/>
                                        </p:tgtEl>
                                      </p:cBhvr>
                                      <p:to x="100000" y="100000"/>
                                    </p:animScale>
                                    <p:animScale>
                                      <p:cBhvr>
                                        <p:cTn id="228" dur="29">
                                          <p:stCondLst>
                                            <p:cond delay="1847"/>
                                          </p:stCondLst>
                                        </p:cTn>
                                        <p:tgtEl>
                                          <p:spTgt spid="43"/>
                                        </p:tgtEl>
                                      </p:cBhvr>
                                      <p:to x="100000" y="90000"/>
                                    </p:animScale>
                                    <p:animScale>
                                      <p:cBhvr>
                                        <p:cTn id="229" dur="187" decel="50000">
                                          <p:stCondLst>
                                            <p:cond delay="1876"/>
                                          </p:stCondLst>
                                        </p:cTn>
                                        <p:tgtEl>
                                          <p:spTgt spid="43"/>
                                        </p:tgtEl>
                                      </p:cBhvr>
                                      <p:to x="100000" y="100000"/>
                                    </p:animScale>
                                    <p:animScale>
                                      <p:cBhvr>
                                        <p:cTn id="230" dur="29">
                                          <p:stCondLst>
                                            <p:cond delay="2034"/>
                                          </p:stCondLst>
                                        </p:cTn>
                                        <p:tgtEl>
                                          <p:spTgt spid="43"/>
                                        </p:tgtEl>
                                      </p:cBhvr>
                                      <p:to x="100000" y="95000"/>
                                    </p:animScale>
                                    <p:animScale>
                                      <p:cBhvr>
                                        <p:cTn id="231" dur="187" decel="50000">
                                          <p:stCondLst>
                                            <p:cond delay="2063"/>
                                          </p:stCondLst>
                                        </p:cTn>
                                        <p:tgtEl>
                                          <p:spTgt spid="43"/>
                                        </p:tgtEl>
                                      </p:cBhvr>
                                      <p:to x="100000" y="100000"/>
                                    </p:animScale>
                                  </p:childTnLst>
                                </p:cTn>
                              </p:par>
                              <p:par>
                                <p:cTn id="232" presetID="26" presetClass="entr" presetSubtype="0" fill="hold" grpId="0" nodeType="withEffect">
                                  <p:stCondLst>
                                    <p:cond delay="0"/>
                                  </p:stCondLst>
                                  <p:childTnLst>
                                    <p:set>
                                      <p:cBhvr>
                                        <p:cTn id="233" dur="1" fill="hold">
                                          <p:stCondLst>
                                            <p:cond delay="0"/>
                                          </p:stCondLst>
                                        </p:cTn>
                                        <p:tgtEl>
                                          <p:spTgt spid="44"/>
                                        </p:tgtEl>
                                        <p:attrNameLst>
                                          <p:attrName>style.visibility</p:attrName>
                                        </p:attrNameLst>
                                      </p:cBhvr>
                                      <p:to>
                                        <p:strVal val="visible"/>
                                      </p:to>
                                    </p:set>
                                    <p:animEffect transition="in" filter="wipe(down)">
                                      <p:cBhvr>
                                        <p:cTn id="234" dur="652">
                                          <p:stCondLst>
                                            <p:cond delay="0"/>
                                          </p:stCondLst>
                                        </p:cTn>
                                        <p:tgtEl>
                                          <p:spTgt spid="44"/>
                                        </p:tgtEl>
                                      </p:cBhvr>
                                    </p:animEffect>
                                    <p:anim calcmode="lin" valueType="num">
                                      <p:cBhvr>
                                        <p:cTn id="235" dur="2050"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36" dur="747"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37" dur="747" tmFilter="0, 0; 0.125,0.2665; 0.25,0.4; 0.375,0.465; 0.5,0.5;  0.625,0.535; 0.75,0.6; 0.875,0.7335; 1,1">
                                          <p:stCondLst>
                                            <p:cond delay="747"/>
                                          </p:stCondLst>
                                        </p:cTn>
                                        <p:tgtEl>
                                          <p:spTgt spid="44"/>
                                        </p:tgtEl>
                                        <p:attrNameLst>
                                          <p:attrName>ppt_y</p:attrName>
                                        </p:attrNameLst>
                                      </p:cBhvr>
                                      <p:tavLst>
                                        <p:tav tm="0" fmla="#ppt_y-sin(pi*$)/9">
                                          <p:val>
                                            <p:fltVal val="0"/>
                                          </p:val>
                                        </p:tav>
                                        <p:tav tm="100000">
                                          <p:val>
                                            <p:fltVal val="1"/>
                                          </p:val>
                                        </p:tav>
                                      </p:tavLst>
                                    </p:anim>
                                    <p:anim calcmode="lin" valueType="num">
                                      <p:cBhvr>
                                        <p:cTn id="238" dur="373" tmFilter="0, 0; 0.125,0.2665; 0.25,0.4; 0.375,0.465; 0.5,0.5;  0.625,0.535; 0.75,0.6; 0.875,0.7335; 1,1">
                                          <p:stCondLst>
                                            <p:cond delay="1490"/>
                                          </p:stCondLst>
                                        </p:cTn>
                                        <p:tgtEl>
                                          <p:spTgt spid="44"/>
                                        </p:tgtEl>
                                        <p:attrNameLst>
                                          <p:attrName>ppt_y</p:attrName>
                                        </p:attrNameLst>
                                      </p:cBhvr>
                                      <p:tavLst>
                                        <p:tav tm="0" fmla="#ppt_y-sin(pi*$)/27">
                                          <p:val>
                                            <p:fltVal val="0"/>
                                          </p:val>
                                        </p:tav>
                                        <p:tav tm="100000">
                                          <p:val>
                                            <p:fltVal val="1"/>
                                          </p:val>
                                        </p:tav>
                                      </p:tavLst>
                                    </p:anim>
                                    <p:anim calcmode="lin" valueType="num">
                                      <p:cBhvr>
                                        <p:cTn id="239" dur="185" tmFilter="0, 0; 0.125,0.2665; 0.25,0.4; 0.375,0.465; 0.5,0.5;  0.625,0.535; 0.75,0.6; 0.875,0.7335; 1,1">
                                          <p:stCondLst>
                                            <p:cond delay="1863"/>
                                          </p:stCondLst>
                                        </p:cTn>
                                        <p:tgtEl>
                                          <p:spTgt spid="44"/>
                                        </p:tgtEl>
                                        <p:attrNameLst>
                                          <p:attrName>ppt_y</p:attrName>
                                        </p:attrNameLst>
                                      </p:cBhvr>
                                      <p:tavLst>
                                        <p:tav tm="0" fmla="#ppt_y-sin(pi*$)/81">
                                          <p:val>
                                            <p:fltVal val="0"/>
                                          </p:val>
                                        </p:tav>
                                        <p:tav tm="100000">
                                          <p:val>
                                            <p:fltVal val="1"/>
                                          </p:val>
                                        </p:tav>
                                      </p:tavLst>
                                    </p:anim>
                                    <p:animScale>
                                      <p:cBhvr>
                                        <p:cTn id="240" dur="29">
                                          <p:stCondLst>
                                            <p:cond delay="731"/>
                                          </p:stCondLst>
                                        </p:cTn>
                                        <p:tgtEl>
                                          <p:spTgt spid="44"/>
                                        </p:tgtEl>
                                      </p:cBhvr>
                                      <p:to x="100000" y="60000"/>
                                    </p:animScale>
                                    <p:animScale>
                                      <p:cBhvr>
                                        <p:cTn id="241" dur="187" decel="50000">
                                          <p:stCondLst>
                                            <p:cond delay="761"/>
                                          </p:stCondLst>
                                        </p:cTn>
                                        <p:tgtEl>
                                          <p:spTgt spid="44"/>
                                        </p:tgtEl>
                                      </p:cBhvr>
                                      <p:to x="100000" y="100000"/>
                                    </p:animScale>
                                    <p:animScale>
                                      <p:cBhvr>
                                        <p:cTn id="242" dur="29">
                                          <p:stCondLst>
                                            <p:cond delay="1476"/>
                                          </p:stCondLst>
                                        </p:cTn>
                                        <p:tgtEl>
                                          <p:spTgt spid="44"/>
                                        </p:tgtEl>
                                      </p:cBhvr>
                                      <p:to x="100000" y="80000"/>
                                    </p:animScale>
                                    <p:animScale>
                                      <p:cBhvr>
                                        <p:cTn id="243" dur="187" decel="50000">
                                          <p:stCondLst>
                                            <p:cond delay="1505"/>
                                          </p:stCondLst>
                                        </p:cTn>
                                        <p:tgtEl>
                                          <p:spTgt spid="44"/>
                                        </p:tgtEl>
                                      </p:cBhvr>
                                      <p:to x="100000" y="100000"/>
                                    </p:animScale>
                                    <p:animScale>
                                      <p:cBhvr>
                                        <p:cTn id="244" dur="29">
                                          <p:stCondLst>
                                            <p:cond delay="1847"/>
                                          </p:stCondLst>
                                        </p:cTn>
                                        <p:tgtEl>
                                          <p:spTgt spid="44"/>
                                        </p:tgtEl>
                                      </p:cBhvr>
                                      <p:to x="100000" y="90000"/>
                                    </p:animScale>
                                    <p:animScale>
                                      <p:cBhvr>
                                        <p:cTn id="245" dur="187" decel="50000">
                                          <p:stCondLst>
                                            <p:cond delay="1876"/>
                                          </p:stCondLst>
                                        </p:cTn>
                                        <p:tgtEl>
                                          <p:spTgt spid="44"/>
                                        </p:tgtEl>
                                      </p:cBhvr>
                                      <p:to x="100000" y="100000"/>
                                    </p:animScale>
                                    <p:animScale>
                                      <p:cBhvr>
                                        <p:cTn id="246" dur="29">
                                          <p:stCondLst>
                                            <p:cond delay="2034"/>
                                          </p:stCondLst>
                                        </p:cTn>
                                        <p:tgtEl>
                                          <p:spTgt spid="44"/>
                                        </p:tgtEl>
                                      </p:cBhvr>
                                      <p:to x="100000" y="95000"/>
                                    </p:animScale>
                                    <p:animScale>
                                      <p:cBhvr>
                                        <p:cTn id="247" dur="187" decel="50000">
                                          <p:stCondLst>
                                            <p:cond delay="2063"/>
                                          </p:stCondLst>
                                        </p:cTn>
                                        <p:tgtEl>
                                          <p:spTgt spid="44"/>
                                        </p:tgtEl>
                                      </p:cBhvr>
                                      <p:to x="100000" y="100000"/>
                                    </p:animScale>
                                  </p:childTnLst>
                                </p:cTn>
                              </p:par>
                              <p:par>
                                <p:cTn id="248" presetID="26" presetClass="entr" presetSubtype="0" fill="hold" grpId="0" nodeType="withEffect">
                                  <p:stCondLst>
                                    <p:cond delay="0"/>
                                  </p:stCondLst>
                                  <p:childTnLst>
                                    <p:set>
                                      <p:cBhvr>
                                        <p:cTn id="249" dur="1" fill="hold">
                                          <p:stCondLst>
                                            <p:cond delay="0"/>
                                          </p:stCondLst>
                                        </p:cTn>
                                        <p:tgtEl>
                                          <p:spTgt spid="45"/>
                                        </p:tgtEl>
                                        <p:attrNameLst>
                                          <p:attrName>style.visibility</p:attrName>
                                        </p:attrNameLst>
                                      </p:cBhvr>
                                      <p:to>
                                        <p:strVal val="visible"/>
                                      </p:to>
                                    </p:set>
                                    <p:animEffect transition="in" filter="wipe(down)">
                                      <p:cBhvr>
                                        <p:cTn id="250" dur="652">
                                          <p:stCondLst>
                                            <p:cond delay="0"/>
                                          </p:stCondLst>
                                        </p:cTn>
                                        <p:tgtEl>
                                          <p:spTgt spid="45"/>
                                        </p:tgtEl>
                                      </p:cBhvr>
                                    </p:animEffect>
                                    <p:anim calcmode="lin" valueType="num">
                                      <p:cBhvr>
                                        <p:cTn id="251" dur="2050"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52" dur="747"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53" dur="747" tmFilter="0, 0; 0.125,0.2665; 0.25,0.4; 0.375,0.465; 0.5,0.5;  0.625,0.535; 0.75,0.6; 0.875,0.7335; 1,1">
                                          <p:stCondLst>
                                            <p:cond delay="747"/>
                                          </p:stCondLst>
                                        </p:cTn>
                                        <p:tgtEl>
                                          <p:spTgt spid="45"/>
                                        </p:tgtEl>
                                        <p:attrNameLst>
                                          <p:attrName>ppt_y</p:attrName>
                                        </p:attrNameLst>
                                      </p:cBhvr>
                                      <p:tavLst>
                                        <p:tav tm="0" fmla="#ppt_y-sin(pi*$)/9">
                                          <p:val>
                                            <p:fltVal val="0"/>
                                          </p:val>
                                        </p:tav>
                                        <p:tav tm="100000">
                                          <p:val>
                                            <p:fltVal val="1"/>
                                          </p:val>
                                        </p:tav>
                                      </p:tavLst>
                                    </p:anim>
                                    <p:anim calcmode="lin" valueType="num">
                                      <p:cBhvr>
                                        <p:cTn id="254" dur="373" tmFilter="0, 0; 0.125,0.2665; 0.25,0.4; 0.375,0.465; 0.5,0.5;  0.625,0.535; 0.75,0.6; 0.875,0.7335; 1,1">
                                          <p:stCondLst>
                                            <p:cond delay="1490"/>
                                          </p:stCondLst>
                                        </p:cTn>
                                        <p:tgtEl>
                                          <p:spTgt spid="45"/>
                                        </p:tgtEl>
                                        <p:attrNameLst>
                                          <p:attrName>ppt_y</p:attrName>
                                        </p:attrNameLst>
                                      </p:cBhvr>
                                      <p:tavLst>
                                        <p:tav tm="0" fmla="#ppt_y-sin(pi*$)/27">
                                          <p:val>
                                            <p:fltVal val="0"/>
                                          </p:val>
                                        </p:tav>
                                        <p:tav tm="100000">
                                          <p:val>
                                            <p:fltVal val="1"/>
                                          </p:val>
                                        </p:tav>
                                      </p:tavLst>
                                    </p:anim>
                                    <p:anim calcmode="lin" valueType="num">
                                      <p:cBhvr>
                                        <p:cTn id="255" dur="185" tmFilter="0, 0; 0.125,0.2665; 0.25,0.4; 0.375,0.465; 0.5,0.5;  0.625,0.535; 0.75,0.6; 0.875,0.7335; 1,1">
                                          <p:stCondLst>
                                            <p:cond delay="1863"/>
                                          </p:stCondLst>
                                        </p:cTn>
                                        <p:tgtEl>
                                          <p:spTgt spid="45"/>
                                        </p:tgtEl>
                                        <p:attrNameLst>
                                          <p:attrName>ppt_y</p:attrName>
                                        </p:attrNameLst>
                                      </p:cBhvr>
                                      <p:tavLst>
                                        <p:tav tm="0" fmla="#ppt_y-sin(pi*$)/81">
                                          <p:val>
                                            <p:fltVal val="0"/>
                                          </p:val>
                                        </p:tav>
                                        <p:tav tm="100000">
                                          <p:val>
                                            <p:fltVal val="1"/>
                                          </p:val>
                                        </p:tav>
                                      </p:tavLst>
                                    </p:anim>
                                    <p:animScale>
                                      <p:cBhvr>
                                        <p:cTn id="256" dur="29">
                                          <p:stCondLst>
                                            <p:cond delay="731"/>
                                          </p:stCondLst>
                                        </p:cTn>
                                        <p:tgtEl>
                                          <p:spTgt spid="45"/>
                                        </p:tgtEl>
                                      </p:cBhvr>
                                      <p:to x="100000" y="60000"/>
                                    </p:animScale>
                                    <p:animScale>
                                      <p:cBhvr>
                                        <p:cTn id="257" dur="187" decel="50000">
                                          <p:stCondLst>
                                            <p:cond delay="761"/>
                                          </p:stCondLst>
                                        </p:cTn>
                                        <p:tgtEl>
                                          <p:spTgt spid="45"/>
                                        </p:tgtEl>
                                      </p:cBhvr>
                                      <p:to x="100000" y="100000"/>
                                    </p:animScale>
                                    <p:animScale>
                                      <p:cBhvr>
                                        <p:cTn id="258" dur="29">
                                          <p:stCondLst>
                                            <p:cond delay="1476"/>
                                          </p:stCondLst>
                                        </p:cTn>
                                        <p:tgtEl>
                                          <p:spTgt spid="45"/>
                                        </p:tgtEl>
                                      </p:cBhvr>
                                      <p:to x="100000" y="80000"/>
                                    </p:animScale>
                                    <p:animScale>
                                      <p:cBhvr>
                                        <p:cTn id="259" dur="187" decel="50000">
                                          <p:stCondLst>
                                            <p:cond delay="1505"/>
                                          </p:stCondLst>
                                        </p:cTn>
                                        <p:tgtEl>
                                          <p:spTgt spid="45"/>
                                        </p:tgtEl>
                                      </p:cBhvr>
                                      <p:to x="100000" y="100000"/>
                                    </p:animScale>
                                    <p:animScale>
                                      <p:cBhvr>
                                        <p:cTn id="260" dur="29">
                                          <p:stCondLst>
                                            <p:cond delay="1847"/>
                                          </p:stCondLst>
                                        </p:cTn>
                                        <p:tgtEl>
                                          <p:spTgt spid="45"/>
                                        </p:tgtEl>
                                      </p:cBhvr>
                                      <p:to x="100000" y="90000"/>
                                    </p:animScale>
                                    <p:animScale>
                                      <p:cBhvr>
                                        <p:cTn id="261" dur="187" decel="50000">
                                          <p:stCondLst>
                                            <p:cond delay="1876"/>
                                          </p:stCondLst>
                                        </p:cTn>
                                        <p:tgtEl>
                                          <p:spTgt spid="45"/>
                                        </p:tgtEl>
                                      </p:cBhvr>
                                      <p:to x="100000" y="100000"/>
                                    </p:animScale>
                                    <p:animScale>
                                      <p:cBhvr>
                                        <p:cTn id="262" dur="29">
                                          <p:stCondLst>
                                            <p:cond delay="2034"/>
                                          </p:stCondLst>
                                        </p:cTn>
                                        <p:tgtEl>
                                          <p:spTgt spid="45"/>
                                        </p:tgtEl>
                                      </p:cBhvr>
                                      <p:to x="100000" y="95000"/>
                                    </p:animScale>
                                    <p:animScale>
                                      <p:cBhvr>
                                        <p:cTn id="263" dur="187" decel="50000">
                                          <p:stCondLst>
                                            <p:cond delay="2063"/>
                                          </p:stCondLst>
                                        </p:cTn>
                                        <p:tgtEl>
                                          <p:spTgt spid="45"/>
                                        </p:tgtEl>
                                      </p:cBhvr>
                                      <p:to x="100000" y="100000"/>
                                    </p:animScale>
                                  </p:childTnLst>
                                </p:cTn>
                              </p:par>
                              <p:par>
                                <p:cTn id="264" presetID="26" presetClass="entr" presetSubtype="0" fill="hold" grpId="0" nodeType="withEffect">
                                  <p:stCondLst>
                                    <p:cond delay="0"/>
                                  </p:stCondLst>
                                  <p:childTnLst>
                                    <p:set>
                                      <p:cBhvr>
                                        <p:cTn id="265" dur="1" fill="hold">
                                          <p:stCondLst>
                                            <p:cond delay="0"/>
                                          </p:stCondLst>
                                        </p:cTn>
                                        <p:tgtEl>
                                          <p:spTgt spid="46"/>
                                        </p:tgtEl>
                                        <p:attrNameLst>
                                          <p:attrName>style.visibility</p:attrName>
                                        </p:attrNameLst>
                                      </p:cBhvr>
                                      <p:to>
                                        <p:strVal val="visible"/>
                                      </p:to>
                                    </p:set>
                                    <p:animEffect transition="in" filter="wipe(down)">
                                      <p:cBhvr>
                                        <p:cTn id="266" dur="652">
                                          <p:stCondLst>
                                            <p:cond delay="0"/>
                                          </p:stCondLst>
                                        </p:cTn>
                                        <p:tgtEl>
                                          <p:spTgt spid="46"/>
                                        </p:tgtEl>
                                      </p:cBhvr>
                                    </p:animEffect>
                                    <p:anim calcmode="lin" valueType="num">
                                      <p:cBhvr>
                                        <p:cTn id="267" dur="2050"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68" dur="747"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69" dur="747" tmFilter="0, 0; 0.125,0.2665; 0.25,0.4; 0.375,0.465; 0.5,0.5;  0.625,0.535; 0.75,0.6; 0.875,0.7335; 1,1">
                                          <p:stCondLst>
                                            <p:cond delay="747"/>
                                          </p:stCondLst>
                                        </p:cTn>
                                        <p:tgtEl>
                                          <p:spTgt spid="46"/>
                                        </p:tgtEl>
                                        <p:attrNameLst>
                                          <p:attrName>ppt_y</p:attrName>
                                        </p:attrNameLst>
                                      </p:cBhvr>
                                      <p:tavLst>
                                        <p:tav tm="0" fmla="#ppt_y-sin(pi*$)/9">
                                          <p:val>
                                            <p:fltVal val="0"/>
                                          </p:val>
                                        </p:tav>
                                        <p:tav tm="100000">
                                          <p:val>
                                            <p:fltVal val="1"/>
                                          </p:val>
                                        </p:tav>
                                      </p:tavLst>
                                    </p:anim>
                                    <p:anim calcmode="lin" valueType="num">
                                      <p:cBhvr>
                                        <p:cTn id="270" dur="373" tmFilter="0, 0; 0.125,0.2665; 0.25,0.4; 0.375,0.465; 0.5,0.5;  0.625,0.535; 0.75,0.6; 0.875,0.7335; 1,1">
                                          <p:stCondLst>
                                            <p:cond delay="1490"/>
                                          </p:stCondLst>
                                        </p:cTn>
                                        <p:tgtEl>
                                          <p:spTgt spid="46"/>
                                        </p:tgtEl>
                                        <p:attrNameLst>
                                          <p:attrName>ppt_y</p:attrName>
                                        </p:attrNameLst>
                                      </p:cBhvr>
                                      <p:tavLst>
                                        <p:tav tm="0" fmla="#ppt_y-sin(pi*$)/27">
                                          <p:val>
                                            <p:fltVal val="0"/>
                                          </p:val>
                                        </p:tav>
                                        <p:tav tm="100000">
                                          <p:val>
                                            <p:fltVal val="1"/>
                                          </p:val>
                                        </p:tav>
                                      </p:tavLst>
                                    </p:anim>
                                    <p:anim calcmode="lin" valueType="num">
                                      <p:cBhvr>
                                        <p:cTn id="271" dur="185" tmFilter="0, 0; 0.125,0.2665; 0.25,0.4; 0.375,0.465; 0.5,0.5;  0.625,0.535; 0.75,0.6; 0.875,0.7335; 1,1">
                                          <p:stCondLst>
                                            <p:cond delay="1863"/>
                                          </p:stCondLst>
                                        </p:cTn>
                                        <p:tgtEl>
                                          <p:spTgt spid="46"/>
                                        </p:tgtEl>
                                        <p:attrNameLst>
                                          <p:attrName>ppt_y</p:attrName>
                                        </p:attrNameLst>
                                      </p:cBhvr>
                                      <p:tavLst>
                                        <p:tav tm="0" fmla="#ppt_y-sin(pi*$)/81">
                                          <p:val>
                                            <p:fltVal val="0"/>
                                          </p:val>
                                        </p:tav>
                                        <p:tav tm="100000">
                                          <p:val>
                                            <p:fltVal val="1"/>
                                          </p:val>
                                        </p:tav>
                                      </p:tavLst>
                                    </p:anim>
                                    <p:animScale>
                                      <p:cBhvr>
                                        <p:cTn id="272" dur="29">
                                          <p:stCondLst>
                                            <p:cond delay="731"/>
                                          </p:stCondLst>
                                        </p:cTn>
                                        <p:tgtEl>
                                          <p:spTgt spid="46"/>
                                        </p:tgtEl>
                                      </p:cBhvr>
                                      <p:to x="100000" y="60000"/>
                                    </p:animScale>
                                    <p:animScale>
                                      <p:cBhvr>
                                        <p:cTn id="273" dur="187" decel="50000">
                                          <p:stCondLst>
                                            <p:cond delay="761"/>
                                          </p:stCondLst>
                                        </p:cTn>
                                        <p:tgtEl>
                                          <p:spTgt spid="46"/>
                                        </p:tgtEl>
                                      </p:cBhvr>
                                      <p:to x="100000" y="100000"/>
                                    </p:animScale>
                                    <p:animScale>
                                      <p:cBhvr>
                                        <p:cTn id="274" dur="29">
                                          <p:stCondLst>
                                            <p:cond delay="1476"/>
                                          </p:stCondLst>
                                        </p:cTn>
                                        <p:tgtEl>
                                          <p:spTgt spid="46"/>
                                        </p:tgtEl>
                                      </p:cBhvr>
                                      <p:to x="100000" y="80000"/>
                                    </p:animScale>
                                    <p:animScale>
                                      <p:cBhvr>
                                        <p:cTn id="275" dur="187" decel="50000">
                                          <p:stCondLst>
                                            <p:cond delay="1505"/>
                                          </p:stCondLst>
                                        </p:cTn>
                                        <p:tgtEl>
                                          <p:spTgt spid="46"/>
                                        </p:tgtEl>
                                      </p:cBhvr>
                                      <p:to x="100000" y="100000"/>
                                    </p:animScale>
                                    <p:animScale>
                                      <p:cBhvr>
                                        <p:cTn id="276" dur="29">
                                          <p:stCondLst>
                                            <p:cond delay="1847"/>
                                          </p:stCondLst>
                                        </p:cTn>
                                        <p:tgtEl>
                                          <p:spTgt spid="46"/>
                                        </p:tgtEl>
                                      </p:cBhvr>
                                      <p:to x="100000" y="90000"/>
                                    </p:animScale>
                                    <p:animScale>
                                      <p:cBhvr>
                                        <p:cTn id="277" dur="187" decel="50000">
                                          <p:stCondLst>
                                            <p:cond delay="1876"/>
                                          </p:stCondLst>
                                        </p:cTn>
                                        <p:tgtEl>
                                          <p:spTgt spid="46"/>
                                        </p:tgtEl>
                                      </p:cBhvr>
                                      <p:to x="100000" y="100000"/>
                                    </p:animScale>
                                    <p:animScale>
                                      <p:cBhvr>
                                        <p:cTn id="278" dur="29">
                                          <p:stCondLst>
                                            <p:cond delay="2034"/>
                                          </p:stCondLst>
                                        </p:cTn>
                                        <p:tgtEl>
                                          <p:spTgt spid="46"/>
                                        </p:tgtEl>
                                      </p:cBhvr>
                                      <p:to x="100000" y="95000"/>
                                    </p:animScale>
                                    <p:animScale>
                                      <p:cBhvr>
                                        <p:cTn id="279" dur="187" decel="50000">
                                          <p:stCondLst>
                                            <p:cond delay="2063"/>
                                          </p:stCondLst>
                                        </p:cTn>
                                        <p:tgtEl>
                                          <p:spTgt spid="46"/>
                                        </p:tgtEl>
                                      </p:cBhvr>
                                      <p:to x="100000" y="100000"/>
                                    </p:animScale>
                                  </p:childTnLst>
                                </p:cTn>
                              </p:par>
                            </p:childTnLst>
                          </p:cTn>
                        </p:par>
                      </p:childTnLst>
                    </p:cTn>
                  </p:par>
                  <p:par>
                    <p:cTn id="280" fill="hold">
                      <p:stCondLst>
                        <p:cond delay="indefinite"/>
                      </p:stCondLst>
                      <p:childTnLst>
                        <p:par>
                          <p:cTn id="281" fill="hold">
                            <p:stCondLst>
                              <p:cond delay="0"/>
                            </p:stCondLst>
                            <p:childTnLst>
                              <p:par>
                                <p:cTn id="282" presetID="10" presetClass="exit" presetSubtype="0" fill="hold" grpId="1" nodeType="clickEffect">
                                  <p:stCondLst>
                                    <p:cond delay="0"/>
                                  </p:stCondLst>
                                  <p:childTnLst>
                                    <p:animEffect transition="out" filter="fade">
                                      <p:cBhvr>
                                        <p:cTn id="283" dur="500"/>
                                        <p:tgtEl>
                                          <p:spTgt spid="47"/>
                                        </p:tgtEl>
                                      </p:cBhvr>
                                    </p:animEffect>
                                    <p:set>
                                      <p:cBhvr>
                                        <p:cTn id="284" dur="1" fill="hold">
                                          <p:stCondLst>
                                            <p:cond delay="499"/>
                                          </p:stCondLst>
                                        </p:cTn>
                                        <p:tgtEl>
                                          <p:spTgt spid="47"/>
                                        </p:tgtEl>
                                        <p:attrNameLst>
                                          <p:attrName>style.visibility</p:attrName>
                                        </p:attrNameLst>
                                      </p:cBhvr>
                                      <p:to>
                                        <p:strVal val="hidden"/>
                                      </p:to>
                                    </p:set>
                                  </p:childTnLst>
                                </p:cTn>
                              </p:par>
                              <p:par>
                                <p:cTn id="285" presetID="10" presetClass="exit" presetSubtype="0" fill="hold" grpId="1" nodeType="withEffect">
                                  <p:stCondLst>
                                    <p:cond delay="0"/>
                                  </p:stCondLst>
                                  <p:childTnLst>
                                    <p:animEffect transition="out" filter="fade">
                                      <p:cBhvr>
                                        <p:cTn id="286" dur="500"/>
                                        <p:tgtEl>
                                          <p:spTgt spid="27"/>
                                        </p:tgtEl>
                                      </p:cBhvr>
                                    </p:animEffect>
                                    <p:set>
                                      <p:cBhvr>
                                        <p:cTn id="287" dur="1" fill="hold">
                                          <p:stCondLst>
                                            <p:cond delay="499"/>
                                          </p:stCondLst>
                                        </p:cTn>
                                        <p:tgtEl>
                                          <p:spTgt spid="27"/>
                                        </p:tgtEl>
                                        <p:attrNameLst>
                                          <p:attrName>style.visibility</p:attrName>
                                        </p:attrNameLst>
                                      </p:cBhvr>
                                      <p:to>
                                        <p:strVal val="hidden"/>
                                      </p:to>
                                    </p:set>
                                  </p:childTnLst>
                                </p:cTn>
                              </p:par>
                              <p:par>
                                <p:cTn id="288" presetID="10" presetClass="exit" presetSubtype="0" fill="hold" grpId="1" nodeType="withEffect">
                                  <p:stCondLst>
                                    <p:cond delay="0"/>
                                  </p:stCondLst>
                                  <p:childTnLst>
                                    <p:animEffect transition="out" filter="fade">
                                      <p:cBhvr>
                                        <p:cTn id="289" dur="500"/>
                                        <p:tgtEl>
                                          <p:spTgt spid="37"/>
                                        </p:tgtEl>
                                      </p:cBhvr>
                                    </p:animEffect>
                                    <p:set>
                                      <p:cBhvr>
                                        <p:cTn id="290" dur="1" fill="hold">
                                          <p:stCondLst>
                                            <p:cond delay="499"/>
                                          </p:stCondLst>
                                        </p:cTn>
                                        <p:tgtEl>
                                          <p:spTgt spid="37"/>
                                        </p:tgtEl>
                                        <p:attrNameLst>
                                          <p:attrName>style.visibility</p:attrName>
                                        </p:attrNameLst>
                                      </p:cBhvr>
                                      <p:to>
                                        <p:strVal val="hidden"/>
                                      </p:to>
                                    </p:set>
                                  </p:childTnLst>
                                </p:cTn>
                              </p:par>
                              <p:par>
                                <p:cTn id="291" presetID="10" presetClass="exit" presetSubtype="0" fill="hold" grpId="1" nodeType="withEffect">
                                  <p:stCondLst>
                                    <p:cond delay="0"/>
                                  </p:stCondLst>
                                  <p:childTnLst>
                                    <p:animEffect transition="out" filter="fade">
                                      <p:cBhvr>
                                        <p:cTn id="292" dur="500"/>
                                        <p:tgtEl>
                                          <p:spTgt spid="38"/>
                                        </p:tgtEl>
                                      </p:cBhvr>
                                    </p:animEffect>
                                    <p:set>
                                      <p:cBhvr>
                                        <p:cTn id="293" dur="1" fill="hold">
                                          <p:stCondLst>
                                            <p:cond delay="499"/>
                                          </p:stCondLst>
                                        </p:cTn>
                                        <p:tgtEl>
                                          <p:spTgt spid="38"/>
                                        </p:tgtEl>
                                        <p:attrNameLst>
                                          <p:attrName>style.visibility</p:attrName>
                                        </p:attrNameLst>
                                      </p:cBhvr>
                                      <p:to>
                                        <p:strVal val="hidden"/>
                                      </p:to>
                                    </p:set>
                                  </p:childTnLst>
                                </p:cTn>
                              </p:par>
                              <p:par>
                                <p:cTn id="294" presetID="10" presetClass="exit" presetSubtype="0" fill="hold" grpId="1" nodeType="withEffect">
                                  <p:stCondLst>
                                    <p:cond delay="0"/>
                                  </p:stCondLst>
                                  <p:childTnLst>
                                    <p:animEffect transition="out" filter="fade">
                                      <p:cBhvr>
                                        <p:cTn id="295" dur="500"/>
                                        <p:tgtEl>
                                          <p:spTgt spid="39"/>
                                        </p:tgtEl>
                                      </p:cBhvr>
                                    </p:animEffect>
                                    <p:set>
                                      <p:cBhvr>
                                        <p:cTn id="296" dur="1" fill="hold">
                                          <p:stCondLst>
                                            <p:cond delay="499"/>
                                          </p:stCondLst>
                                        </p:cTn>
                                        <p:tgtEl>
                                          <p:spTgt spid="39"/>
                                        </p:tgtEl>
                                        <p:attrNameLst>
                                          <p:attrName>style.visibility</p:attrName>
                                        </p:attrNameLst>
                                      </p:cBhvr>
                                      <p:to>
                                        <p:strVal val="hidden"/>
                                      </p:to>
                                    </p:set>
                                  </p:childTnLst>
                                </p:cTn>
                              </p:par>
                              <p:par>
                                <p:cTn id="297" presetID="10" presetClass="exit" presetSubtype="0" fill="hold" grpId="1" nodeType="withEffect">
                                  <p:stCondLst>
                                    <p:cond delay="0"/>
                                  </p:stCondLst>
                                  <p:childTnLst>
                                    <p:animEffect transition="out" filter="fade">
                                      <p:cBhvr>
                                        <p:cTn id="298" dur="500"/>
                                        <p:tgtEl>
                                          <p:spTgt spid="40"/>
                                        </p:tgtEl>
                                      </p:cBhvr>
                                    </p:animEffect>
                                    <p:set>
                                      <p:cBhvr>
                                        <p:cTn id="299" dur="1" fill="hold">
                                          <p:stCondLst>
                                            <p:cond delay="499"/>
                                          </p:stCondLst>
                                        </p:cTn>
                                        <p:tgtEl>
                                          <p:spTgt spid="40"/>
                                        </p:tgtEl>
                                        <p:attrNameLst>
                                          <p:attrName>style.visibility</p:attrName>
                                        </p:attrNameLst>
                                      </p:cBhvr>
                                      <p:to>
                                        <p:strVal val="hidden"/>
                                      </p:to>
                                    </p:set>
                                  </p:childTnLst>
                                </p:cTn>
                              </p:par>
                              <p:par>
                                <p:cTn id="300" presetID="10" presetClass="exit" presetSubtype="0" fill="hold" grpId="1" nodeType="withEffect">
                                  <p:stCondLst>
                                    <p:cond delay="0"/>
                                  </p:stCondLst>
                                  <p:childTnLst>
                                    <p:animEffect transition="out" filter="fade">
                                      <p:cBhvr>
                                        <p:cTn id="301" dur="500"/>
                                        <p:tgtEl>
                                          <p:spTgt spid="41"/>
                                        </p:tgtEl>
                                      </p:cBhvr>
                                    </p:animEffect>
                                    <p:set>
                                      <p:cBhvr>
                                        <p:cTn id="302" dur="1" fill="hold">
                                          <p:stCondLst>
                                            <p:cond delay="499"/>
                                          </p:stCondLst>
                                        </p:cTn>
                                        <p:tgtEl>
                                          <p:spTgt spid="41"/>
                                        </p:tgtEl>
                                        <p:attrNameLst>
                                          <p:attrName>style.visibility</p:attrName>
                                        </p:attrNameLst>
                                      </p:cBhvr>
                                      <p:to>
                                        <p:strVal val="hidden"/>
                                      </p:to>
                                    </p:set>
                                  </p:childTnLst>
                                </p:cTn>
                              </p:par>
                              <p:par>
                                <p:cTn id="303" presetID="10" presetClass="exit" presetSubtype="0" fill="hold" grpId="1" nodeType="withEffect">
                                  <p:stCondLst>
                                    <p:cond delay="0"/>
                                  </p:stCondLst>
                                  <p:childTnLst>
                                    <p:animEffect transition="out" filter="fade">
                                      <p:cBhvr>
                                        <p:cTn id="304" dur="500"/>
                                        <p:tgtEl>
                                          <p:spTgt spid="42"/>
                                        </p:tgtEl>
                                      </p:cBhvr>
                                    </p:animEffect>
                                    <p:set>
                                      <p:cBhvr>
                                        <p:cTn id="305" dur="1" fill="hold">
                                          <p:stCondLst>
                                            <p:cond delay="499"/>
                                          </p:stCondLst>
                                        </p:cTn>
                                        <p:tgtEl>
                                          <p:spTgt spid="42"/>
                                        </p:tgtEl>
                                        <p:attrNameLst>
                                          <p:attrName>style.visibility</p:attrName>
                                        </p:attrNameLst>
                                      </p:cBhvr>
                                      <p:to>
                                        <p:strVal val="hidden"/>
                                      </p:to>
                                    </p:set>
                                  </p:childTnLst>
                                </p:cTn>
                              </p:par>
                              <p:par>
                                <p:cTn id="306" presetID="10" presetClass="exit" presetSubtype="0" fill="hold" grpId="1" nodeType="withEffect">
                                  <p:stCondLst>
                                    <p:cond delay="0"/>
                                  </p:stCondLst>
                                  <p:childTnLst>
                                    <p:animEffect transition="out" filter="fade">
                                      <p:cBhvr>
                                        <p:cTn id="307" dur="500"/>
                                        <p:tgtEl>
                                          <p:spTgt spid="43"/>
                                        </p:tgtEl>
                                      </p:cBhvr>
                                    </p:animEffect>
                                    <p:set>
                                      <p:cBhvr>
                                        <p:cTn id="308" dur="1" fill="hold">
                                          <p:stCondLst>
                                            <p:cond delay="499"/>
                                          </p:stCondLst>
                                        </p:cTn>
                                        <p:tgtEl>
                                          <p:spTgt spid="43"/>
                                        </p:tgtEl>
                                        <p:attrNameLst>
                                          <p:attrName>style.visibility</p:attrName>
                                        </p:attrNameLst>
                                      </p:cBhvr>
                                      <p:to>
                                        <p:strVal val="hidden"/>
                                      </p:to>
                                    </p:set>
                                  </p:childTnLst>
                                </p:cTn>
                              </p:par>
                              <p:par>
                                <p:cTn id="309" presetID="10" presetClass="exit" presetSubtype="0" fill="hold" grpId="1" nodeType="withEffect">
                                  <p:stCondLst>
                                    <p:cond delay="0"/>
                                  </p:stCondLst>
                                  <p:childTnLst>
                                    <p:animEffect transition="out" filter="fade">
                                      <p:cBhvr>
                                        <p:cTn id="310" dur="500"/>
                                        <p:tgtEl>
                                          <p:spTgt spid="44"/>
                                        </p:tgtEl>
                                      </p:cBhvr>
                                    </p:animEffect>
                                    <p:set>
                                      <p:cBhvr>
                                        <p:cTn id="311" dur="1" fill="hold">
                                          <p:stCondLst>
                                            <p:cond delay="499"/>
                                          </p:stCondLst>
                                        </p:cTn>
                                        <p:tgtEl>
                                          <p:spTgt spid="44"/>
                                        </p:tgtEl>
                                        <p:attrNameLst>
                                          <p:attrName>style.visibility</p:attrName>
                                        </p:attrNameLst>
                                      </p:cBhvr>
                                      <p:to>
                                        <p:strVal val="hidden"/>
                                      </p:to>
                                    </p:set>
                                  </p:childTnLst>
                                </p:cTn>
                              </p:par>
                              <p:par>
                                <p:cTn id="312" presetID="10" presetClass="exit" presetSubtype="0" fill="hold" grpId="1" nodeType="withEffect">
                                  <p:stCondLst>
                                    <p:cond delay="0"/>
                                  </p:stCondLst>
                                  <p:childTnLst>
                                    <p:animEffect transition="out" filter="fade">
                                      <p:cBhvr>
                                        <p:cTn id="313" dur="500"/>
                                        <p:tgtEl>
                                          <p:spTgt spid="45"/>
                                        </p:tgtEl>
                                      </p:cBhvr>
                                    </p:animEffect>
                                    <p:set>
                                      <p:cBhvr>
                                        <p:cTn id="314" dur="1" fill="hold">
                                          <p:stCondLst>
                                            <p:cond delay="499"/>
                                          </p:stCondLst>
                                        </p:cTn>
                                        <p:tgtEl>
                                          <p:spTgt spid="45"/>
                                        </p:tgtEl>
                                        <p:attrNameLst>
                                          <p:attrName>style.visibility</p:attrName>
                                        </p:attrNameLst>
                                      </p:cBhvr>
                                      <p:to>
                                        <p:strVal val="hidden"/>
                                      </p:to>
                                    </p:set>
                                  </p:childTnLst>
                                </p:cTn>
                              </p:par>
                              <p:par>
                                <p:cTn id="315" presetID="10" presetClass="exit" presetSubtype="0" fill="hold" grpId="1" nodeType="withEffect">
                                  <p:stCondLst>
                                    <p:cond delay="0"/>
                                  </p:stCondLst>
                                  <p:childTnLst>
                                    <p:animEffect transition="out" filter="fade">
                                      <p:cBhvr>
                                        <p:cTn id="316" dur="500"/>
                                        <p:tgtEl>
                                          <p:spTgt spid="46"/>
                                        </p:tgtEl>
                                      </p:cBhvr>
                                    </p:animEffect>
                                    <p:set>
                                      <p:cBhvr>
                                        <p:cTn id="317"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524000" y="84994"/>
            <a:ext cx="5839556" cy="5839556"/>
          </a:xfrm>
        </p:spPr>
      </p:pic>
    </p:spTree>
    <p:extLst>
      <p:ext uri="{BB962C8B-B14F-4D97-AF65-F5344CB8AC3E}">
        <p14:creationId xmlns:p14="http://schemas.microsoft.com/office/powerpoint/2010/main" val="14596227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05379"/>
            <a:ext cx="8724900" cy="430887"/>
          </a:xfrm>
          <a:prstGeom prst="rect">
            <a:avLst/>
          </a:prstGeom>
          <a:solidFill>
            <a:schemeClr val="accent1">
              <a:lumMod val="20000"/>
              <a:lumOff val="80000"/>
            </a:schemeClr>
          </a:solidFill>
        </p:spPr>
        <p:txBody>
          <a:bodyPr wrap="square" rtlCol="0">
            <a:spAutoFit/>
          </a:bodyPr>
          <a:lstStyle/>
          <a:p>
            <a:pPr marL="0" marR="0" lvl="0" indent="0" algn="l" defTabSz="914276" rtl="0" eaLnBrk="1" fontAlgn="auto" latinLnBrk="0" hangingPunct="1">
              <a:lnSpc>
                <a:spcPct val="100000"/>
              </a:lnSpc>
              <a:spcBef>
                <a:spcPts val="0"/>
              </a:spcBef>
              <a:spcAft>
                <a:spcPts val="0"/>
              </a:spcAft>
              <a:buClrTx/>
              <a:buSzTx/>
              <a:buFontTx/>
              <a:buNone/>
              <a:tabLst/>
              <a:defRPr/>
            </a:pPr>
            <a:r>
              <a:rPr lang="en-US" sz="2200" noProof="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3. Viết câu trả lời cho câu hỏi b ở mục 3 ( SHS trang </a:t>
            </a:r>
            <a:r>
              <a:rPr lang="en-US"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71</a:t>
            </a:r>
            <a:r>
              <a:rPr lang="en-US" sz="2200" noProof="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p:cNvSpPr txBox="1"/>
          <p:nvPr/>
        </p:nvSpPr>
        <p:spPr>
          <a:xfrm flipV="1">
            <a:off x="-304800" y="5458836"/>
            <a:ext cx="11874500" cy="2593018"/>
          </a:xfrm>
          <a:prstGeom prst="rect">
            <a:avLst/>
          </a:prstGeom>
          <a:noFill/>
        </p:spPr>
        <p:txBody>
          <a:bodyPr wrap="square" rtlCol="0">
            <a:spAutoFit/>
          </a:bodyPr>
          <a:lstStyle/>
          <a:p>
            <a:pPr marL="0" marR="0" lvl="0" indent="0" algn="l" defTabSz="914276" rtl="0" eaLnBrk="1" fontAlgn="auto" latinLnBrk="0" hangingPunct="1">
              <a:lnSpc>
                <a:spcPts val="65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70C0"/>
                </a:solidFill>
                <a:effectLst/>
                <a:uLnTx/>
                <a:uFillTx/>
                <a:latin typeface="HP001 4 hàng" panose="020B0603050302020204" pitchFamily="34" charset="0"/>
                <a:ea typeface="+mn-ea"/>
                <a:cs typeface="+mn-cs"/>
              </a:rPr>
              <a:t>ǮǮǮǮǮǮǮǮǮǮǮǮǮǮ</a:t>
            </a:r>
            <a:endParaRPr kumimoji="0" lang="en-US" sz="4000" b="1" i="0" u="none" strike="noStrike" kern="1200" cap="none" spc="0" normalizeH="0" baseline="0" noProof="0" dirty="0" smtClean="0">
              <a:ln>
                <a:noFill/>
              </a:ln>
              <a:solidFill>
                <a:srgbClr val="0070C0"/>
              </a:solidFill>
              <a:effectLst/>
              <a:uLnTx/>
              <a:uFillTx/>
              <a:latin typeface="Calibri" panose="020F0502020204030204"/>
              <a:ea typeface="+mn-ea"/>
              <a:cs typeface="+mn-cs"/>
            </a:endParaRPr>
          </a:p>
          <a:p>
            <a:pPr marL="0" marR="0" lvl="0" indent="0" algn="l" defTabSz="914276" rtl="0" eaLnBrk="1" fontAlgn="auto" latinLnBrk="0" hangingPunct="1">
              <a:lnSpc>
                <a:spcPts val="65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70C0"/>
                </a:solidFill>
                <a:effectLst/>
                <a:uLnTx/>
                <a:uFillTx/>
                <a:latin typeface="HP001 4 hàng" panose="020B0603050302020204" pitchFamily="34" charset="0"/>
                <a:ea typeface="+mn-ea"/>
                <a:cs typeface="+mn-cs"/>
              </a:rPr>
              <a:t>ǮǮǮǮǮǮǮǮǮǮǮǮǮǮ</a:t>
            </a:r>
            <a:endParaRPr kumimoji="0" lang="en-US" sz="4000" b="1" i="0" u="none" strike="noStrike" kern="1200" cap="none" spc="0" normalizeH="0" baseline="0" noProof="0" dirty="0" smtClean="0">
              <a:ln>
                <a:noFill/>
              </a:ln>
              <a:solidFill>
                <a:srgbClr val="0070C0"/>
              </a:solidFill>
              <a:effectLst/>
              <a:uLnTx/>
              <a:uFillTx/>
              <a:latin typeface="Calibri" panose="020F0502020204030204"/>
              <a:ea typeface="+mn-ea"/>
              <a:cs typeface="+mn-cs"/>
            </a:endParaRPr>
          </a:p>
          <a:p>
            <a:pPr marL="0" marR="0" lvl="0" indent="0" algn="l" defTabSz="914276" rtl="0" eaLnBrk="1" fontAlgn="auto" latinLnBrk="0" hangingPunct="1">
              <a:lnSpc>
                <a:spcPts val="65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70C0"/>
                </a:solidFill>
                <a:effectLst/>
                <a:uLnTx/>
                <a:uFillTx/>
                <a:latin typeface="HP001 4 hàng" panose="020B0603050302020204" pitchFamily="34" charset="0"/>
                <a:ea typeface="+mn-ea"/>
                <a:cs typeface="+mn-cs"/>
              </a:rPr>
              <a:t>ǮǮǮǮǮǮǮǮǮǮǮǮǮǮ</a:t>
            </a:r>
            <a:endParaRPr kumimoji="0" lang="en-US" sz="4000" b="1" i="0" u="none" strike="noStrike" kern="1200" cap="none" spc="0" normalizeH="0" baseline="0" noProof="0" dirty="0" smtClean="0">
              <a:ln>
                <a:noFill/>
              </a:ln>
              <a:solidFill>
                <a:srgbClr val="0070C0"/>
              </a:solidFill>
              <a:effectLst/>
              <a:uLnTx/>
              <a:uFillTx/>
              <a:latin typeface="Calibri" panose="020F0502020204030204"/>
              <a:ea typeface="+mn-ea"/>
              <a:cs typeface="+mn-cs"/>
            </a:endParaRPr>
          </a:p>
        </p:txBody>
      </p:sp>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383" b="13094"/>
          <a:stretch/>
        </p:blipFill>
        <p:spPr bwMode="auto">
          <a:xfrm>
            <a:off x="152400" y="1581150"/>
            <a:ext cx="8724900" cy="182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04800" y="2618533"/>
            <a:ext cx="5105400" cy="646331"/>
          </a:xfrm>
          <a:prstGeom prst="rect">
            <a:avLst/>
          </a:prstGeom>
        </p:spPr>
        <p:txBody>
          <a:bodyPr wrap="square">
            <a:spAutoFit/>
          </a:bodyPr>
          <a:lstStyle/>
          <a:p>
            <a:pPr algn="just"/>
            <a:r>
              <a:rPr lang="en-US" sz="3600" b="1" dirty="0" err="1" smtClean="0">
                <a:solidFill>
                  <a:srgbClr val="7030A0"/>
                </a:solidFill>
                <a:latin typeface="HP001 4 hàng" pitchFamily="34" charset="0"/>
                <a:ea typeface="Arial-Rounded" pitchFamily="34" charset="0"/>
                <a:cs typeface="Arial-Rounded" pitchFamily="34" charset="0"/>
              </a:rPr>
              <a:t>giŧg</a:t>
            </a:r>
            <a:r>
              <a:rPr lang="en-US" sz="3600" b="1" dirty="0" smtClean="0">
                <a:solidFill>
                  <a:srgbClr val="7030A0"/>
                </a:solidFill>
                <a:latin typeface="HP001 4 hàng" pitchFamily="34" charset="0"/>
                <a:ea typeface="Arial-Rounded" pitchFamily="34" charset="0"/>
                <a:cs typeface="Arial-Rounded" pitchFamily="34" charset="0"/>
              </a:rPr>
              <a:t> </a:t>
            </a:r>
            <a:r>
              <a:rPr lang="el-GR" sz="3600" b="1" dirty="0" smtClean="0">
                <a:solidFill>
                  <a:srgbClr val="7030A0"/>
                </a:solidFill>
                <a:latin typeface="HP001 4 hàng" pitchFamily="34" charset="0"/>
                <a:ea typeface="Arial-Rounded" pitchFamily="34" charset="0"/>
                <a:cs typeface="Arial-Rounded" pitchFamily="34" charset="0"/>
              </a:rPr>
              <a:t>Ύ</a:t>
            </a:r>
            <a:r>
              <a:rPr lang="vi-VN" sz="3600" b="1" dirty="0" smtClean="0">
                <a:solidFill>
                  <a:srgbClr val="7030A0"/>
                </a:solidFill>
                <a:latin typeface="HP001 4 hàng" pitchFamily="34" charset="0"/>
                <a:ea typeface="Arial-Rounded" pitchFamily="34" charset="0"/>
                <a:cs typeface="Arial-Rounded" pitchFamily="34" charset="0"/>
              </a:rPr>
              <a:t>ł </a:t>
            </a:r>
            <a:r>
              <a:rPr lang="el-GR" sz="3600" b="1" dirty="0" smtClean="0">
                <a:solidFill>
                  <a:srgbClr val="7030A0"/>
                </a:solidFill>
                <a:latin typeface="HP001 4 hàng" pitchFamily="34" charset="0"/>
                <a:ea typeface="Arial-Rounded" pitchFamily="34" charset="0"/>
                <a:cs typeface="Arial-Rounded" pitchFamily="34" charset="0"/>
              </a:rPr>
              <a:t>Ε−</a:t>
            </a:r>
            <a:r>
              <a:rPr lang="en-US" sz="3600" b="1" dirty="0" smtClean="0">
                <a:solidFill>
                  <a:srgbClr val="7030A0"/>
                </a:solidFill>
                <a:latin typeface="HP001 4 hàng" pitchFamily="34" charset="0"/>
                <a:ea typeface="Arial-Rounded" pitchFamily="34" charset="0"/>
                <a:cs typeface="Arial-Rounded" pitchFamily="34" charset="0"/>
              </a:rPr>
              <a:t>.</a:t>
            </a:r>
            <a:endParaRPr lang="en-US" sz="3600" b="1" dirty="0">
              <a:solidFill>
                <a:srgbClr val="7030A0"/>
              </a:solidFill>
              <a:latin typeface="HP001 4 hàng" pitchFamily="34" charset="0"/>
              <a:ea typeface="Arial-Rounded" pitchFamily="34" charset="0"/>
              <a:cs typeface="Arial-Rounded" pitchFamily="34" charset="0"/>
            </a:endParaRPr>
          </a:p>
        </p:txBody>
      </p:sp>
      <p:sp>
        <p:nvSpPr>
          <p:cNvPr id="9" name="Rectangle 8"/>
          <p:cNvSpPr/>
          <p:nvPr/>
        </p:nvSpPr>
        <p:spPr>
          <a:xfrm>
            <a:off x="762000" y="1925419"/>
            <a:ext cx="9467300" cy="646331"/>
          </a:xfrm>
          <a:prstGeom prst="rect">
            <a:avLst/>
          </a:prstGeom>
        </p:spPr>
        <p:txBody>
          <a:bodyPr wrap="square">
            <a:spAutoFit/>
          </a:bodyPr>
          <a:lstStyle/>
          <a:p>
            <a:pPr algn="just"/>
            <a:r>
              <a:rPr lang="vi-VN" sz="3500" b="1" dirty="0">
                <a:solidFill>
                  <a:srgbClr val="7030A0"/>
                </a:solidFill>
                <a:latin typeface="HP001 4 hàng" pitchFamily="34" charset="0"/>
                <a:ea typeface="Arial-Rounded" pitchFamily="34" charset="0"/>
                <a:cs typeface="Arial-Rounded" pitchFamily="34" charset="0"/>
              </a:rPr>
              <a:t>Khi </a:t>
            </a:r>
            <a:r>
              <a:rPr lang="el-GR" sz="3500" b="1" dirty="0">
                <a:solidFill>
                  <a:srgbClr val="7030A0"/>
                </a:solidFill>
                <a:latin typeface="HP001 4 hàng" pitchFamily="34" charset="0"/>
                <a:ea typeface="Arial-Rounded" pitchFamily="34" charset="0"/>
                <a:cs typeface="Arial-Rounded" pitchFamily="34" charset="0"/>
              </a:rPr>
              <a:t>Ύ</a:t>
            </a:r>
            <a:r>
              <a:rPr lang="vi-VN" sz="3500" b="1" dirty="0">
                <a:solidFill>
                  <a:srgbClr val="7030A0"/>
                </a:solidFill>
                <a:latin typeface="HP001 4 hàng" pitchFamily="34" charset="0"/>
                <a:ea typeface="Arial-Rounded" pitchFamily="34" charset="0"/>
                <a:cs typeface="Arial-Rounded" pitchFamily="34" charset="0"/>
              </a:rPr>
              <a:t>ł </a:t>
            </a:r>
            <a:r>
              <a:rPr lang="el-GR" sz="3500" b="1" dirty="0">
                <a:solidFill>
                  <a:srgbClr val="7030A0"/>
                </a:solidFill>
                <a:latin typeface="HP001 4 hàng" pitchFamily="34" charset="0"/>
                <a:ea typeface="Arial-Rounded" pitchFamily="34" charset="0"/>
                <a:cs typeface="Arial-Rounded" pitchFamily="34" charset="0"/>
              </a:rPr>
              <a:t>Ε− ν</a:t>
            </a:r>
            <a:r>
              <a:rPr lang="vi-VN" sz="3500" b="1" dirty="0">
                <a:solidFill>
                  <a:srgbClr val="7030A0"/>
                </a:solidFill>
                <a:latin typeface="HP001 4 hàng" pitchFamily="34" charset="0"/>
                <a:ea typeface="Arial-Rounded" pitchFamily="34" charset="0"/>
                <a:cs typeface="Arial-Rounded" pitchFamily="34" charset="0"/>
              </a:rPr>
              <a:t>Ẃa đi </a:t>
            </a:r>
            <a:r>
              <a:rPr lang="vi-VN" sz="3500" b="1" dirty="0" smtClean="0">
                <a:solidFill>
                  <a:srgbClr val="7030A0"/>
                </a:solidFill>
                <a:latin typeface="HP001 4 hàng" pitchFamily="34" charset="0"/>
                <a:ea typeface="Arial-Rounded" pitchFamily="34" charset="0"/>
                <a:cs typeface="Arial-Rounded" pitchFamily="34" charset="0"/>
              </a:rPr>
              <a:t>xa,</a:t>
            </a:r>
            <a:r>
              <a:rPr lang="en-US" sz="3500" b="1" dirty="0" smtClean="0">
                <a:solidFill>
                  <a:srgbClr val="7030A0"/>
                </a:solidFill>
                <a:latin typeface="HP001 4 hàng" pitchFamily="34" charset="0"/>
                <a:ea typeface="Arial-Rounded" pitchFamily="34" charset="0"/>
                <a:cs typeface="Arial-Rounded" pitchFamily="34" charset="0"/>
              </a:rPr>
              <a:t> </a:t>
            </a:r>
            <a:r>
              <a:rPr lang="vi-VN" sz="3500" b="1" dirty="0" smtClean="0">
                <a:solidFill>
                  <a:srgbClr val="7030A0"/>
                </a:solidFill>
                <a:latin typeface="HP001 4 hàng" pitchFamily="34" charset="0"/>
                <a:ea typeface="Arial-Rounded" pitchFamily="34" charset="0"/>
                <a:cs typeface="Arial-Rounded" pitchFamily="34" charset="0"/>
              </a:rPr>
              <a:t>sĀ gõ cửa và giả</a:t>
            </a:r>
            <a:endParaRPr lang="en-US" sz="3500" b="1" dirty="0">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238970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Dặn dò:</a:t>
            </a:r>
          </a:p>
          <a:p>
            <a:pPr marL="457200" indent="-457200" algn="just">
              <a:buFontTx/>
              <a:buChar char="-"/>
            </a:pPr>
            <a:r>
              <a:rPr lang="en-US" sz="3200" smtClean="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Khi mẹ vắng nhà </a:t>
            </a:r>
            <a:r>
              <a:rPr lang="en-US" sz="3200" smtClean="0">
                <a:solidFill>
                  <a:schemeClr val="tx1"/>
                </a:solidFill>
                <a:latin typeface="Arial" pitchFamily="34" charset="0"/>
                <a:cs typeface="Arial" pitchFamily="34" charset="0"/>
              </a:rPr>
              <a:t>(trang 70, 71).</a:t>
            </a:r>
          </a:p>
          <a:p>
            <a:pPr marL="457200" indent="-457200" algn="just">
              <a:buFontTx/>
              <a:buChar char="-"/>
            </a:pPr>
            <a:r>
              <a:rPr lang="en-US" sz="3200" smtClean="0">
                <a:solidFill>
                  <a:schemeClr val="tx1"/>
                </a:solidFill>
                <a:latin typeface="Arial" pitchFamily="34" charset="0"/>
                <a:cs typeface="Arial" pitchFamily="34" charset="0"/>
              </a:rPr>
              <a:t>Chuẩn bị bài mới (trang 72, 73).</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r="12708"/>
          <a:stretch/>
        </p:blipFill>
        <p:spPr>
          <a:xfrm>
            <a:off x="552450" y="1562473"/>
            <a:ext cx="7981950" cy="745435"/>
          </a:xfrm>
          <a:prstGeom prst="rect">
            <a:avLst/>
          </a:prstGeom>
        </p:spPr>
      </p:pic>
      <p:sp>
        <p:nvSpPr>
          <p:cNvPr id="4" name="TextBox 3"/>
          <p:cNvSpPr txBox="1"/>
          <p:nvPr/>
        </p:nvSpPr>
        <p:spPr>
          <a:xfrm>
            <a:off x="152400" y="592977"/>
            <a:ext cx="2133600" cy="477054"/>
          </a:xfrm>
          <a:prstGeom prst="rect">
            <a:avLst/>
          </a:prstGeom>
          <a:solidFill>
            <a:schemeClr val="accent1">
              <a:lumMod val="20000"/>
              <a:lumOff val="80000"/>
            </a:schemeClr>
          </a:solidFill>
        </p:spPr>
        <p:txBody>
          <a:bodyPr wrap="square" rtlCol="0">
            <a:spAutoFit/>
          </a:bodyPr>
          <a:lstStyle/>
          <a:p>
            <a:pPr marL="0" marR="0" lvl="0" indent="0" algn="l" defTabSz="914276"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r>
              <a:rPr kumimoji="0" lang="en-US" sz="25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a:t>
            </a:r>
            <a:endParaRPr kumimoji="0" lang="en-US"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p:cNvSpPr/>
          <p:nvPr/>
        </p:nvSpPr>
        <p:spPr>
          <a:xfrm>
            <a:off x="457200" y="1623375"/>
            <a:ext cx="990600" cy="984885"/>
          </a:xfrm>
          <a:prstGeom prst="rect">
            <a:avLst/>
          </a:prstGeom>
        </p:spPr>
        <p:txBody>
          <a:bodyPr wrap="square">
            <a:spAutoFit/>
          </a:bodyPr>
          <a:lstStyle/>
          <a:p>
            <a:pPr marL="0" marR="0" lvl="0" indent="0" algn="just" defTabSz="913910" rtl="0" eaLnBrk="1" fontAlgn="auto" latinLnBrk="0" hangingPunct="1">
              <a:lnSpc>
                <a:spcPct val="100000"/>
              </a:lnSpc>
              <a:spcBef>
                <a:spcPts val="0"/>
              </a:spcBef>
              <a:spcAft>
                <a:spcPts val="0"/>
              </a:spcAft>
              <a:buClrTx/>
              <a:buSzTx/>
              <a:buFontTx/>
              <a:buNone/>
              <a:tabLst/>
              <a:defRPr/>
            </a:pPr>
            <a:r>
              <a:rPr lang="en-US" sz="5700" dirty="0">
                <a:solidFill>
                  <a:srgbClr val="002060"/>
                </a:solidFill>
                <a:latin typeface="HP001 Tap Do" panose="020B0603050302020204" pitchFamily="34" charset="0"/>
              </a:rPr>
              <a:t>L</a:t>
            </a:r>
            <a:endParaRPr kumimoji="0" lang="en-US" sz="5700" i="0" u="none" strike="noStrike" kern="1200" cap="none" spc="0" normalizeH="0" baseline="0" noProof="0" dirty="0">
              <a:ln>
                <a:noFill/>
              </a:ln>
              <a:solidFill>
                <a:srgbClr val="002060"/>
              </a:solidFill>
              <a:effectLst/>
              <a:uLnTx/>
              <a:uFillTx/>
              <a:latin typeface="HP001 Tap Do" panose="020B0603050302020204" pitchFamily="34" charset="0"/>
            </a:endParaRPr>
          </a:p>
        </p:txBody>
      </p:sp>
      <p:sp>
        <p:nvSpPr>
          <p:cNvPr id="8" name="Rectangle 7"/>
          <p:cNvSpPr/>
          <p:nvPr/>
        </p:nvSpPr>
        <p:spPr>
          <a:xfrm>
            <a:off x="2743200" y="1634591"/>
            <a:ext cx="990600" cy="984885"/>
          </a:xfrm>
          <a:prstGeom prst="rect">
            <a:avLst/>
          </a:prstGeom>
        </p:spPr>
        <p:txBody>
          <a:bodyPr wrap="square">
            <a:spAutoFit/>
          </a:bodyPr>
          <a:lstStyle/>
          <a:p>
            <a:pPr marL="0" marR="0" lvl="0" indent="0" algn="just" defTabSz="913910" rtl="0" eaLnBrk="1" fontAlgn="auto" latinLnBrk="0" hangingPunct="1">
              <a:lnSpc>
                <a:spcPct val="100000"/>
              </a:lnSpc>
              <a:spcBef>
                <a:spcPts val="0"/>
              </a:spcBef>
              <a:spcAft>
                <a:spcPts val="0"/>
              </a:spcAft>
              <a:buClrTx/>
              <a:buSzTx/>
              <a:buFontTx/>
              <a:buNone/>
              <a:tabLst/>
              <a:defRPr/>
            </a:pPr>
            <a:r>
              <a:rPr lang="en-US" sz="5700" noProof="0" dirty="0">
                <a:solidFill>
                  <a:srgbClr val="002060"/>
                </a:solidFill>
                <a:latin typeface="HP001 Tap Do" panose="020B0603050302020204" pitchFamily="34" charset="0"/>
              </a:rPr>
              <a:t>L</a:t>
            </a:r>
            <a:endParaRPr kumimoji="0" lang="en-US" sz="5700" i="0" u="none" strike="noStrike" kern="1200" cap="none" spc="0" normalizeH="0" baseline="0" noProof="0" dirty="0">
              <a:ln>
                <a:noFill/>
              </a:ln>
              <a:solidFill>
                <a:srgbClr val="002060"/>
              </a:solidFill>
              <a:effectLst/>
              <a:uLnTx/>
              <a:uFillTx/>
              <a:latin typeface="HP001 Tap Do" panose="020B0603050302020204" pitchFamily="34" charset="0"/>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r="12708"/>
          <a:stretch/>
        </p:blipFill>
        <p:spPr>
          <a:xfrm>
            <a:off x="552450" y="2800350"/>
            <a:ext cx="7981950" cy="745435"/>
          </a:xfrm>
          <a:prstGeom prst="rect">
            <a:avLst/>
          </a:prstGeom>
        </p:spPr>
      </p:pic>
      <p:sp>
        <p:nvSpPr>
          <p:cNvPr id="14" name="Rectangle 13"/>
          <p:cNvSpPr/>
          <p:nvPr/>
        </p:nvSpPr>
        <p:spPr>
          <a:xfrm>
            <a:off x="457200" y="3164107"/>
            <a:ext cx="628650" cy="553998"/>
          </a:xfrm>
          <a:prstGeom prst="rect">
            <a:avLst/>
          </a:prstGeom>
        </p:spPr>
        <p:txBody>
          <a:bodyPr wrap="square">
            <a:spAutoFit/>
          </a:bodyPr>
          <a:lstStyle/>
          <a:p>
            <a:pPr marL="0" marR="0" lvl="0" indent="0" algn="just" defTabSz="913910" rtl="0" eaLnBrk="1" fontAlgn="auto" latinLnBrk="0" hangingPunct="1">
              <a:lnSpc>
                <a:spcPct val="100000"/>
              </a:lnSpc>
              <a:spcBef>
                <a:spcPts val="0"/>
              </a:spcBef>
              <a:spcAft>
                <a:spcPts val="0"/>
              </a:spcAft>
              <a:buClrTx/>
              <a:buSzTx/>
              <a:buFontTx/>
              <a:buNone/>
              <a:tabLst/>
              <a:defRPr/>
            </a:pPr>
            <a:r>
              <a:rPr lang="en-US" sz="2900" noProof="0" dirty="0">
                <a:solidFill>
                  <a:srgbClr val="002060"/>
                </a:solidFill>
                <a:latin typeface="HP001 Tap Do" panose="020B0603050302020204" pitchFamily="34" charset="0"/>
              </a:rPr>
              <a:t>L</a:t>
            </a:r>
            <a:endParaRPr kumimoji="0" lang="en-US" sz="2900" i="0" u="none" strike="noStrike" kern="1200" cap="none" spc="0" normalizeH="0" baseline="0" noProof="0" dirty="0">
              <a:ln>
                <a:noFill/>
              </a:ln>
              <a:solidFill>
                <a:srgbClr val="002060"/>
              </a:solidFill>
              <a:effectLst/>
              <a:uLnTx/>
              <a:uFillTx/>
              <a:latin typeface="HP001 Tap Do" panose="020B0603050302020204" pitchFamily="34" charset="0"/>
            </a:endParaRPr>
          </a:p>
        </p:txBody>
      </p:sp>
      <p:sp>
        <p:nvSpPr>
          <p:cNvPr id="17" name="Rectangle 16"/>
          <p:cNvSpPr/>
          <p:nvPr/>
        </p:nvSpPr>
        <p:spPr>
          <a:xfrm>
            <a:off x="4998545" y="3174412"/>
            <a:ext cx="628650" cy="553998"/>
          </a:xfrm>
          <a:prstGeom prst="rect">
            <a:avLst/>
          </a:prstGeom>
        </p:spPr>
        <p:txBody>
          <a:bodyPr wrap="square">
            <a:spAutoFit/>
          </a:bodyPr>
          <a:lstStyle/>
          <a:p>
            <a:pPr marL="0" marR="0" lvl="0" indent="0" algn="just" defTabSz="913910" rtl="0" eaLnBrk="1" fontAlgn="auto" latinLnBrk="0" hangingPunct="1">
              <a:lnSpc>
                <a:spcPct val="100000"/>
              </a:lnSpc>
              <a:spcBef>
                <a:spcPts val="0"/>
              </a:spcBef>
              <a:spcAft>
                <a:spcPts val="0"/>
              </a:spcAft>
              <a:buClrTx/>
              <a:buSzTx/>
              <a:buFontTx/>
              <a:buNone/>
              <a:tabLst/>
              <a:defRPr/>
            </a:pPr>
            <a:r>
              <a:rPr lang="en-US" sz="2900" dirty="0">
                <a:solidFill>
                  <a:srgbClr val="002060"/>
                </a:solidFill>
                <a:latin typeface="HP001 Tap Do" panose="020B0603050302020204" pitchFamily="34" charset="0"/>
              </a:rPr>
              <a:t>Y</a:t>
            </a:r>
            <a:endParaRPr kumimoji="0" lang="en-US" sz="2900" i="0" u="none" strike="noStrike" kern="1200" cap="none" spc="0" normalizeH="0" baseline="0" noProof="0" dirty="0">
              <a:ln>
                <a:noFill/>
              </a:ln>
              <a:solidFill>
                <a:srgbClr val="002060"/>
              </a:solidFill>
              <a:effectLst/>
              <a:uLnTx/>
              <a:uFillTx/>
              <a:latin typeface="HP001 Tap Do" panose="020B0603050302020204" pitchFamily="34" charset="0"/>
            </a:endParaRPr>
          </a:p>
        </p:txBody>
      </p:sp>
      <p:sp>
        <p:nvSpPr>
          <p:cNvPr id="18" name="Rectangle 17"/>
          <p:cNvSpPr/>
          <p:nvPr/>
        </p:nvSpPr>
        <p:spPr>
          <a:xfrm>
            <a:off x="4984750" y="1621785"/>
            <a:ext cx="990600" cy="984885"/>
          </a:xfrm>
          <a:prstGeom prst="rect">
            <a:avLst/>
          </a:prstGeom>
        </p:spPr>
        <p:txBody>
          <a:bodyPr wrap="square">
            <a:spAutoFit/>
          </a:bodyPr>
          <a:lstStyle/>
          <a:p>
            <a:pPr marL="0" marR="0" lvl="0" indent="0" algn="just" defTabSz="913910" rtl="0" eaLnBrk="1" fontAlgn="auto" latinLnBrk="0" hangingPunct="1">
              <a:lnSpc>
                <a:spcPct val="100000"/>
              </a:lnSpc>
              <a:spcBef>
                <a:spcPts val="0"/>
              </a:spcBef>
              <a:spcAft>
                <a:spcPts val="0"/>
              </a:spcAft>
              <a:buClrTx/>
              <a:buSzTx/>
              <a:buFontTx/>
              <a:buNone/>
              <a:tabLst/>
              <a:defRPr/>
            </a:pPr>
            <a:r>
              <a:rPr lang="en-US" sz="5700" noProof="0" dirty="0">
                <a:solidFill>
                  <a:srgbClr val="002060"/>
                </a:solidFill>
                <a:latin typeface="HP001 Tap Do" panose="020B0603050302020204" pitchFamily="34" charset="0"/>
              </a:rPr>
              <a:t>Y</a:t>
            </a:r>
            <a:endParaRPr kumimoji="0" lang="en-US" sz="5700" i="0" u="none" strike="noStrike" kern="1200" cap="none" spc="0" normalizeH="0" baseline="0" noProof="0" dirty="0">
              <a:ln>
                <a:noFill/>
              </a:ln>
              <a:solidFill>
                <a:srgbClr val="002060"/>
              </a:solidFill>
              <a:effectLst/>
              <a:uLnTx/>
              <a:uFillTx/>
              <a:latin typeface="HP001 Tap Do" panose="020B0603050302020204" pitchFamily="34" charset="0"/>
            </a:endParaRPr>
          </a:p>
        </p:txBody>
      </p:sp>
      <p:sp>
        <p:nvSpPr>
          <p:cNvPr id="19" name="Rectangle 18"/>
          <p:cNvSpPr/>
          <p:nvPr/>
        </p:nvSpPr>
        <p:spPr>
          <a:xfrm>
            <a:off x="7270750" y="1634590"/>
            <a:ext cx="990600" cy="984885"/>
          </a:xfrm>
          <a:prstGeom prst="rect">
            <a:avLst/>
          </a:prstGeom>
        </p:spPr>
        <p:txBody>
          <a:bodyPr wrap="square">
            <a:spAutoFit/>
          </a:bodyPr>
          <a:lstStyle/>
          <a:p>
            <a:pPr marL="0" marR="0" lvl="0" indent="0" algn="just" defTabSz="913910" rtl="0" eaLnBrk="1" fontAlgn="auto" latinLnBrk="0" hangingPunct="1">
              <a:lnSpc>
                <a:spcPct val="100000"/>
              </a:lnSpc>
              <a:spcBef>
                <a:spcPts val="0"/>
              </a:spcBef>
              <a:spcAft>
                <a:spcPts val="0"/>
              </a:spcAft>
              <a:buClrTx/>
              <a:buSzTx/>
              <a:buFontTx/>
              <a:buNone/>
              <a:tabLst/>
              <a:defRPr/>
            </a:pPr>
            <a:r>
              <a:rPr lang="en-US" sz="5700" dirty="0">
                <a:solidFill>
                  <a:srgbClr val="002060"/>
                </a:solidFill>
                <a:latin typeface="HP001 Tap Do" panose="020B0603050302020204" pitchFamily="34" charset="0"/>
              </a:rPr>
              <a:t>Y</a:t>
            </a:r>
            <a:endParaRPr kumimoji="0" lang="en-US" sz="5700" i="0" u="none" strike="noStrike" kern="1200" cap="none" spc="0" normalizeH="0" baseline="0" noProof="0" dirty="0">
              <a:ln>
                <a:noFill/>
              </a:ln>
              <a:solidFill>
                <a:srgbClr val="002060"/>
              </a:solidFill>
              <a:effectLst/>
              <a:uLnTx/>
              <a:uFillTx/>
              <a:latin typeface="HP001 Tap Do" panose="020B0603050302020204" pitchFamily="34" charset="0"/>
            </a:endParaRPr>
          </a:p>
        </p:txBody>
      </p:sp>
      <p:sp>
        <p:nvSpPr>
          <p:cNvPr id="20" name="Rectangle 19"/>
          <p:cNvSpPr/>
          <p:nvPr/>
        </p:nvSpPr>
        <p:spPr>
          <a:xfrm>
            <a:off x="2724150" y="3162097"/>
            <a:ext cx="628650" cy="553998"/>
          </a:xfrm>
          <a:prstGeom prst="rect">
            <a:avLst/>
          </a:prstGeom>
        </p:spPr>
        <p:txBody>
          <a:bodyPr wrap="square">
            <a:spAutoFit/>
          </a:bodyPr>
          <a:lstStyle/>
          <a:p>
            <a:pPr marL="0" marR="0" lvl="0" indent="0" algn="just" defTabSz="913910" rtl="0" eaLnBrk="1" fontAlgn="auto" latinLnBrk="0" hangingPunct="1">
              <a:lnSpc>
                <a:spcPct val="100000"/>
              </a:lnSpc>
              <a:spcBef>
                <a:spcPts val="0"/>
              </a:spcBef>
              <a:spcAft>
                <a:spcPts val="0"/>
              </a:spcAft>
              <a:buClrTx/>
              <a:buSzTx/>
              <a:buFontTx/>
              <a:buNone/>
              <a:tabLst/>
              <a:defRPr/>
            </a:pPr>
            <a:r>
              <a:rPr lang="en-US" sz="3000" noProof="0" dirty="0">
                <a:solidFill>
                  <a:srgbClr val="002060"/>
                </a:solidFill>
                <a:latin typeface="HP001 Tap Do" panose="020B0603050302020204" pitchFamily="34" charset="0"/>
              </a:rPr>
              <a:t>L</a:t>
            </a:r>
            <a:endParaRPr kumimoji="0" lang="en-US" sz="3000" i="0" u="none" strike="noStrike" kern="1200" cap="none" spc="0" normalizeH="0" baseline="0" noProof="0" dirty="0">
              <a:ln>
                <a:noFill/>
              </a:ln>
              <a:solidFill>
                <a:srgbClr val="002060"/>
              </a:solidFill>
              <a:effectLst/>
              <a:uLnTx/>
              <a:uFillTx/>
              <a:latin typeface="HP001 Tap Do" panose="020B0603050302020204" pitchFamily="34" charset="0"/>
            </a:endParaRPr>
          </a:p>
        </p:txBody>
      </p:sp>
      <p:sp>
        <p:nvSpPr>
          <p:cNvPr id="21" name="Rectangle 20"/>
          <p:cNvSpPr/>
          <p:nvPr/>
        </p:nvSpPr>
        <p:spPr>
          <a:xfrm>
            <a:off x="7272940" y="3162097"/>
            <a:ext cx="628650" cy="553998"/>
          </a:xfrm>
          <a:prstGeom prst="rect">
            <a:avLst/>
          </a:prstGeom>
        </p:spPr>
        <p:txBody>
          <a:bodyPr wrap="square">
            <a:spAutoFit/>
          </a:bodyPr>
          <a:lstStyle/>
          <a:p>
            <a:pPr marL="0" marR="0" lvl="0" indent="0" algn="just" defTabSz="913910" rtl="0" eaLnBrk="1" fontAlgn="auto" latinLnBrk="0" hangingPunct="1">
              <a:lnSpc>
                <a:spcPct val="100000"/>
              </a:lnSpc>
              <a:spcBef>
                <a:spcPts val="0"/>
              </a:spcBef>
              <a:spcAft>
                <a:spcPts val="0"/>
              </a:spcAft>
              <a:buClrTx/>
              <a:buSzTx/>
              <a:buFontTx/>
              <a:buNone/>
              <a:tabLst/>
              <a:defRPr/>
            </a:pPr>
            <a:r>
              <a:rPr lang="en-US" sz="3000" dirty="0">
                <a:solidFill>
                  <a:srgbClr val="002060"/>
                </a:solidFill>
                <a:latin typeface="HP001 Tap Do" panose="020B0603050302020204" pitchFamily="34" charset="0"/>
              </a:rPr>
              <a:t>Y</a:t>
            </a:r>
            <a:endParaRPr kumimoji="0" lang="en-US" sz="3000" i="0" u="none" strike="noStrike" kern="1200" cap="none" spc="0" normalizeH="0" baseline="0" noProof="0" dirty="0">
              <a:ln>
                <a:noFill/>
              </a:ln>
              <a:solidFill>
                <a:srgbClr val="002060"/>
              </a:solidFill>
              <a:effectLst/>
              <a:uLnTx/>
              <a:uFillTx/>
              <a:latin typeface="HP001 Tap Do" panose="020B0603050302020204" pitchFamily="34" charset="0"/>
            </a:endParaRPr>
          </a:p>
        </p:txBody>
      </p:sp>
    </p:spTree>
    <p:extLst>
      <p:ext uri="{BB962C8B-B14F-4D97-AF65-F5344CB8AC3E}">
        <p14:creationId xmlns:p14="http://schemas.microsoft.com/office/powerpoint/2010/main" val="422159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71550"/>
            <a:ext cx="3832225" cy="368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1657350"/>
            <a:ext cx="5181600" cy="2015998"/>
          </a:xfrm>
        </p:spPr>
        <p:txBody>
          <a:bodyPr>
            <a:normAutofit fontScale="90000"/>
          </a:bodyPr>
          <a:lstStyle/>
          <a:p>
            <a:pPr algn="just"/>
            <a:r>
              <a:rPr lang="en-US" smtClean="0">
                <a:latin typeface="Arial" pitchFamily="34" charset="0"/>
                <a:cs typeface="Arial" pitchFamily="34" charset="0"/>
              </a:rPr>
              <a:t>Em hãy đọc thuộc hai khổ thơ đầu bài thơ </a:t>
            </a:r>
            <a:r>
              <a:rPr lang="en-US" i="1" smtClean="0">
                <a:latin typeface="Arial" pitchFamily="34" charset="0"/>
                <a:cs typeface="Arial" pitchFamily="34" charset="0"/>
              </a:rPr>
              <a:t>Lời chào</a:t>
            </a:r>
            <a:endParaRPr lang="en-US">
              <a:latin typeface="Arial" pitchFamily="34" charset="0"/>
              <a:cs typeface="Arial" pitchFamily="34" charset="0"/>
            </a:endParaRPr>
          </a:p>
        </p:txBody>
      </p:sp>
    </p:spTree>
    <p:extLst>
      <p:ext uri="{BB962C8B-B14F-4D97-AF65-F5344CB8AC3E}">
        <p14:creationId xmlns:p14="http://schemas.microsoft.com/office/powerpoint/2010/main" val="10357522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81150"/>
            <a:ext cx="8724900" cy="3124200"/>
            <a:chOff x="152400" y="1581150"/>
            <a:chExt cx="8724900" cy="3124200"/>
          </a:xfrm>
        </p:grpSpPr>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383" b="-326"/>
            <a:stretch/>
          </p:blipFill>
          <p:spPr bwMode="auto">
            <a:xfrm>
              <a:off x="152400" y="1581150"/>
              <a:ext cx="87249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39" b="46646"/>
            <a:stretch/>
          </p:blipFill>
          <p:spPr bwMode="auto">
            <a:xfrm>
              <a:off x="152400" y="3714750"/>
              <a:ext cx="8724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152400" y="505379"/>
            <a:ext cx="2133600" cy="477054"/>
          </a:xfrm>
          <a:prstGeom prst="rect">
            <a:avLst/>
          </a:prstGeom>
          <a:solidFill>
            <a:schemeClr val="accent1">
              <a:lumMod val="20000"/>
              <a:lumOff val="80000"/>
            </a:schemeClr>
          </a:solidFill>
        </p:spPr>
        <p:txBody>
          <a:bodyPr wrap="square" rtlCol="0">
            <a:spAutoFit/>
          </a:bodyPr>
          <a:lstStyle/>
          <a:p>
            <a:pPr marL="0" marR="0" lvl="0" indent="0" algn="l" defTabSz="914276" rtl="0" eaLnBrk="1" fontAlgn="auto" latinLnBrk="0" hangingPunct="1">
              <a:lnSpc>
                <a:spcPct val="100000"/>
              </a:lnSpc>
              <a:spcBef>
                <a:spcPts val="0"/>
              </a:spcBef>
              <a:spcAft>
                <a:spcPts val="0"/>
              </a:spcAft>
              <a:buClrTx/>
              <a:buSzTx/>
              <a:buFontTx/>
              <a:buNone/>
              <a:tabLst/>
              <a:defRPr/>
            </a:pP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2</a:t>
            </a:r>
            <a:r>
              <a:rPr kumimoji="0" lang="en-US" sz="25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Viết từ ngữ</a:t>
            </a:r>
            <a:endParaRPr kumimoji="0" lang="en-US"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p:cNvSpPr/>
          <p:nvPr/>
        </p:nvSpPr>
        <p:spPr>
          <a:xfrm>
            <a:off x="30957" y="1928108"/>
            <a:ext cx="2057400" cy="630942"/>
          </a:xfrm>
          <a:prstGeom prst="rect">
            <a:avLst/>
          </a:prstGeom>
        </p:spPr>
        <p:txBody>
          <a:bodyPr wrap="square">
            <a:spAutoFit/>
          </a:bodyPr>
          <a:lstStyle/>
          <a:p>
            <a:pPr lvl="0" algn="just" defTabSz="913910">
              <a:defRPr/>
            </a:pPr>
            <a:r>
              <a:rPr lang="en-US" sz="3500" b="1" dirty="0">
                <a:solidFill>
                  <a:srgbClr val="002060"/>
                </a:solidFill>
                <a:latin typeface="HP001 4 hàng" pitchFamily="34" charset="0"/>
              </a:rPr>
              <a:t> </a:t>
            </a:r>
            <a:r>
              <a:rPr lang="en-US" sz="3500" b="1" dirty="0" err="1">
                <a:solidFill>
                  <a:srgbClr val="002060"/>
                </a:solidFill>
                <a:latin typeface="HP001 4 hàng" pitchFamily="34" charset="0"/>
              </a:rPr>
              <a:t>Ǉíu</a:t>
            </a:r>
            <a:r>
              <a:rPr lang="en-US" sz="3500" b="1" dirty="0">
                <a:solidFill>
                  <a:srgbClr val="002060"/>
                </a:solidFill>
                <a:latin typeface="HP001 4 hàng" pitchFamily="34" charset="0"/>
              </a:rPr>
              <a:t> </a:t>
            </a:r>
            <a:r>
              <a:rPr lang="en-US" sz="3500" b="1" dirty="0" err="1">
                <a:solidFill>
                  <a:srgbClr val="002060"/>
                </a:solidFill>
                <a:latin typeface="HP001 4 hàng" pitchFamily="34" charset="0"/>
              </a:rPr>
              <a:t>Ǉít</a:t>
            </a:r>
            <a:r>
              <a:rPr lang="en-US" sz="3500" b="1" dirty="0">
                <a:solidFill>
                  <a:srgbClr val="002060"/>
                </a:solidFill>
                <a:latin typeface="HP001 4 hàng" pitchFamily="34" charset="0"/>
              </a:rPr>
              <a:t> </a:t>
            </a:r>
            <a:endParaRPr kumimoji="0" lang="en-US" sz="3500" b="1" i="0" u="none" strike="noStrike" kern="1200" cap="none" spc="0" normalizeH="0" baseline="0" noProof="0" dirty="0">
              <a:ln>
                <a:noFill/>
              </a:ln>
              <a:solidFill>
                <a:srgbClr val="002060"/>
              </a:solidFill>
              <a:effectLst/>
              <a:uLnTx/>
              <a:uFillTx/>
              <a:latin typeface="HP001 4 hàng" pitchFamily="34" charset="0"/>
              <a:ea typeface="+mn-ea"/>
              <a:cs typeface="+mn-cs"/>
            </a:endParaRPr>
          </a:p>
        </p:txBody>
      </p:sp>
      <p:sp>
        <p:nvSpPr>
          <p:cNvPr id="7" name="Rectangle 6"/>
          <p:cNvSpPr/>
          <p:nvPr/>
        </p:nvSpPr>
        <p:spPr>
          <a:xfrm>
            <a:off x="2814638" y="1928108"/>
            <a:ext cx="2743200" cy="630942"/>
          </a:xfrm>
          <a:prstGeom prst="rect">
            <a:avLst/>
          </a:prstGeom>
        </p:spPr>
        <p:txBody>
          <a:bodyPr wrap="square">
            <a:spAutoFit/>
          </a:bodyPr>
          <a:lstStyle/>
          <a:p>
            <a:pPr lvl="0" algn="just" defTabSz="913910">
              <a:defRPr/>
            </a:pPr>
            <a:r>
              <a:rPr lang="en-US" sz="3500" b="1" dirty="0">
                <a:solidFill>
                  <a:srgbClr val="A521AF"/>
                </a:solidFill>
                <a:latin typeface="HP001 4 hàng" pitchFamily="34" charset="0"/>
              </a:rPr>
              <a:t> </a:t>
            </a:r>
            <a:r>
              <a:rPr lang="en-US" sz="3500" b="1" dirty="0" err="1">
                <a:solidFill>
                  <a:srgbClr val="A521AF"/>
                </a:solidFill>
                <a:latin typeface="HP001 4 hàng" pitchFamily="34" charset="0"/>
              </a:rPr>
              <a:t>Ǉíu</a:t>
            </a:r>
            <a:r>
              <a:rPr lang="en-US" sz="3500" b="1" dirty="0">
                <a:solidFill>
                  <a:srgbClr val="A521AF"/>
                </a:solidFill>
                <a:latin typeface="HP001 4 hàng" pitchFamily="34" charset="0"/>
              </a:rPr>
              <a:t> </a:t>
            </a:r>
            <a:r>
              <a:rPr lang="en-US" sz="3500" b="1" dirty="0" err="1">
                <a:solidFill>
                  <a:srgbClr val="A521AF"/>
                </a:solidFill>
                <a:latin typeface="HP001 4 hàng" pitchFamily="34" charset="0"/>
              </a:rPr>
              <a:t>Ǉít</a:t>
            </a:r>
            <a:r>
              <a:rPr lang="en-US" sz="3500" b="1" dirty="0">
                <a:solidFill>
                  <a:srgbClr val="A521AF"/>
                </a:solidFill>
                <a:latin typeface="HP001 4 hàng" pitchFamily="34" charset="0"/>
              </a:rPr>
              <a:t> </a:t>
            </a:r>
            <a:endParaRPr lang="en-US" sz="3500" b="1" dirty="0">
              <a:solidFill>
                <a:srgbClr val="A521AF"/>
              </a:solidFill>
              <a:latin typeface="HP001 4 hàng" pitchFamily="34" charset="0"/>
            </a:endParaRPr>
          </a:p>
        </p:txBody>
      </p:sp>
      <p:sp>
        <p:nvSpPr>
          <p:cNvPr id="8" name="Rectangle 7"/>
          <p:cNvSpPr/>
          <p:nvPr/>
        </p:nvSpPr>
        <p:spPr>
          <a:xfrm>
            <a:off x="5612607" y="1928108"/>
            <a:ext cx="2743200" cy="630942"/>
          </a:xfrm>
          <a:prstGeom prst="rect">
            <a:avLst/>
          </a:prstGeom>
        </p:spPr>
        <p:txBody>
          <a:bodyPr wrap="square">
            <a:spAutoFit/>
          </a:bodyPr>
          <a:lstStyle/>
          <a:p>
            <a:pPr lvl="0" algn="just" defTabSz="913910">
              <a:defRPr/>
            </a:pPr>
            <a:r>
              <a:rPr lang="en-US" sz="3500" b="1" dirty="0">
                <a:solidFill>
                  <a:srgbClr val="A521AF"/>
                </a:solidFill>
                <a:latin typeface="HP001 4 hàng" pitchFamily="34" charset="0"/>
              </a:rPr>
              <a:t> </a:t>
            </a:r>
            <a:r>
              <a:rPr lang="en-US" sz="3500" b="1" dirty="0" err="1">
                <a:solidFill>
                  <a:srgbClr val="A521AF"/>
                </a:solidFill>
                <a:latin typeface="HP001 4 hàng" pitchFamily="34" charset="0"/>
              </a:rPr>
              <a:t>Ǉíu</a:t>
            </a:r>
            <a:r>
              <a:rPr lang="en-US" sz="3500" b="1" dirty="0">
                <a:solidFill>
                  <a:srgbClr val="A521AF"/>
                </a:solidFill>
                <a:latin typeface="HP001 4 hàng" pitchFamily="34" charset="0"/>
              </a:rPr>
              <a:t> </a:t>
            </a:r>
            <a:r>
              <a:rPr lang="en-US" sz="3500" b="1" dirty="0" err="1">
                <a:solidFill>
                  <a:srgbClr val="A521AF"/>
                </a:solidFill>
                <a:latin typeface="HP001 4 hàng" pitchFamily="34" charset="0"/>
              </a:rPr>
              <a:t>Ǉít</a:t>
            </a:r>
            <a:r>
              <a:rPr lang="en-US" sz="3500" b="1" dirty="0">
                <a:solidFill>
                  <a:srgbClr val="A521AF"/>
                </a:solidFill>
                <a:latin typeface="HP001 4 hàng" pitchFamily="34" charset="0"/>
              </a:rPr>
              <a:t> </a:t>
            </a:r>
            <a:endParaRPr lang="en-US" sz="3500" b="1" dirty="0">
              <a:solidFill>
                <a:srgbClr val="A521AF"/>
              </a:solidFill>
              <a:latin typeface="HP001 4 hàng" pitchFamily="34" charset="0"/>
            </a:endParaRPr>
          </a:p>
        </p:txBody>
      </p:sp>
      <p:sp>
        <p:nvSpPr>
          <p:cNvPr id="10" name="Rectangle 9"/>
          <p:cNvSpPr/>
          <p:nvPr/>
        </p:nvSpPr>
        <p:spPr>
          <a:xfrm>
            <a:off x="-71437" y="3329429"/>
            <a:ext cx="2886075" cy="630942"/>
          </a:xfrm>
          <a:prstGeom prst="rect">
            <a:avLst/>
          </a:prstGeom>
        </p:spPr>
        <p:txBody>
          <a:bodyPr wrap="square">
            <a:spAutoFit/>
          </a:bodyPr>
          <a:lstStyle/>
          <a:p>
            <a:pPr lvl="0" algn="just" defTabSz="913910"/>
            <a:r>
              <a:rPr lang="en-US" sz="3500" b="1" dirty="0">
                <a:solidFill>
                  <a:srgbClr val="002060"/>
                </a:solidFill>
                <a:latin typeface="HP001 4 hàng" pitchFamily="34" charset="0"/>
              </a:rPr>
              <a:t> giả </a:t>
            </a:r>
            <a:r>
              <a:rPr lang="en-US" sz="3500" b="1" dirty="0" err="1">
                <a:solidFill>
                  <a:srgbClr val="002060"/>
                </a:solidFill>
                <a:latin typeface="HP001 4 hàng" pitchFamily="34" charset="0"/>
              </a:rPr>
              <a:t>giŧg</a:t>
            </a:r>
            <a:r>
              <a:rPr lang="en-US" sz="3500" b="1" dirty="0">
                <a:solidFill>
                  <a:srgbClr val="002060"/>
                </a:solidFill>
                <a:latin typeface="HP001 4 hàng" pitchFamily="34" charset="0"/>
              </a:rPr>
              <a:t> </a:t>
            </a:r>
            <a:endParaRPr kumimoji="0" lang="en-US" sz="3500" b="1" i="0" u="none" strike="noStrike" kern="1200" cap="none" spc="0" normalizeH="0" baseline="0" noProof="0" dirty="0">
              <a:ln>
                <a:noFill/>
              </a:ln>
              <a:solidFill>
                <a:srgbClr val="002060"/>
              </a:solidFill>
              <a:effectLst/>
              <a:uLnTx/>
              <a:uFillTx/>
              <a:latin typeface="HP001 4 hàng" pitchFamily="34" charset="0"/>
              <a:ea typeface="+mn-ea"/>
              <a:cs typeface="+mn-cs"/>
            </a:endParaRPr>
          </a:p>
        </p:txBody>
      </p:sp>
      <p:sp>
        <p:nvSpPr>
          <p:cNvPr id="12" name="Rectangle 11"/>
          <p:cNvSpPr/>
          <p:nvPr/>
        </p:nvSpPr>
        <p:spPr>
          <a:xfrm>
            <a:off x="2731295" y="3329429"/>
            <a:ext cx="2743200" cy="630942"/>
          </a:xfrm>
          <a:prstGeom prst="rect">
            <a:avLst/>
          </a:prstGeom>
        </p:spPr>
        <p:txBody>
          <a:bodyPr wrap="square">
            <a:spAutoFit/>
          </a:bodyPr>
          <a:lstStyle/>
          <a:p>
            <a:pPr lvl="0" algn="just" defTabSz="913910"/>
            <a:r>
              <a:rPr lang="en-US" sz="3500" b="1" dirty="0">
                <a:solidFill>
                  <a:srgbClr val="A521AF"/>
                </a:solidFill>
                <a:latin typeface="HP001 4 hàng" pitchFamily="34" charset="0"/>
              </a:rPr>
              <a:t> giả </a:t>
            </a:r>
            <a:r>
              <a:rPr lang="en-US" sz="3500" b="1" dirty="0" err="1">
                <a:solidFill>
                  <a:srgbClr val="A521AF"/>
                </a:solidFill>
                <a:latin typeface="HP001 4 hàng" pitchFamily="34" charset="0"/>
              </a:rPr>
              <a:t>giŧg</a:t>
            </a:r>
            <a:r>
              <a:rPr lang="en-US" sz="3500" b="1" dirty="0">
                <a:solidFill>
                  <a:srgbClr val="A521AF"/>
                </a:solidFill>
                <a:latin typeface="HP001 4 hàng" pitchFamily="34" charset="0"/>
              </a:rPr>
              <a:t> </a:t>
            </a:r>
            <a:endParaRPr lang="en-US" sz="3500" b="1" dirty="0">
              <a:solidFill>
                <a:srgbClr val="A521AF"/>
              </a:solidFill>
              <a:latin typeface="HP001 4 hàng" pitchFamily="34" charset="0"/>
            </a:endParaRPr>
          </a:p>
        </p:txBody>
      </p:sp>
      <p:sp>
        <p:nvSpPr>
          <p:cNvPr id="13" name="Rectangle 12"/>
          <p:cNvSpPr/>
          <p:nvPr/>
        </p:nvSpPr>
        <p:spPr>
          <a:xfrm>
            <a:off x="5529263" y="3336925"/>
            <a:ext cx="2743200" cy="630942"/>
          </a:xfrm>
          <a:prstGeom prst="rect">
            <a:avLst/>
          </a:prstGeom>
        </p:spPr>
        <p:txBody>
          <a:bodyPr wrap="square">
            <a:spAutoFit/>
          </a:bodyPr>
          <a:lstStyle/>
          <a:p>
            <a:pPr algn="just" defTabSz="913910"/>
            <a:r>
              <a:rPr lang="en-US" sz="3500" b="1" dirty="0">
                <a:solidFill>
                  <a:srgbClr val="A521AF"/>
                </a:solidFill>
                <a:latin typeface="HP001 4 hàng" pitchFamily="34" charset="0"/>
              </a:rPr>
              <a:t> giả </a:t>
            </a:r>
            <a:r>
              <a:rPr lang="en-US" sz="3500" b="1" dirty="0" err="1">
                <a:solidFill>
                  <a:srgbClr val="A521AF"/>
                </a:solidFill>
                <a:latin typeface="HP001 4 hàng" pitchFamily="34" charset="0"/>
              </a:rPr>
              <a:t>giŧg</a:t>
            </a:r>
            <a:r>
              <a:rPr lang="en-US" sz="3500" b="1" dirty="0">
                <a:solidFill>
                  <a:srgbClr val="A521AF"/>
                </a:solidFill>
                <a:latin typeface="HP001 4 hàng" pitchFamily="34" charset="0"/>
              </a:rPr>
              <a:t> </a:t>
            </a:r>
            <a:endParaRPr lang="en-US" sz="3500" b="1" dirty="0">
              <a:solidFill>
                <a:srgbClr val="A521AF"/>
              </a:solidFill>
              <a:latin typeface="HP001 4 hàng" pitchFamily="34" charset="0"/>
            </a:endParaRPr>
          </a:p>
        </p:txBody>
      </p:sp>
    </p:spTree>
    <p:extLst>
      <p:ext uri="{BB962C8B-B14F-4D97-AF65-F5344CB8AC3E}">
        <p14:creationId xmlns:p14="http://schemas.microsoft.com/office/powerpoint/2010/main" val="48720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tranh các bạn đang rửa tay</a:t>
            </a:r>
          </a:p>
        </p:txBody>
      </p:sp>
      <p:sp>
        <p:nvSpPr>
          <p:cNvPr id="6" name="TextBox 5"/>
          <p:cNvSpPr txBox="1"/>
          <p:nvPr/>
        </p:nvSpPr>
        <p:spPr>
          <a:xfrm>
            <a:off x="5443" y="1123950"/>
            <a:ext cx="2585357" cy="1200207"/>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a) </a:t>
            </a:r>
            <a:r>
              <a:rPr lang="en-US" sz="2400" smtClean="0">
                <a:latin typeface="Arial" pitchFamily="34" charset="0"/>
                <a:ea typeface="Arial-Rounded" pitchFamily="34" charset="0"/>
                <a:cs typeface="Arial" pitchFamily="34" charset="0"/>
              </a:rPr>
              <a:t>Em thấy những gì trong bức tranh?</a:t>
            </a:r>
            <a:endParaRPr lang="en-US" sz="2400">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914400" y="26074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43" y="2574887"/>
            <a:ext cx="2585357" cy="1200207"/>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b) </a:t>
            </a:r>
            <a:r>
              <a:rPr lang="en-US" sz="2400" smtClean="0">
                <a:latin typeface="Arial" pitchFamily="34" charset="0"/>
                <a:ea typeface="Arial-Rounded" pitchFamily="34" charset="0"/>
                <a:cs typeface="Arial" pitchFamily="34" charset="0"/>
              </a:rPr>
              <a:t>Theo em, bạn nhỏ nên làm gì? Vì sao?</a:t>
            </a:r>
            <a:endParaRPr lang="en-US" sz="2400">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113" y="924776"/>
            <a:ext cx="638968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KHI MẸ VẮNG NHÀ</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181" y="2028710"/>
            <a:ext cx="6171286" cy="12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844" y="2054427"/>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5" name="TextBox 4"/>
          <p:cNvSpPr txBox="1"/>
          <p:nvPr/>
        </p:nvSpPr>
        <p:spPr>
          <a:xfrm>
            <a:off x="71910" y="920748"/>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itchFamily="34" charset="0"/>
                <a:ea typeface="Arial-Rounded" pitchFamily="34" charset="0"/>
                <a:cs typeface="Arial" pitchFamily="34" charset="0"/>
              </a:rPr>
              <a:t>Học sinh đọc thầm</a:t>
            </a:r>
            <a:endParaRPr lang="en-US" sz="5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17779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200" y="470814"/>
            <a:ext cx="8991600" cy="3970196"/>
          </a:xfrm>
          <a:prstGeom prst="rect">
            <a:avLst/>
          </a:prstGeom>
          <a:noFill/>
        </p:spPr>
        <p:txBody>
          <a:bodyPr wrap="square" lIns="91317" tIns="45660" rIns="91317" bIns="45660" rtlCol="0">
            <a:spAutoFit/>
          </a:bodyPr>
          <a:lstStyle/>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Nhớ lời mẹ, đàn dê con nói: </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Không phải giọng mẹ. Không mở.</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Sói đành bỏ đi.</a:t>
            </a: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a:t>
            </a:r>
          </a:p>
        </p:txBody>
      </p:sp>
      <p:sp>
        <p:nvSpPr>
          <p:cNvPr id="4" name="TextBox 3"/>
          <p:cNvSpPr txBox="1"/>
          <p:nvPr/>
        </p:nvSpPr>
        <p:spPr>
          <a:xfrm>
            <a:off x="1805435" y="4448198"/>
            <a:ext cx="5629625"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Em hãy tìm từ khó trong bài</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1099680" y="971550"/>
            <a:ext cx="881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444287" y="13525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560076" y="2610757"/>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451398" y="2610757"/>
            <a:ext cx="397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62201" y="2208894"/>
            <a:ext cx="7298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47800" y="927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Khi mẹ vắng nhà</a:t>
            </a:r>
            <a:endParaRPr lang="en-US" sz="2800" b="1">
              <a:latin typeface="Arial" pitchFamily="34" charset="0"/>
              <a:ea typeface="Arial-Rounded" pitchFamily="34" charset="0"/>
              <a:cs typeface="Arial" pitchFamily="34" charset="0"/>
            </a:endParaRPr>
          </a:p>
        </p:txBody>
      </p:sp>
      <p:cxnSp>
        <p:nvCxnSpPr>
          <p:cNvPr id="22" name="Straight Connector 21"/>
          <p:cNvCxnSpPr/>
          <p:nvPr/>
        </p:nvCxnSpPr>
        <p:spPr>
          <a:xfrm flipH="1">
            <a:off x="7205061" y="95250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1910" y="438150"/>
            <a:ext cx="8977746" cy="4031752"/>
          </a:xfrm>
          <a:prstGeom prst="rect">
            <a:avLst/>
          </a:prstGeom>
          <a:noFill/>
        </p:spPr>
        <p:txBody>
          <a:bodyPr wrap="square" lIns="91317" tIns="45660" rIns="91317" bIns="45660" rtlCol="0">
            <a:spAutoFit/>
          </a:bodyPr>
          <a:lstStyle/>
          <a:p>
            <a:pPr algn="just"/>
            <a:r>
              <a:rPr lang="en-US" sz="32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Dê mẹ xoa đầu con:</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Các con ngoan lắm!</a:t>
            </a:r>
            <a:endParaRPr lang="en-US" sz="3200">
              <a:latin typeface="Arial" pitchFamily="34" charset="0"/>
              <a:ea typeface="Arial-Rounded" pitchFamily="34" charset="0"/>
              <a:cs typeface="Arial" pitchFamily="34" charset="0"/>
            </a:endParaRPr>
          </a:p>
          <a:p>
            <a:pPr algn="r"/>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(Theo </a:t>
            </a:r>
            <a:r>
              <a:rPr lang="en-US" sz="3200" i="1" smtClean="0">
                <a:latin typeface="Arial" pitchFamily="34" charset="0"/>
                <a:ea typeface="Arial-Rounded" pitchFamily="34" charset="0"/>
                <a:cs typeface="Arial" pitchFamily="34" charset="0"/>
              </a:rPr>
              <a:t>Truyện cổ Grim</a:t>
            </a:r>
            <a:r>
              <a:rPr lang="en-US"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4" name="TextBox 3"/>
          <p:cNvSpPr txBox="1"/>
          <p:nvPr/>
        </p:nvSpPr>
        <p:spPr>
          <a:xfrm>
            <a:off x="1805435" y="4448198"/>
            <a:ext cx="5629625"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tìm từ </a:t>
            </a:r>
            <a:r>
              <a:rPr lang="en-US" sz="3200" smtClean="0">
                <a:latin typeface="Arial" pitchFamily="34" charset="0"/>
                <a:ea typeface="Arial-Rounded" pitchFamily="34" charset="0"/>
                <a:cs typeface="Arial" pitchFamily="34" charset="0"/>
              </a:rPr>
              <a:t>khó </a:t>
            </a:r>
            <a:r>
              <a:rPr lang="en-US" sz="3200">
                <a:latin typeface="Arial" pitchFamily="34" charset="0"/>
                <a:ea typeface="Arial-Rounded" pitchFamily="34" charset="0"/>
                <a:cs typeface="Arial" pitchFamily="34" charset="0"/>
              </a:rPr>
              <a:t>trong bài.</a:t>
            </a:r>
          </a:p>
        </p:txBody>
      </p:sp>
      <p:cxnSp>
        <p:nvCxnSpPr>
          <p:cNvPr id="5" name="Straight Connector 4"/>
          <p:cNvCxnSpPr/>
          <p:nvPr/>
        </p:nvCxnSpPr>
        <p:spPr>
          <a:xfrm flipH="1">
            <a:off x="2622990" y="971550"/>
            <a:ext cx="8060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09900" y="38671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47893" y="3409950"/>
            <a:ext cx="7599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8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1590</TotalTime>
  <Words>915</Words>
  <Application>Microsoft Office PowerPoint</Application>
  <PresentationFormat>On-screen Show (16:9)</PresentationFormat>
  <Paragraphs>211</Paragraphs>
  <Slides>30</Slides>
  <Notes>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#9Slide03 AmpleSoft Bold</vt:lpstr>
      <vt:lpstr>Arial</vt:lpstr>
      <vt:lpstr>Arial Rounded MT Bold</vt:lpstr>
      <vt:lpstr>Arial-Rounded</vt:lpstr>
      <vt:lpstr>Calibri</vt:lpstr>
      <vt:lpstr>HP001 4 hàng</vt:lpstr>
      <vt:lpstr>HP001 Tap Do</vt:lpstr>
      <vt:lpstr>Times New Roman</vt:lpstr>
      <vt:lpstr>Office Theme</vt:lpstr>
      <vt:lpstr>PowerPoint Presentation</vt:lpstr>
      <vt:lpstr>PowerPoint Presentation</vt:lpstr>
      <vt:lpstr>Em hãy đọc thuộc hai khổ thơ đầu bài thơ Lời chào</vt:lpstr>
      <vt:lpstr>PowerPoint Presentation</vt:lpstr>
      <vt:lpstr>PowerPoint Presentation</vt:lpstr>
      <vt:lpstr>PowerPoint Presentation</vt:lpstr>
      <vt:lpstr>PowerPoint Presentation</vt:lpstr>
      <vt:lpstr>PowerPoint Presentation</vt:lpstr>
      <vt:lpstr>PowerPoint Presentation</vt:lpstr>
      <vt:lpstr>trong   sói sống   xa trước   sau tiếng   xoa ngoan</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203</cp:revision>
  <dcterms:created xsi:type="dcterms:W3CDTF">2020-12-08T15:48:47Z</dcterms:created>
  <dcterms:modified xsi:type="dcterms:W3CDTF">2022-03-10T15:11:17Z</dcterms:modified>
</cp:coreProperties>
</file>