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11" r:id="rId4"/>
    <p:sldId id="319" r:id="rId5"/>
    <p:sldId id="325" r:id="rId6"/>
    <p:sldId id="262" r:id="rId7"/>
    <p:sldId id="263" r:id="rId8"/>
    <p:sldId id="267" r:id="rId9"/>
    <p:sldId id="295" r:id="rId10"/>
    <p:sldId id="324" r:id="rId11"/>
    <p:sldId id="307" r:id="rId12"/>
    <p:sldId id="320" r:id="rId13"/>
    <p:sldId id="310" r:id="rId14"/>
    <p:sldId id="321" r:id="rId15"/>
    <p:sldId id="322" r:id="rId16"/>
    <p:sldId id="323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5"/>
            <a:ext cx="9144000" cy="653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1378" y="876039"/>
            <a:ext cx="8164018" cy="48705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0E1D1-17CB-407E-ACF7-E0D06B570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5" b="23721"/>
          <a:stretch/>
        </p:blipFill>
        <p:spPr>
          <a:xfrm>
            <a:off x="150608" y="331303"/>
            <a:ext cx="8842783" cy="587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A0ABF-E96B-42D0-895A-C215A53BC77B}"/>
              </a:ext>
            </a:extLst>
          </p:cNvPr>
          <p:cNvSpPr txBox="1"/>
          <p:nvPr/>
        </p:nvSpPr>
        <p:spPr>
          <a:xfrm>
            <a:off x="3405810" y="3935897"/>
            <a:ext cx="173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thoả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thuê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D11EE-1FB1-411C-AEB0-33D2F7BAF57A}"/>
              </a:ext>
            </a:extLst>
          </p:cNvPr>
          <p:cNvSpPr txBox="1"/>
          <p:nvPr/>
        </p:nvSpPr>
        <p:spPr>
          <a:xfrm>
            <a:off x="5811080" y="3929272"/>
            <a:ext cx="173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thoả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thuê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57104-8BB2-468F-A243-C34720F54C32}"/>
              </a:ext>
            </a:extLst>
          </p:cNvPr>
          <p:cNvSpPr txBox="1"/>
          <p:nvPr/>
        </p:nvSpPr>
        <p:spPr>
          <a:xfrm>
            <a:off x="3399183" y="497619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thản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1000E-9734-417B-9813-E8C1B6B8A6D4}"/>
              </a:ext>
            </a:extLst>
          </p:cNvPr>
          <p:cNvSpPr txBox="1"/>
          <p:nvPr/>
        </p:nvSpPr>
        <p:spPr>
          <a:xfrm>
            <a:off x="5811080" y="497619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thản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48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465FF5-FB7C-4165-B6AC-99FCF4F8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" y="341657"/>
            <a:ext cx="8452835" cy="135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33134-6048-4E3E-90B2-5C14A0F54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7" b="-1"/>
          <a:stretch/>
        </p:blipFill>
        <p:spPr>
          <a:xfrm>
            <a:off x="-187188" y="2606181"/>
            <a:ext cx="9198195" cy="3104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171CD-CAAA-4DE6-8306-99C9D366BD3A}"/>
              </a:ext>
            </a:extLst>
          </p:cNvPr>
          <p:cNvSpPr txBox="1"/>
          <p:nvPr/>
        </p:nvSpPr>
        <p:spPr>
          <a:xfrm>
            <a:off x="989535" y="3429000"/>
            <a:ext cx="684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Em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nghĩ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rằng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mình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không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được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dối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1E467-1F92-4729-8EB7-C03B94AB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4" y="192778"/>
            <a:ext cx="8620332" cy="2812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4F86F-E64F-4211-8F7C-9803E1748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6"/>
          <a:stretch/>
        </p:blipFill>
        <p:spPr>
          <a:xfrm>
            <a:off x="-182069" y="3143762"/>
            <a:ext cx="9064235" cy="325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B8A4E-E7AB-4565-B83F-CEAFEFBD3D4C}"/>
              </a:ext>
            </a:extLst>
          </p:cNvPr>
          <p:cNvSpPr txBox="1"/>
          <p:nvPr/>
        </p:nvSpPr>
        <p:spPr>
          <a:xfrm>
            <a:off x="1149626" y="4484167"/>
            <a:ext cx="684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Nhiều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người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hốt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hoảng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vì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có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đám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cháy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3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" y="222697"/>
            <a:ext cx="7856111" cy="63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11731-5A4E-40CC-BC37-20C809A8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" y="231498"/>
            <a:ext cx="9053747" cy="3002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7281A6-2677-4E8D-986F-47926011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45701"/>
          <a:stretch/>
        </p:blipFill>
        <p:spPr>
          <a:xfrm>
            <a:off x="162510" y="2838656"/>
            <a:ext cx="8909231" cy="3787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E25A3-EB9C-4BBA-BA84-E28DEAD01A52}"/>
              </a:ext>
            </a:extLst>
          </p:cNvPr>
          <p:cNvSpPr txBox="1"/>
          <p:nvPr/>
        </p:nvSpPr>
        <p:spPr>
          <a:xfrm>
            <a:off x="1479863" y="3694042"/>
            <a:ext cx="374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Một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hôm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sói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đến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thật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DC223-3820-49C7-A264-447CF4270318}"/>
              </a:ext>
            </a:extLst>
          </p:cNvPr>
          <p:cNvSpPr txBox="1"/>
          <p:nvPr/>
        </p:nvSpPr>
        <p:spPr>
          <a:xfrm>
            <a:off x="5091081" y="3693076"/>
            <a:ext cx="374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Chú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bé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hoảng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hốt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1B23F-43E7-47CE-A272-ACBE39C14E23}"/>
              </a:ext>
            </a:extLst>
          </p:cNvPr>
          <p:cNvSpPr txBox="1"/>
          <p:nvPr/>
        </p:nvSpPr>
        <p:spPr>
          <a:xfrm>
            <a:off x="982907" y="4216296"/>
            <a:ext cx="240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xin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cứu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giúp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C29EA-2727-4BBC-8B97-D7D0E1A39FB8}"/>
              </a:ext>
            </a:extLst>
          </p:cNvPr>
          <p:cNvSpPr txBox="1"/>
          <p:nvPr/>
        </p:nvSpPr>
        <p:spPr>
          <a:xfrm>
            <a:off x="3148074" y="4219056"/>
            <a:ext cx="517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Các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bác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nông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dân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nghĩ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chú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DE515-D9E9-481B-9E61-A77250FBD21B}"/>
              </a:ext>
            </a:extLst>
          </p:cNvPr>
          <p:cNvSpPr txBox="1"/>
          <p:nvPr/>
        </p:nvSpPr>
        <p:spPr>
          <a:xfrm>
            <a:off x="982907" y="4723950"/>
            <a:ext cx="126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dối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4B214-C724-4762-8014-B3A607B813E3}"/>
              </a:ext>
            </a:extLst>
          </p:cNvPr>
          <p:cNvSpPr txBox="1"/>
          <p:nvPr/>
        </p:nvSpPr>
        <p:spPr>
          <a:xfrm>
            <a:off x="2187732" y="4745036"/>
            <a:ext cx="517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nên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vẫn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thản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6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DCC6E-523B-4B9A-B544-57D29A57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7" y="433595"/>
            <a:ext cx="8230673" cy="2044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2F162-DBC3-4124-9591-8E30EED252A6}"/>
              </a:ext>
            </a:extLst>
          </p:cNvPr>
          <p:cNvSpPr txBox="1"/>
          <p:nvPr/>
        </p:nvSpPr>
        <p:spPr>
          <a:xfrm>
            <a:off x="471136" y="3026361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a)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bày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trò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9595-8780-4B01-9D43-04054017CC00}"/>
              </a:ext>
            </a:extLst>
          </p:cNvPr>
          <p:cNvSpPr txBox="1"/>
          <p:nvPr/>
        </p:nvSpPr>
        <p:spPr>
          <a:xfrm>
            <a:off x="3058966" y="3017214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học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956E1-9D37-4C8F-9394-F8B8A3D76C13}"/>
              </a:ext>
            </a:extLst>
          </p:cNvPr>
          <p:cNvSpPr txBox="1"/>
          <p:nvPr/>
        </p:nvSpPr>
        <p:spPr>
          <a:xfrm>
            <a:off x="5304526" y="3012932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chạy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trốn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0AE45-5D7E-43B2-8EC6-01C8A17542A5}"/>
              </a:ext>
            </a:extLst>
          </p:cNvPr>
          <p:cNvSpPr txBox="1"/>
          <p:nvPr/>
        </p:nvSpPr>
        <p:spPr>
          <a:xfrm>
            <a:off x="471136" y="4097785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b)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D2D3F-F7AF-463A-AD8D-E86AAC59193F}"/>
              </a:ext>
            </a:extLst>
          </p:cNvPr>
          <p:cNvSpPr txBox="1"/>
          <p:nvPr/>
        </p:nvSpPr>
        <p:spPr>
          <a:xfrm>
            <a:off x="3058966" y="4097785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tạm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biệt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B61C8-39AF-492C-8BD8-246EF4CFCDF1}"/>
              </a:ext>
            </a:extLst>
          </p:cNvPr>
          <p:cNvSpPr txBox="1"/>
          <p:nvPr/>
        </p:nvSpPr>
        <p:spPr>
          <a:xfrm>
            <a:off x="5304526" y="4057105"/>
            <a:ext cx="224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rạp</a:t>
            </a:r>
            <a:r>
              <a:rPr lang="en-US" sz="28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8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xiếc</a:t>
            </a:r>
            <a:endParaRPr lang="en-US" sz="28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9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2B5F2-B2A9-40C3-802A-5A023FA0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41" y="579782"/>
            <a:ext cx="7496156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38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556" y="196289"/>
            <a:ext cx="583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6319" y="964571"/>
            <a:ext cx="9488374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776" y="964571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5983" y="921977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0546" y="1471629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41" y="2486686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71" y="3070475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6122" y="3094222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217" y="3712794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1761" y="3670865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5875" y="3696235"/>
            <a:ext cx="3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4406" y="4174459"/>
            <a:ext cx="56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5733" y="4174459"/>
            <a:ext cx="56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5983" y="4754891"/>
            <a:ext cx="56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304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F57A-1013-4045-B4A0-4D620390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91DA-86AD-470C-951E-F40055D6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9DFFB-11DE-4149-A2A9-70D8DCE93242}"/>
              </a:ext>
            </a:extLst>
          </p:cNvPr>
          <p:cNvSpPr txBox="1"/>
          <p:nvPr/>
        </p:nvSpPr>
        <p:spPr>
          <a:xfrm>
            <a:off x="2144556" y="196289"/>
            <a:ext cx="583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BF3B7-2975-4A10-B65D-C34DED5E2E9A}"/>
              </a:ext>
            </a:extLst>
          </p:cNvPr>
          <p:cNvSpPr txBox="1"/>
          <p:nvPr/>
        </p:nvSpPr>
        <p:spPr>
          <a:xfrm>
            <a:off x="490330" y="964571"/>
            <a:ext cx="8560905" cy="533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Nghe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chạỵ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0FB76B02-D13C-4716-B695-1C8A9FB441A7}"/>
              </a:ext>
            </a:extLst>
          </p:cNvPr>
          <p:cNvSpPr/>
          <p:nvPr/>
        </p:nvSpPr>
        <p:spPr>
          <a:xfrm>
            <a:off x="278293" y="1136846"/>
            <a:ext cx="212037" cy="301108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BC819FC-DEBB-4506-924B-4FD6904E6F1D}"/>
              </a:ext>
            </a:extLst>
          </p:cNvPr>
          <p:cNvSpPr/>
          <p:nvPr/>
        </p:nvSpPr>
        <p:spPr>
          <a:xfrm>
            <a:off x="365880" y="4409482"/>
            <a:ext cx="89867" cy="1631407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D8CE4-E1A6-4EDF-8403-437BF762B89B}"/>
              </a:ext>
            </a:extLst>
          </p:cNvPr>
          <p:cNvSpPr txBox="1"/>
          <p:nvPr/>
        </p:nvSpPr>
        <p:spPr>
          <a:xfrm>
            <a:off x="-4556" y="2380777"/>
            <a:ext cx="25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E56D1-CB30-47BC-BF82-F28E2BFC4681}"/>
              </a:ext>
            </a:extLst>
          </p:cNvPr>
          <p:cNvSpPr txBox="1"/>
          <p:nvPr/>
        </p:nvSpPr>
        <p:spPr>
          <a:xfrm>
            <a:off x="41828" y="4918565"/>
            <a:ext cx="25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177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DD53-BC21-435B-926C-E15F56F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DBBF-ED03-4394-BAD0-0408A8727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F941F-9C88-42D2-9E7B-5254EFABECBA}"/>
              </a:ext>
            </a:extLst>
          </p:cNvPr>
          <p:cNvSpPr txBox="1"/>
          <p:nvPr/>
        </p:nvSpPr>
        <p:spPr>
          <a:xfrm>
            <a:off x="2144556" y="196289"/>
            <a:ext cx="583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2BF4B-2ACB-4134-A191-C8F5E87A35CC}"/>
              </a:ext>
            </a:extLst>
          </p:cNvPr>
          <p:cNvSpPr txBox="1"/>
          <p:nvPr/>
        </p:nvSpPr>
        <p:spPr>
          <a:xfrm>
            <a:off x="490330" y="964571"/>
            <a:ext cx="8560905" cy="533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Nghe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chạỵ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9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951" y="2529840"/>
            <a:ext cx="673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Trả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lời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dirty="0">
                <a:latin typeface=".VnAvant" panose="020B7200000000000000" pitchFamily="34" charset="0"/>
              </a:rPr>
              <a:t>Ban </a:t>
            </a:r>
            <a:r>
              <a:rPr lang="en-US" sz="3600" dirty="0" err="1">
                <a:latin typeface=".VnAvant" panose="020B7200000000000000" pitchFamily="34" charset="0"/>
              </a:rPr>
              <a:t>đầu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nghe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tiếng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kêu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cứu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mấy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bác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nông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dân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làm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gì</a:t>
            </a:r>
            <a:r>
              <a:rPr lang="en-US" sz="3600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b) </a:t>
            </a:r>
            <a:r>
              <a:rPr lang="en-US" sz="3600" dirty="0" err="1">
                <a:latin typeface=".VnAvant" panose="020B7200000000000000" pitchFamily="34" charset="0"/>
              </a:rPr>
              <a:t>Vì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sao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bầy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sói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thể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thoả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thuê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ăn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thịt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đàn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cừu</a:t>
            </a:r>
            <a:r>
              <a:rPr lang="en-US" sz="3600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c) </a:t>
            </a:r>
            <a:r>
              <a:rPr lang="en-US" sz="3600" dirty="0" err="1">
                <a:latin typeface=".VnAvant" panose="020B7200000000000000" pitchFamily="34" charset="0"/>
              </a:rPr>
              <a:t>Em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rút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được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bài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học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gì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từ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câu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chuyện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này</a:t>
            </a:r>
            <a:r>
              <a:rPr lang="en-US" sz="3600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588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HP001 4H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GVCB Nguyễn Thị Thu Ngọc</cp:lastModifiedBy>
  <cp:revision>41</cp:revision>
  <dcterms:created xsi:type="dcterms:W3CDTF">2020-08-26T02:05:47Z</dcterms:created>
  <dcterms:modified xsi:type="dcterms:W3CDTF">2022-03-28T14:52:28Z</dcterms:modified>
</cp:coreProperties>
</file>