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8" r:id="rId4"/>
    <p:sldId id="279" r:id="rId5"/>
    <p:sldId id="280" r:id="rId6"/>
    <p:sldId id="282" r:id="rId7"/>
    <p:sldId id="281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8639-746C-48C9-850B-69827F287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BEC0F-84E6-4328-94B9-F1B0D575A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9E905-72D5-42D2-858B-29A30A00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3E43-5834-4FF7-A6E9-CE2C6FCA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5F4F-3BA5-4D9D-AB73-93F5CE13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3235-DB35-4898-AD26-718A279F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6CA61-9E1B-4C28-A525-1F7ABAAC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A5C6-0DE8-45BC-8FEA-DF7A1232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CFBD-645F-4AC5-A04C-91FBD0ED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FE32-4F65-4CB5-94BA-3146E14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8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5DB3E-6204-4A43-8988-78B87F083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4350-4C44-42D9-9534-691BE4F09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EB0D1-F6AC-42B2-9E93-B900B60D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C142-3692-4175-83AD-6E62A7CF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CA94-0ED0-4EDA-B0AD-C5B36F7D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7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F1E4-CE0F-46D8-947A-0CA18B9A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A174-92E5-438D-B43B-399417D2F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E8611-12F6-48B2-8344-F9869D2C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B04C-6695-44E0-9A59-864C408A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49F6-BADF-4DF4-91C3-92B9D38A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6FA3-2749-4D58-B42D-6CB81EC9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7E142-20C8-4966-A156-2D5ED6132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97F4B-DFE0-43C1-9247-DD0529BA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644BC-36F8-4CB8-888F-ED44CCFA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076D1-8EB5-4D84-97E1-BB5D4AAC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3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CAD-0D28-41DD-B4EC-A1C83A5C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953A-7670-467F-A152-C8D65065F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A83B-6C7E-47F4-9E16-E5CAB4A31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B5D07-1AD5-4128-99EB-11269527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D8CC1-8245-4DA3-91E4-04966837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81F81-F358-4C03-A4F2-EF869B4B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9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3031-2595-4973-AA92-96084368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0B669-87EC-460B-B166-733C27A5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79CE4-D456-4749-B188-EBD778534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8CD41-2646-4874-B14D-B3297A354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1E0CD-F7B2-45A8-A518-B1D72AB2E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B38B0-14E2-4FBA-83FC-E7AFAA4E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5ECD8-8500-486B-AFCA-C85D99EC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4B3D0-CE66-4F50-A19B-47B77FB8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922D-176F-4AAE-91B7-D49FD9C0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A41CA-85EB-4F17-B1A9-6318633B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4EF13-2339-4E68-9B7B-144E15DF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D0E8A-A039-4A5C-BED3-7D13D23C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FD497-727D-4B39-BB27-D975CBE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185B3-FB95-4AE5-B9E0-4487A1CD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5505-5D44-4600-9155-7A7257FF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16A6-4C9C-4605-9F62-C27C0A73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CACE-D249-4BB1-A2E3-AF0C8358B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BB427-6BBE-4DEA-84BD-6AE72642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2C51-61BC-416C-B000-DF966159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58823-E94C-4A1A-8889-10A4AED9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3AABB-34FB-4D33-BEE7-F0DB42BA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5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D504-45C4-4966-B4AF-61AFD9A5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3CA33-D414-4F4A-B7E3-E1309837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4CE1E-7FB0-4DD1-B3BA-073AEE405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EB669-DFAE-4966-BD53-4208CDC4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B3BB1-DAFD-4A34-9281-A869CB6F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EA448-FB3F-4453-92A4-4114D4DF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0E3D4-A655-43F8-A6A9-D870D910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ADE3-3D7F-47C6-BF33-1EC2924F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FA32E-426F-4FD4-BC8A-7B2BC61DA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4A6B-90D2-4E9A-8E9E-2B0330F7A351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D4C58-9F17-4E9F-87B6-5738A2A5E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03FBB-A1BB-485E-A23D-AB6B14088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BF58-F2C9-408A-BB3C-278A28A083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04991"/>
            <a:ext cx="11855669" cy="4960937"/>
          </a:xfrm>
        </p:spPr>
        <p:txBody>
          <a:bodyPr numCol="1">
            <a:noAutofit/>
          </a:bodyPr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8: </a:t>
            </a:r>
            <a:b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PHÒNG, TRÁNH TAI NẠN THƯƠNG TÍCH</a:t>
            </a:r>
            <a:b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b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5333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nạn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lang="en-US" sz="5333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endParaRPr lang="en-US" sz="5333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45785-C5AC-405C-BC93-2FB525D35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9" y="0"/>
            <a:ext cx="3877499" cy="1144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EBF83-A76A-4415-8C26-2F0E9DBE421F}"/>
              </a:ext>
            </a:extLst>
          </p:cNvPr>
          <p:cNvSpPr txBox="1"/>
          <p:nvPr/>
        </p:nvSpPr>
        <p:spPr>
          <a:xfrm>
            <a:off x="820166" y="606508"/>
            <a:ext cx="10870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1146412" y="2242717"/>
            <a:ext cx="1054403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337657" y="3506741"/>
            <a:ext cx="1171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337657" y="4370807"/>
            <a:ext cx="116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337657" y="5328424"/>
            <a:ext cx="1045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4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1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77413" r="13161"/>
          <a:stretch/>
        </p:blipFill>
        <p:spPr>
          <a:xfrm>
            <a:off x="423082" y="122831"/>
            <a:ext cx="11491414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6F946-3998-430D-829B-2681D9809217}"/>
              </a:ext>
            </a:extLst>
          </p:cNvPr>
          <p:cNvSpPr txBox="1"/>
          <p:nvPr/>
        </p:nvSpPr>
        <p:spPr>
          <a:xfrm>
            <a:off x="1799178" y="2178922"/>
            <a:ext cx="7531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GB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BD9FDAD-1099-40EA-A688-1B9C6229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44" y="759416"/>
            <a:ext cx="231441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4D685-60A6-437D-A533-B82CDCCF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56" b="89474" l="7827" r="89776">
                        <a14:foregroundMark x1="7987" y1="44976" x2="7987" y2="44976"/>
                        <a14:foregroundMark x1="15815" y1="23445" x2="15815" y2="23445"/>
                        <a14:foregroundMark x1="20607" y1="22010" x2="20607" y2="22010"/>
                        <a14:foregroundMark x1="12939" y1="26794" x2="12939" y2="26794"/>
                        <a14:foregroundMark x1="15335" y1="23445" x2="18211" y2="23445"/>
                        <a14:foregroundMark x1="19010" y1="7656" x2="18211" y2="7656"/>
                        <a14:foregroundMark x1="11342" y1="13397" x2="12460" y2="13397"/>
                        <a14:foregroundMark x1="36102" y1="53589" x2="36102" y2="53589"/>
                        <a14:foregroundMark x1="38658" y1="54545" x2="38339" y2="60287"/>
                        <a14:foregroundMark x1="42013" y1="57895" x2="42013" y2="57895"/>
                        <a14:foregroundMark x1="42173" y1="58852" x2="45527" y2="59809"/>
                        <a14:foregroundMark x1="49679" y1="55613" x2="50799" y2="52632"/>
                        <a14:foregroundMark x1="49361" y1="56459" x2="49541" y2="55981"/>
                        <a14:foregroundMark x1="53035" y1="39234" x2="52236" y2="38756"/>
                        <a14:foregroundMark x1="58307" y1="54545" x2="58626" y2="64593"/>
                        <a14:foregroundMark x1="64537" y1="51675" x2="64290" y2="56354"/>
                        <a14:foregroundMark x1="71246" y1="55502" x2="72204" y2="58373"/>
                        <a14:foregroundMark x1="74760" y1="44019" x2="73003" y2="42105"/>
                        <a14:foregroundMark x1="73482" y1="73684" x2="73482" y2="73684"/>
                        <a14:foregroundMark x1="79872" y1="53110" x2="79553" y2="58373"/>
                        <a14:foregroundMark x1="86102" y1="57416" x2="87220" y2="64593"/>
                        <a14:backgroundMark x1="52875" y1="57895" x2="52875" y2="57895"/>
                        <a14:backgroundMark x1="53035" y1="56938" x2="52716" y2="62201"/>
                        <a14:backgroundMark x1="53035" y1="57416" x2="52556" y2="54067"/>
                        <a14:backgroundMark x1="52396" y1="55981" x2="52396" y2="59809"/>
                        <a14:backgroundMark x1="66294" y1="55502" x2="66613" y2="62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28" y="596530"/>
            <a:ext cx="4643028" cy="1719158"/>
          </a:xfrm>
          <a:prstGeom prst="rect">
            <a:avLst/>
          </a:prstGeom>
        </p:spPr>
      </p:pic>
      <p:pic>
        <p:nvPicPr>
          <p:cNvPr id="5" name="DuongEmDi-VA-4377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8280" y="1355766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BF5F4-95A7-4EEF-892A-B58C39B4CE8E}"/>
              </a:ext>
            </a:extLst>
          </p:cNvPr>
          <p:cNvSpPr txBox="1"/>
          <p:nvPr/>
        </p:nvSpPr>
        <p:spPr>
          <a:xfrm>
            <a:off x="784497" y="3760734"/>
            <a:ext cx="11129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51264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8C5F8-4F05-4BAE-BA9F-F3455F2DF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" y="136475"/>
            <a:ext cx="2875267" cy="1075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BF5F4-95A7-4EEF-892A-B58C39B4CE8E}"/>
              </a:ext>
            </a:extLst>
          </p:cNvPr>
          <p:cNvSpPr txBox="1"/>
          <p:nvPr/>
        </p:nvSpPr>
        <p:spPr>
          <a:xfrm>
            <a:off x="696034" y="528001"/>
            <a:ext cx="11286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47273" r="50000" b="40606"/>
          <a:stretch/>
        </p:blipFill>
        <p:spPr>
          <a:xfrm>
            <a:off x="871051" y="1621779"/>
            <a:ext cx="5093029" cy="244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4" t="48139" r="17376" b="41125"/>
          <a:stretch/>
        </p:blipFill>
        <p:spPr>
          <a:xfrm>
            <a:off x="6842682" y="1659883"/>
            <a:ext cx="5208304" cy="2269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t="59221" r="50081" b="30389"/>
          <a:stretch/>
        </p:blipFill>
        <p:spPr>
          <a:xfrm>
            <a:off x="625387" y="4403443"/>
            <a:ext cx="5391686" cy="2372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6" t="58906" r="12319" b="29154"/>
          <a:stretch/>
        </p:blipFill>
        <p:spPr>
          <a:xfrm>
            <a:off x="6706202" y="4389794"/>
            <a:ext cx="5450774" cy="2399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2202" y="3780426"/>
            <a:ext cx="35211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0750" y="3796346"/>
            <a:ext cx="4164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Sang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652" y="6285615"/>
            <a:ext cx="65372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714" y="6285614"/>
            <a:ext cx="40784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8C5F8-4F05-4BAE-BA9F-F3455F2DF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" y="202663"/>
            <a:ext cx="3190562" cy="1005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BF5F4-95A7-4EEF-892A-B58C39B4CE8E}"/>
              </a:ext>
            </a:extLst>
          </p:cNvPr>
          <p:cNvSpPr txBox="1"/>
          <p:nvPr/>
        </p:nvSpPr>
        <p:spPr>
          <a:xfrm>
            <a:off x="379722" y="546770"/>
            <a:ext cx="11559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76385" r="66191" b="11836"/>
          <a:stretch/>
        </p:blipFill>
        <p:spPr>
          <a:xfrm>
            <a:off x="267200" y="2035310"/>
            <a:ext cx="2934586" cy="3283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76190" r="50000" b="11905"/>
          <a:stretch/>
        </p:blipFill>
        <p:spPr>
          <a:xfrm>
            <a:off x="3201787" y="1998634"/>
            <a:ext cx="3068386" cy="3375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76364" r="33728" b="11818"/>
          <a:stretch/>
        </p:blipFill>
        <p:spPr>
          <a:xfrm>
            <a:off x="6270172" y="2093635"/>
            <a:ext cx="3004457" cy="3280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1" t="76190" r="17132" b="11689"/>
          <a:stretch/>
        </p:blipFill>
        <p:spPr>
          <a:xfrm>
            <a:off x="9274630" y="1998099"/>
            <a:ext cx="2917370" cy="32524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313" y="5674807"/>
            <a:ext cx="314012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0284" y="5660772"/>
            <a:ext cx="244838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9594" y="5661159"/>
            <a:ext cx="2665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7589" y="5661159"/>
            <a:ext cx="250793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567235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FAA1E-A0BA-4DA9-B3B9-93BBE33D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4" b="89916" l="8475" r="89831">
                        <a14:foregroundMark x1="13983" y1="21008" x2="18644" y2="19328"/>
                        <a14:foregroundMark x1="8475" y1="31092" x2="8475" y2="38655"/>
                        <a14:foregroundMark x1="33898" y1="54622" x2="33898" y2="54622"/>
                        <a14:foregroundMark x1="34322" y1="54622" x2="34322" y2="60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59329"/>
            <a:ext cx="3416487" cy="172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820166" y="633804"/>
            <a:ext cx="10626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an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22384-BBDC-4B6C-A10F-10F25383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87" y="1842448"/>
            <a:ext cx="3225867" cy="2581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8CD551-C355-43EE-AF02-C367189B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177" y="2052780"/>
            <a:ext cx="2984705" cy="2338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70EFFC-C956-43B4-A0A8-C7107A3A1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454" y="2052780"/>
            <a:ext cx="3118439" cy="2479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D92CD-DA90-4FA5-B78B-2A7559196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279" y="4532766"/>
            <a:ext cx="3431594" cy="232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B64D3-4032-49DB-B9C2-F1F15C83E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335" y="4532766"/>
            <a:ext cx="3438304" cy="2325234"/>
          </a:xfrm>
          <a:prstGeom prst="rect">
            <a:avLst/>
          </a:prstGeom>
        </p:spPr>
      </p:pic>
      <p:pic>
        <p:nvPicPr>
          <p:cNvPr id="2050" name="Picture 2" descr="Cười mà không phải cười' cùng những ý nghĩa 'thâm sâu' của emoji ...">
            <a:extLst>
              <a:ext uri="{FF2B5EF4-FFF2-40B4-BE49-F238E27FC236}">
                <a16:creationId xmlns:a16="http://schemas.microsoft.com/office/drawing/2014/main" id="{21CC88ED-D51A-469A-86DB-342259C8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000" y1="36000" x2="38000" y2="36000"/>
                        <a14:foregroundMark x1="62667" y1="40667" x2="62667" y2="40667"/>
                        <a14:foregroundMark x1="64667" y1="40667" x2="59333" y2="38000"/>
                        <a14:foregroundMark x1="41333" y1="40000" x2="3933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29" y="325582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ười mà không phải cười' cùng những ý nghĩa 'thâm sâu' của emoji ...">
            <a:extLst>
              <a:ext uri="{FF2B5EF4-FFF2-40B4-BE49-F238E27FC236}">
                <a16:creationId xmlns:a16="http://schemas.microsoft.com/office/drawing/2014/main" id="{10BF35A3-E06F-45E8-8CF8-B1031FBD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000" y1="36000" x2="38000" y2="36000"/>
                        <a14:foregroundMark x1="62667" y1="40667" x2="62667" y2="40667"/>
                        <a14:foregroundMark x1="64667" y1="40667" x2="59333" y2="38000"/>
                        <a14:foregroundMark x1="41333" y1="40000" x2="3933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44" y="326039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ười mà không phải cười' cùng những ý nghĩa 'thâm sâu' của emoji ...">
            <a:extLst>
              <a:ext uri="{FF2B5EF4-FFF2-40B4-BE49-F238E27FC236}">
                <a16:creationId xmlns:a16="http://schemas.microsoft.com/office/drawing/2014/main" id="{170C81E4-70B0-4117-90FC-E6BDA036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000" y1="36000" x2="38000" y2="36000"/>
                        <a14:foregroundMark x1="62667" y1="40667" x2="62667" y2="40667"/>
                        <a14:foregroundMark x1="64667" y1="40667" x2="59333" y2="38000"/>
                        <a14:foregroundMark x1="41333" y1="40000" x2="3933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13" y="5658384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ười mà không phải cười' cùng những ý nghĩa 'thâm sâu' của emoji ...">
            <a:extLst>
              <a:ext uri="{FF2B5EF4-FFF2-40B4-BE49-F238E27FC236}">
                <a16:creationId xmlns:a16="http://schemas.microsoft.com/office/drawing/2014/main" id="{F4299DFC-A1FA-4C7A-B606-D2D7215A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8000" y1="36000" x2="38000" y2="36000"/>
                        <a14:foregroundMark x1="62667" y1="40667" x2="62667" y2="40667"/>
                        <a14:foregroundMark x1="64667" y1="40667" x2="59333" y2="38000"/>
                        <a14:foregroundMark x1="41333" y1="40000" x2="3933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78" y="578121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ễn đàn Tin học Công nghệ - Vforum.vn">
            <a:extLst>
              <a:ext uri="{FF2B5EF4-FFF2-40B4-BE49-F238E27FC236}">
                <a16:creationId xmlns:a16="http://schemas.microsoft.com/office/drawing/2014/main" id="{77540286-D9E2-4190-B078-155AD02C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73" b="99691" l="9988" r="90629">
                        <a14:foregroundMark x1="53144" y1="6481" x2="53144" y2="6481"/>
                        <a14:foregroundMark x1="90629" y1="48457" x2="90629" y2="48457"/>
                        <a14:foregroundMark x1="61282" y1="95062" x2="61282" y2="95062"/>
                        <a14:foregroundMark x1="52651" y1="99691" x2="52651" y2="9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15" y="3328853"/>
            <a:ext cx="962434" cy="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FAA1E-A0BA-4DA9-B3B9-93BBE33D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44" b="89916" l="8475" r="89831">
                        <a14:foregroundMark x1="13983" y1="21008" x2="18644" y2="19328"/>
                        <a14:foregroundMark x1="8475" y1="31092" x2="8475" y2="38655"/>
                        <a14:foregroundMark x1="33898" y1="54622" x2="33898" y2="54622"/>
                        <a14:foregroundMark x1="34322" y1="54622" x2="34322" y2="60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59329"/>
            <a:ext cx="3416487" cy="172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1085619" y="1682154"/>
            <a:ext cx="9671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GB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GB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1088037" y="3307054"/>
            <a:ext cx="1023961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852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45785-C5AC-405C-BC93-2FB525D35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" y="272955"/>
            <a:ext cx="3103559" cy="91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EBF83-A76A-4415-8C26-2F0E9DBE421F}"/>
              </a:ext>
            </a:extLst>
          </p:cNvPr>
          <p:cNvSpPr txBox="1"/>
          <p:nvPr/>
        </p:nvSpPr>
        <p:spPr>
          <a:xfrm>
            <a:off x="1816470" y="975004"/>
            <a:ext cx="8454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3A6991-6986-429D-802D-49EB150B6978}"/>
              </a:ext>
            </a:extLst>
          </p:cNvPr>
          <p:cNvSpPr txBox="1"/>
          <p:nvPr/>
        </p:nvSpPr>
        <p:spPr>
          <a:xfrm>
            <a:off x="791568" y="5111085"/>
            <a:ext cx="11209360" cy="1592223"/>
          </a:xfrm>
          <a:prstGeom prst="roundRect">
            <a:avLst>
              <a:gd name="adj" fmla="val 2957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t="56518" r="50000" b="28159"/>
          <a:stretch/>
        </p:blipFill>
        <p:spPr>
          <a:xfrm>
            <a:off x="504968" y="1723555"/>
            <a:ext cx="5891280" cy="3094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3" t="56915" r="22979" b="27562"/>
          <a:stretch/>
        </p:blipFill>
        <p:spPr>
          <a:xfrm>
            <a:off x="6591869" y="1737204"/>
            <a:ext cx="5600131" cy="3301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BA692-4D2F-451D-80F0-C8AEE5D99B04}"/>
              </a:ext>
            </a:extLst>
          </p:cNvPr>
          <p:cNvSpPr txBox="1"/>
          <p:nvPr/>
        </p:nvSpPr>
        <p:spPr>
          <a:xfrm>
            <a:off x="2124300" y="5234994"/>
            <a:ext cx="834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061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275</Words>
  <Application>Microsoft Office PowerPoint</Application>
  <PresentationFormat>Widescreen</PresentationFormat>
  <Paragraphs>30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CHỦ ĐỀ 8:  PHÒNG, TRÁNH TAI NẠN THƯƠNG TÍCH   Bài 24:  Phòng, tránh tai nạn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5:  CON NGƯỜI VÀ SỨC KHỎE  Bài 21:  Các giác quan của cơ thể</dc:title>
  <dc:creator>hqphuc NTK</dc:creator>
  <cp:lastModifiedBy>GVCB Nguyễn Thị Thu Ngọc</cp:lastModifiedBy>
  <cp:revision>36</cp:revision>
  <dcterms:created xsi:type="dcterms:W3CDTF">2020-08-24T07:25:51Z</dcterms:created>
  <dcterms:modified xsi:type="dcterms:W3CDTF">2022-03-26T15:13:18Z</dcterms:modified>
</cp:coreProperties>
</file>