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72" r:id="rId11"/>
    <p:sldId id="273" r:id="rId12"/>
    <p:sldId id="274" r:id="rId13"/>
    <p:sldId id="27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175D-7FCA-4E0D-8EA6-2CAF0A009362}" type="datetimeFigureOut">
              <a:rPr lang="en-US" smtClean="0"/>
              <a:t>26/3/2022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97D1-DB16-4309-8110-2218EBEC2F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F730-B5B7-427D-BF1A-F681182EED8A}" type="datetimeFigureOut">
              <a:rPr lang="en-US" smtClean="0"/>
              <a:pPr/>
              <a:t>26/3/2022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2032342" cy="1364343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QUÊ HƯƠNG TƯƠI ĐẸP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114" y="2542495"/>
            <a:ext cx="9144000" cy="266560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73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THIÊN NHIÊN TƯƠI ĐẸP QUÊ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90" y="16910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4988_334320131310336_7563897353519334128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665" y="635"/>
            <a:ext cx="1153223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1714_666633544202002_498184858601865941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-196215"/>
            <a:ext cx="12192000" cy="705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u="sng">
                <a:ln/>
                <a:solidFill>
                  <a:schemeClr val="tx1"/>
                </a:solidFill>
              </a:rPr>
              <a:t>Hoạt động 4: </a:t>
            </a:r>
            <a:r>
              <a:rPr lang="en-US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Sắm vai hướng dẫn viên du lịch để giới thiệu về một cảnh đẹp quê hương em</a:t>
            </a:r>
          </a:p>
        </p:txBody>
      </p:sp>
      <p:pic>
        <p:nvPicPr>
          <p:cNvPr id="4" name="Content Placeholder 3" descr="118040547_332765761417322_852015384246297924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691005"/>
            <a:ext cx="11459210" cy="516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thiệp hoặc vẽ tranh về cảnh đẹp thiên nhiên quê em</a:t>
            </a:r>
          </a:p>
        </p:txBody>
      </p:sp>
      <p:pic>
        <p:nvPicPr>
          <p:cNvPr id="4" name="Content Placeholder 3" descr="117838581_736599783801289_2413438033230830800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619" y="1875609"/>
            <a:ext cx="11055407" cy="498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4267" y="1256272"/>
            <a:ext cx="4909391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95695" y="-811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67" y="321283"/>
            <a:ext cx="12192000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chia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271854" y="0"/>
            <a:ext cx="12192000" cy="258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7565" y="1480185"/>
            <a:ext cx="12379325" cy="4697095"/>
          </a:xfrm>
        </p:spPr>
        <p:txBody>
          <a:bodyPr/>
          <a:lstStyle/>
          <a:p>
            <a:pPr marL="0" indent="0">
              <a:buNone/>
            </a:pPr>
            <a:endParaRPr lang="en-US" sz="440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XÚC</a:t>
            </a:r>
          </a:p>
          <a:p>
            <a:pPr marL="0" indent="0">
              <a:buNone/>
            </a:pP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117999093_728336461354693_8203634117825580781_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18155113_2025769130887312_2688408247581223350_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74111_629020337747302_8996696922943209758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63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17656304_1778748195609065_491914177873578270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26000"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08" y="5838236"/>
            <a:ext cx="959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Content Placeholder 2" descr="73.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7730" y="0"/>
            <a:ext cx="9714865" cy="583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178</Words>
  <Application>Microsoft Office PowerPoint</Application>
  <PresentationFormat>Widescreen</PresentationFormat>
  <Paragraphs>21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Times New Roman</vt:lpstr>
      <vt:lpstr>Office Theme</vt:lpstr>
      <vt:lpstr>CHỦ ĐỀ 8: QUÊ HƯƠNG TƯƠI ĐẸP</vt:lpstr>
      <vt:lpstr>PowerPoint Presentation</vt:lpstr>
      <vt:lpstr>BÀI 19: THIÊN NHIÊN TƯƠI ĐẸP QUÊ 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19: THIÊN NHIÊN TƯƠI ĐẸP QUÊ EM</vt:lpstr>
      <vt:lpstr>PowerPoint Presentation</vt:lpstr>
      <vt:lpstr>PowerPoint Presentation</vt:lpstr>
      <vt:lpstr>Hoạt động 4: Sắm vai hướng dẫn viên du lịch để giới thiệu về một cảnh đẹp quê hương em</vt:lpstr>
      <vt:lpstr>Hoạt động 5: Làm thiệp hoặc vẽ tranh về cảnh đẹp thiên nhiên quê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 QUÊ HƯƠNG TƯƠI ĐẸP</dc:title>
  <dc:creator>HP</dc:creator>
  <cp:lastModifiedBy>GVCB Nguyễn Thị Thu Ngọc</cp:lastModifiedBy>
  <cp:revision>11</cp:revision>
  <dcterms:created xsi:type="dcterms:W3CDTF">2020-08-19T12:39:00Z</dcterms:created>
  <dcterms:modified xsi:type="dcterms:W3CDTF">2022-03-26T15:09:00Z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