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1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3893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96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1283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85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52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6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6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45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3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8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0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6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28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502FD-2747-4AA5-A677-8695A99BCC2F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F0B21D-C995-424B-9E33-52CF8A2D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6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5EADF-E98F-4C3C-B915-2A3EE77D0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258" y="1782698"/>
            <a:ext cx="7766936" cy="1646302"/>
          </a:xfrm>
        </p:spPr>
        <p:txBody>
          <a:bodyPr/>
          <a:lstStyle/>
          <a:p>
            <a:pPr algn="ctr"/>
            <a:r>
              <a:rPr lang="en-US" dirty="0"/>
              <a:t>BÀI : ÔN TẬP</a:t>
            </a:r>
            <a:br>
              <a:rPr lang="en-US" dirty="0"/>
            </a:br>
            <a:br>
              <a:rPr lang="en-US" dirty="0"/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SÁCH TIẾNG VIỆT (T102-103)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657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875B3-2FCC-4CD7-87EE-EE62CDAF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B6817-326C-492B-A27A-BD6EFD5DE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5E8634-3682-4D63-BF4E-9718FC4D4D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147" y="1800547"/>
            <a:ext cx="6825077" cy="249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422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8754C-2B66-4E35-B87B-4509ACF39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23337"/>
            <a:ext cx="8596668" cy="3880773"/>
          </a:xfrm>
        </p:spPr>
        <p:txBody>
          <a:bodyPr>
            <a:normAutofit/>
          </a:bodyPr>
          <a:lstStyle/>
          <a:p>
            <a:r>
              <a:rPr lang="vi-VN" sz="4000" dirty="0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ơt</a:t>
            </a:r>
            <a:r>
              <a:rPr lang="en-US" sz="4000" dirty="0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: ……</a:t>
            </a:r>
          </a:p>
          <a:p>
            <a:r>
              <a:rPr lang="en-US" sz="4000" dirty="0" err="1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Uôn</a:t>
            </a:r>
            <a:r>
              <a:rPr lang="en-US" sz="4000" dirty="0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: …..</a:t>
            </a:r>
          </a:p>
          <a:p>
            <a:r>
              <a:rPr lang="en-US" sz="4000" dirty="0" err="1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Uông</a:t>
            </a:r>
            <a:r>
              <a:rPr lang="en-US" sz="4000" dirty="0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: …….</a:t>
            </a:r>
          </a:p>
          <a:p>
            <a:r>
              <a:rPr lang="en-US" sz="4000" dirty="0" err="1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Oai</a:t>
            </a:r>
            <a:r>
              <a:rPr lang="en-US" sz="4000" dirty="0">
                <a:latin typeface="HP001 4H" panose="020B0603050302020204" pitchFamily="34" charset="-127"/>
                <a:ea typeface="HP001 4H" panose="020B0603050302020204" pitchFamily="34" charset="-127"/>
                <a:cs typeface="Times New Roman" panose="02020603050405020304" pitchFamily="18" charset="0"/>
              </a:rPr>
              <a:t>: …………</a:t>
            </a:r>
          </a:p>
        </p:txBody>
      </p:sp>
    </p:spTree>
    <p:extLst>
      <p:ext uri="{BB962C8B-B14F-4D97-AF65-F5344CB8AC3E}">
        <p14:creationId xmlns:p14="http://schemas.microsoft.com/office/powerpoint/2010/main" val="1788360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A3EE-30DE-4A5D-AFB7-C71E7111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F7BCE-0DA8-4F3F-AC85-1968C4726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205D3E-CCD0-43BD-9FC5-7DD111846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232" y="344487"/>
            <a:ext cx="5875208" cy="528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6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CB7AD-A14D-477D-AE4A-F736BDC4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F965E-5429-4228-A7FC-157DCAB07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FB7EFF-489B-4CF9-83A3-EEC98899C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120" y="0"/>
            <a:ext cx="6538107" cy="52163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5E017E-3B98-4557-B67F-E35EF8A06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984" y="5493012"/>
            <a:ext cx="6141519" cy="109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04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95490-77DE-43FF-A63F-F5D698B3D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F3206-84C7-4002-8B17-713307B18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8C39B6-8523-470B-8BD3-7B50E2ED1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262" y="609600"/>
            <a:ext cx="7207153" cy="471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2077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</TotalTime>
  <Words>25</Words>
  <Application>Microsoft Office PowerPoint</Application>
  <PresentationFormat>Widescreen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HP001 4H</vt:lpstr>
      <vt:lpstr>Arial</vt:lpstr>
      <vt:lpstr>Times New Roman</vt:lpstr>
      <vt:lpstr>Trebuchet MS</vt:lpstr>
      <vt:lpstr>Wingdings 3</vt:lpstr>
      <vt:lpstr>Facet</vt:lpstr>
      <vt:lpstr>BÀI : ÔN TẬP  SÁCH TIẾNG VIỆT (T102-103)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GVCB Nguyễn Thị Thu Ngọc</dc:creator>
  <cp:lastModifiedBy>GVCB Nguyễn Thị Thu Ngọc</cp:lastModifiedBy>
  <cp:revision>3</cp:revision>
  <dcterms:created xsi:type="dcterms:W3CDTF">2022-03-26T13:52:05Z</dcterms:created>
  <dcterms:modified xsi:type="dcterms:W3CDTF">2022-04-01T14:16:02Z</dcterms:modified>
</cp:coreProperties>
</file>