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14" r:id="rId2"/>
    <p:sldId id="260" r:id="rId3"/>
    <p:sldId id="261" r:id="rId4"/>
    <p:sldId id="262" r:id="rId5"/>
    <p:sldId id="263" r:id="rId6"/>
    <p:sldId id="312" r:id="rId7"/>
    <p:sldId id="264" r:id="rId8"/>
    <p:sldId id="289" r:id="rId9"/>
    <p:sldId id="313" r:id="rId10"/>
    <p:sldId id="290" r:id="rId11"/>
    <p:sldId id="276" r:id="rId12"/>
    <p:sldId id="265" r:id="rId13"/>
    <p:sldId id="277" r:id="rId14"/>
    <p:sldId id="266" r:id="rId15"/>
    <p:sldId id="291" r:id="rId16"/>
    <p:sldId id="267" r:id="rId17"/>
    <p:sldId id="292" r:id="rId18"/>
    <p:sldId id="268" r:id="rId19"/>
    <p:sldId id="316" r:id="rId20"/>
    <p:sldId id="317" r:id="rId21"/>
    <p:sldId id="273" r:id="rId22"/>
    <p:sldId id="318" r:id="rId23"/>
    <p:sldId id="296" r:id="rId24"/>
    <p:sldId id="274" r:id="rId25"/>
    <p:sldId id="319" r:id="rId26"/>
    <p:sldId id="269" r:id="rId27"/>
    <p:sldId id="270" r:id="rId28"/>
    <p:sldId id="271" r:id="rId29"/>
    <p:sldId id="272" r:id="rId30"/>
    <p:sldId id="297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CC00"/>
    <a:srgbClr val="FF0066"/>
    <a:srgbClr val="F9EB73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0" y="-54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292B4-B4ED-4D8F-A807-D42C68DD4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1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E5032-AD4B-45D8-BFD9-9E9C0BD2C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C6B4E-F30D-4B74-9BF2-F4BA0FE30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4360" y="1600200"/>
            <a:ext cx="525018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2660" y="1600200"/>
            <a:ext cx="525018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" y="3938589"/>
            <a:ext cx="525018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2660" y="3938589"/>
            <a:ext cx="525018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89BCA-19FB-4E5C-B208-9405AAF8B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33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4360" y="1600201"/>
            <a:ext cx="1069848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8B0BE-507D-43E1-9066-88CDC3CEB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F705B-3C35-4695-A855-D2382DE47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0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34733-0363-4EFB-A33B-3F69B8548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0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9DF2F-FCD8-4F9E-922C-2880F0041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1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78483-4020-4939-81D8-25A4F7A95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6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BB588-1955-4E9A-A503-E12ECC9BC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83BCA-4D12-4E51-9F2B-D092FE6FF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1ED04-0ECF-40ED-965F-D5DF688AA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7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548AC-8533-445A-996E-1A8358615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45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fld id="{0F63C1B7-EB9B-44B5-B46C-7BF379F51E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571810" y="656681"/>
            <a:ext cx="8950614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16239" y="-36226"/>
            <a:ext cx="12115800" cy="6858000"/>
            <a:chOff x="1249363" y="0"/>
            <a:chExt cx="9571037" cy="7086600"/>
          </a:xfrm>
        </p:grpSpPr>
        <p:pic>
          <p:nvPicPr>
            <p:cNvPr id="14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1676400" y="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371600" y="601980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V="1">
              <a:off x="-1828800" y="32004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6858000" y="34290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XMASCA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8726" y="5867400"/>
              <a:ext cx="19716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69637">
              <a:off x="1249363" y="5661025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020752">
              <a:off x="9512301" y="20638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619011">
              <a:off x="9321800" y="5692775"/>
              <a:ext cx="1136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164617">
              <a:off x="1459707" y="-26194"/>
              <a:ext cx="1135063" cy="137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Hộp_Văn_Bản 6">
            <a:extLst>
              <a:ext uri="{FF2B5EF4-FFF2-40B4-BE49-F238E27FC236}">
                <a16:creationId xmlns:a16="http://schemas.microsoft.com/office/drawing/2014/main" xmlns="" id="{1F85A74C-03F7-429D-9FBC-9428E0920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7" y="2409471"/>
            <a:ext cx="1112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Đại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Dương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en-US" sz="7200" b="1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sz="7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sz="7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Arial" panose="020B0604020202020204" pitchFamily="34" charset="0"/>
              </a:rPr>
              <a:t>giới</a:t>
            </a:r>
            <a:endParaRPr lang="en-US" sz="7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3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00050" y="136526"/>
            <a:ext cx="1123949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/>
              <a:t>- </a:t>
            </a:r>
            <a:r>
              <a:rPr lang="en-US" altLang="en-US" sz="4000" b="1" dirty="0" err="1"/>
              <a:t>Dựa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hình</a:t>
            </a:r>
            <a:r>
              <a:rPr lang="en-US" altLang="en-US" sz="4000" b="1" dirty="0"/>
              <a:t> 1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hình</a:t>
            </a:r>
            <a:r>
              <a:rPr lang="en-US" altLang="en-US" sz="4000" b="1" dirty="0"/>
              <a:t> 2, </a:t>
            </a:r>
            <a:r>
              <a:rPr lang="en-US" altLang="en-US" sz="4000" b="1" dirty="0" err="1"/>
              <a:t>hãy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biết</a:t>
            </a:r>
            <a:r>
              <a:rPr lang="en-US" altLang="en-US" sz="4000" b="1" dirty="0"/>
              <a:t>: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</a:rPr>
              <a:t>Thái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Bình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Tây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</a:rPr>
              <a:t>Ấn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</a:rPr>
              <a:t>Bắc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Băng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astern_Hemisphere_Lam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9" y="862937"/>
            <a:ext cx="3773487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Western_Hemisphere_Lam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862936"/>
            <a:ext cx="38560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74876" y="5185698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Đông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83400" y="5212686"/>
            <a:ext cx="240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Bán cầu Tây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695575" y="1289973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6425" y="2744124"/>
            <a:ext cx="185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Dương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41475" y="2102774"/>
            <a:ext cx="10541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814639" y="3964911"/>
            <a:ext cx="16017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695575" y="2515524"/>
            <a:ext cx="1347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618038" y="1326487"/>
            <a:ext cx="15478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641476" y="3337849"/>
            <a:ext cx="1374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31114" y="1439198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8672514" y="267744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Mĩ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978900" y="2058323"/>
            <a:ext cx="681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Đại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978901" y="2744124"/>
            <a:ext cx="1414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Tây Dương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469062" y="2317086"/>
            <a:ext cx="1401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218364" y="4160174"/>
            <a:ext cx="2066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Nam Cực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9391651" y="1336012"/>
            <a:ext cx="109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7"/>
          <p:cNvSpPr txBox="1">
            <a:spLocks noChangeArrowheads="1"/>
          </p:cNvSpPr>
          <p:nvPr/>
        </p:nvSpPr>
        <p:spPr bwMode="auto">
          <a:xfrm>
            <a:off x="3530820" y="294490"/>
            <a:ext cx="83563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Thái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Bình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315" name="Text Box 30"/>
          <p:cNvSpPr txBox="1">
            <a:spLocks noChangeArrowheads="1"/>
          </p:cNvSpPr>
          <p:nvPr/>
        </p:nvSpPr>
        <p:spPr bwMode="auto">
          <a:xfrm>
            <a:off x="590548" y="820211"/>
            <a:ext cx="110870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Vị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trí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 altLang="en-US" sz="4000" b="1" dirty="0" err="1">
                <a:solidFill>
                  <a:srgbClr val="0000CC"/>
                </a:solidFill>
              </a:rPr>
              <a:t>Phần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lớn</a:t>
            </a:r>
            <a:r>
              <a:rPr lang="en-US" altLang="en-US" sz="4000" b="1" dirty="0">
                <a:solidFill>
                  <a:srgbClr val="0000CC"/>
                </a:solidFill>
              </a:rPr>
              <a:t> ở </a:t>
            </a:r>
            <a:r>
              <a:rPr lang="en-US" altLang="en-US" sz="4000" b="1" dirty="0" err="1">
                <a:solidFill>
                  <a:srgbClr val="0000CC"/>
                </a:solidFill>
              </a:rPr>
              <a:t>bán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cầu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Tây</a:t>
            </a:r>
            <a:r>
              <a:rPr lang="en-US" altLang="en-US" sz="4000" b="1" dirty="0">
                <a:solidFill>
                  <a:srgbClr val="0000CC"/>
                </a:solidFill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err="1">
                <a:solidFill>
                  <a:srgbClr val="0000CC"/>
                </a:solidFill>
              </a:rPr>
              <a:t>phần</a:t>
            </a:r>
            <a:r>
              <a:rPr lang="en-US" altLang="en-US" sz="4000" b="1">
                <a:solidFill>
                  <a:srgbClr val="0000CC"/>
                </a:solidFill>
              </a:rPr>
              <a:t> nhỏ ở </a:t>
            </a:r>
            <a:r>
              <a:rPr lang="en-US" altLang="en-US" sz="4000" b="1" dirty="0" err="1">
                <a:solidFill>
                  <a:srgbClr val="0000CC"/>
                </a:solidFill>
              </a:rPr>
              <a:t>bán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cầu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Đông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  <p:sp>
        <p:nvSpPr>
          <p:cNvPr id="13316" name="Text Box 31"/>
          <p:cNvSpPr txBox="1">
            <a:spLocks noChangeArrowheads="1"/>
          </p:cNvSpPr>
          <p:nvPr/>
        </p:nvSpPr>
        <p:spPr bwMode="auto">
          <a:xfrm>
            <a:off x="380995" y="2761156"/>
            <a:ext cx="110870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/>
              <a:t>-</a:t>
            </a:r>
            <a:r>
              <a:rPr lang="en-US" altLang="en-US" sz="40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lục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  <a:r>
              <a:rPr lang="en-US" altLang="en-US" sz="4000" b="1" dirty="0"/>
              <a:t> </a:t>
            </a:r>
          </a:p>
          <a:p>
            <a:pPr eaLnBrk="1" hangingPunct="1"/>
            <a:r>
              <a:rPr lang="en-US" altLang="en-US" sz="4000" b="1" dirty="0"/>
              <a:t> </a:t>
            </a:r>
            <a:r>
              <a:rPr lang="en-US" altLang="en-US" sz="4000" b="1" dirty="0" err="1"/>
              <a:t>châu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Mi</a:t>
            </a:r>
            <a:r>
              <a:rPr lang="en-US" altLang="en-US" sz="4000" b="1" dirty="0"/>
              <a:t>̃,  </a:t>
            </a:r>
            <a:r>
              <a:rPr lang="en-US" altLang="en-US" sz="4000" b="1" dirty="0" err="1"/>
              <a:t>châu</a:t>
            </a:r>
            <a:r>
              <a:rPr lang="en-US" altLang="en-US" sz="4000" b="1" dirty="0"/>
              <a:t> Á, </a:t>
            </a:r>
            <a:r>
              <a:rPr lang="en-US" altLang="en-US" sz="4000" b="1" dirty="0" err="1"/>
              <a:t>Châu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Đại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Dương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châu</a:t>
            </a:r>
            <a:r>
              <a:rPr lang="en-US" altLang="en-US" sz="4000" b="1" dirty="0"/>
              <a:t> Nam </a:t>
            </a:r>
            <a:r>
              <a:rPr lang="en-US" altLang="en-US" sz="4000" b="1" dirty="0" err="1"/>
              <a:t>Cực</a:t>
            </a:r>
            <a:r>
              <a:rPr lang="en-US" altLang="en-US" sz="4000" b="1" dirty="0"/>
              <a:t>. </a:t>
            </a:r>
          </a:p>
          <a:p>
            <a:pPr eaLnBrk="1" hangingPunct="1"/>
            <a:r>
              <a:rPr lang="en-US" altLang="en-US" sz="4000" b="1" dirty="0"/>
              <a:t>-</a:t>
            </a:r>
            <a:r>
              <a:rPr lang="en-US" altLang="en-US" sz="40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đại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US" altLang="en-US" sz="4000" b="1" dirty="0"/>
              <a:t> </a:t>
            </a:r>
            <a:r>
              <a:rPr lang="en-US" altLang="en-US" sz="4000" b="1" dirty="0" err="1"/>
              <a:t>Ấn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Đô</a:t>
            </a:r>
            <a:r>
              <a:rPr lang="en-US" altLang="en-US" sz="4000" b="1" dirty="0"/>
              <a:t>̣ </a:t>
            </a:r>
            <a:r>
              <a:rPr lang="en-US" altLang="en-US" sz="4000" b="1" dirty="0" err="1"/>
              <a:t>Dương</a:t>
            </a:r>
            <a:r>
              <a:rPr lang="en-US" altLang="en-US" sz="4000" b="1" dirty="0"/>
              <a:t>,  </a:t>
            </a:r>
            <a:r>
              <a:rPr lang="en-US" altLang="en-US" sz="4000" b="1" dirty="0" err="1"/>
              <a:t>Đại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Tây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Dương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Bắc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Băng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Dương</a:t>
            </a:r>
            <a:r>
              <a:rPr lang="en-US" altLang="en-US" sz="4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astern_Hemisphere_Lam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96850"/>
            <a:ext cx="8242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16500" y="13604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Châu Á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99338" y="4027489"/>
            <a:ext cx="185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Đại Dương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7588" y="2628901"/>
            <a:ext cx="105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Phi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37150" y="5957889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Châu Nam Cực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16476" y="3811589"/>
            <a:ext cx="1628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Ấn Độ Dương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326438" y="2038351"/>
            <a:ext cx="1547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Thái Bình Dương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7588" y="5133976"/>
            <a:ext cx="13763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32"/>
          <p:cNvSpPr txBox="1">
            <a:spLocks noChangeArrowheads="1"/>
          </p:cNvSpPr>
          <p:nvPr/>
        </p:nvSpPr>
        <p:spPr bwMode="auto">
          <a:xfrm>
            <a:off x="361950" y="2298021"/>
            <a:ext cx="1125854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-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lục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  <a:r>
              <a:rPr lang="en-US" altLang="en-US" sz="4400" b="1" dirty="0"/>
              <a:t> </a:t>
            </a:r>
            <a:br>
              <a:rPr lang="en-US" altLang="en-US" sz="4400" b="1" dirty="0"/>
            </a:br>
            <a:r>
              <a:rPr lang="en-US" altLang="en-US" sz="4400" b="1"/>
              <a:t> </a:t>
            </a:r>
          </a:p>
          <a:p>
            <a:pPr eaLnBrk="1" hangingPunct="1"/>
            <a:endParaRPr lang="en-US" altLang="en-US" sz="4400" b="1" dirty="0"/>
          </a:p>
          <a:p>
            <a:pPr eaLnBrk="1" hangingPunct="1"/>
            <a:endParaRPr lang="en-US" altLang="en-US" sz="4400" b="1"/>
          </a:p>
          <a:p>
            <a:pPr eaLnBrk="1" hangingPunct="1"/>
            <a:r>
              <a:rPr lang="en-US" altLang="en-US" sz="4400" b="1"/>
              <a:t>-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đại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  <a:r>
              <a:rPr lang="en-US" altLang="en-US" sz="4400" b="1" dirty="0"/>
              <a:t> </a:t>
            </a:r>
          </a:p>
          <a:p>
            <a:pPr eaLnBrk="1" hangingPunct="1"/>
            <a:r>
              <a:rPr lang="en-US" altLang="en-US" sz="4400" b="1"/>
              <a:t> </a:t>
            </a:r>
            <a:endParaRPr lang="en-US" altLang="en-US" sz="4400" b="1" dirty="0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624356" y="550434"/>
            <a:ext cx="943405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n-US" altLang="en-US" sz="4400" b="1" dirty="0" err="1">
                <a:solidFill>
                  <a:srgbClr val="FF0000"/>
                </a:solidFill>
              </a:rPr>
              <a:t>Vị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trí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400" b="1" dirty="0" err="1"/>
              <a:t>Nằm</a:t>
            </a:r>
            <a:r>
              <a:rPr lang="en-US" altLang="en-US" sz="4400" b="1" dirty="0"/>
              <a:t> ở </a:t>
            </a:r>
            <a:r>
              <a:rPr lang="en-US" altLang="en-US" sz="4400" b="1" dirty="0" err="1"/>
              <a:t>bán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cầu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Đông</a:t>
            </a:r>
            <a:endParaRPr lang="en-US" altLang="en-US" sz="4400" b="1" dirty="0"/>
          </a:p>
        </p:txBody>
      </p:sp>
      <p:sp>
        <p:nvSpPr>
          <p:cNvPr id="15366" name="Text Box 33"/>
          <p:cNvSpPr txBox="1">
            <a:spLocks noChangeArrowheads="1"/>
          </p:cNvSpPr>
          <p:nvPr/>
        </p:nvSpPr>
        <p:spPr bwMode="auto">
          <a:xfrm>
            <a:off x="3728675" y="121257"/>
            <a:ext cx="47948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</a:rPr>
              <a:t>Ấn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2DDDCE6-A281-7AF7-ADE3-1AA14672DAA7}"/>
              </a:ext>
            </a:extLst>
          </p:cNvPr>
          <p:cNvSpPr txBox="1"/>
          <p:nvPr/>
        </p:nvSpPr>
        <p:spPr>
          <a:xfrm>
            <a:off x="409574" y="3146643"/>
            <a:ext cx="11163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/>
              <a:t>Châu Đại Dương, châu Á,  châu Phi,  châu Nam Cực. </a:t>
            </a:r>
            <a:endParaRPr lang="en-US" sz="44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AFE55C6-2F49-9ED7-B975-34F19FBE262F}"/>
              </a:ext>
            </a:extLst>
          </p:cNvPr>
          <p:cNvSpPr txBox="1"/>
          <p:nvPr/>
        </p:nvSpPr>
        <p:spPr>
          <a:xfrm>
            <a:off x="624355" y="5722073"/>
            <a:ext cx="103811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/>
              <a:t>Thái Bình Dương,  Đại Tây Dương. 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946150"/>
            <a:ext cx="7545388" cy="45275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0"/>
          <p:cNvSpPr txBox="1">
            <a:spLocks noChangeArrowheads="1"/>
          </p:cNvSpPr>
          <p:nvPr/>
        </p:nvSpPr>
        <p:spPr bwMode="auto">
          <a:xfrm>
            <a:off x="406436" y="426446"/>
            <a:ext cx="111759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n-US" altLang="en-US" sz="4400" b="1" dirty="0" err="1">
                <a:solidFill>
                  <a:srgbClr val="FF0000"/>
                </a:solidFill>
              </a:rPr>
              <a:t>Vị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trí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400" b="1" dirty="0" err="1"/>
              <a:t>Một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nửa</a:t>
            </a:r>
            <a:r>
              <a:rPr lang="en-US" altLang="en-US" sz="4400" b="1" dirty="0"/>
              <a:t> ở </a:t>
            </a:r>
            <a:r>
              <a:rPr lang="en-US" altLang="en-US" sz="4400" b="1" dirty="0" err="1"/>
              <a:t>bán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cầu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Đông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một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nửa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nằm</a:t>
            </a:r>
            <a:r>
              <a:rPr lang="en-US" altLang="en-US" sz="4400" b="1" dirty="0"/>
              <a:t> ở </a:t>
            </a:r>
            <a:r>
              <a:rPr lang="en-US" altLang="en-US" sz="4400" b="1" dirty="0" err="1"/>
              <a:t>bán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cầu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endParaRPr lang="en-US" altLang="en-US" sz="4400" b="1" dirty="0"/>
          </a:p>
        </p:txBody>
      </p:sp>
      <p:sp>
        <p:nvSpPr>
          <p:cNvPr id="17411" name="Text Box 31"/>
          <p:cNvSpPr txBox="1">
            <a:spLocks noChangeArrowheads="1"/>
          </p:cNvSpPr>
          <p:nvPr/>
        </p:nvSpPr>
        <p:spPr bwMode="auto">
          <a:xfrm>
            <a:off x="374668" y="2436583"/>
            <a:ext cx="11239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-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lục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400" b="1"/>
              <a:t> Châu </a:t>
            </a:r>
            <a:r>
              <a:rPr lang="en-US" altLang="en-US" sz="4400" b="1" dirty="0" err="1"/>
              <a:t>Âu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Mi</a:t>
            </a:r>
            <a:r>
              <a:rPr lang="en-US" altLang="en-US" sz="4400" b="1" dirty="0"/>
              <a:t>̃,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Phi,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Nam </a:t>
            </a:r>
            <a:r>
              <a:rPr lang="en-US" altLang="en-US" sz="4400" b="1" dirty="0" err="1"/>
              <a:t>Cực</a:t>
            </a:r>
            <a:r>
              <a:rPr lang="en-US" altLang="en-US" sz="4400" b="1" dirty="0"/>
              <a:t>. </a:t>
            </a:r>
          </a:p>
          <a:p>
            <a:pPr eaLnBrk="1" hangingPunct="1"/>
            <a:r>
              <a:rPr lang="en-US" altLang="en-US" sz="4400" b="1" dirty="0"/>
              <a:t>-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đại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400" b="1" dirty="0"/>
              <a:t> </a:t>
            </a:r>
            <a:r>
              <a:rPr lang="en-US" altLang="en-US" sz="4400" b="1" dirty="0" err="1"/>
              <a:t>Thái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Bình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Ấn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Đô</a:t>
            </a:r>
            <a:r>
              <a:rPr lang="en-US" altLang="en-US" sz="4400" b="1" dirty="0"/>
              <a:t>̣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Bắc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endParaRPr lang="en-US" altLang="en-US" sz="4400" b="1" dirty="0"/>
          </a:p>
        </p:txBody>
      </p:sp>
      <p:sp>
        <p:nvSpPr>
          <p:cNvPr id="17412" name="Text Box 32"/>
          <p:cNvSpPr txBox="1">
            <a:spLocks noChangeArrowheads="1"/>
          </p:cNvSpPr>
          <p:nvPr/>
        </p:nvSpPr>
        <p:spPr bwMode="auto">
          <a:xfrm>
            <a:off x="3948892" y="38100"/>
            <a:ext cx="702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Tây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rthern_Hemisphere_Lam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7575" y="693738"/>
            <a:ext cx="7391400" cy="5656262"/>
          </a:xfr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10164" y="2828925"/>
            <a:ext cx="1614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Bắc Băng Dương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64438" y="2828926"/>
            <a:ext cx="1308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Á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350000" y="5122864"/>
            <a:ext cx="1214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Châu Âu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41626" y="2947988"/>
            <a:ext cx="1641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Châu Mĩ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348039" y="4629150"/>
            <a:ext cx="1762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</a:rPr>
              <a:t>Đại Tây Dương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9"/>
          <p:cNvSpPr txBox="1">
            <a:spLocks noChangeArrowheads="1"/>
          </p:cNvSpPr>
          <p:nvPr/>
        </p:nvSpPr>
        <p:spPr bwMode="auto">
          <a:xfrm>
            <a:off x="976588" y="398464"/>
            <a:ext cx="66856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Bắc Băng Dương </a:t>
            </a:r>
          </a:p>
        </p:txBody>
      </p:sp>
      <p:sp>
        <p:nvSpPr>
          <p:cNvPr id="19459" name="Text Box 30"/>
          <p:cNvSpPr txBox="1">
            <a:spLocks noChangeArrowheads="1"/>
          </p:cNvSpPr>
          <p:nvPr/>
        </p:nvSpPr>
        <p:spPr bwMode="auto">
          <a:xfrm>
            <a:off x="671513" y="1239839"/>
            <a:ext cx="107632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buFontTx/>
              <a:buChar char="-"/>
            </a:pPr>
            <a:r>
              <a:rPr lang="en-US" altLang="en-US" sz="4400" b="1" dirty="0" err="1">
                <a:solidFill>
                  <a:srgbClr val="FF0000"/>
                </a:solidFill>
              </a:rPr>
              <a:t>Vị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trí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4400" b="1" dirty="0" err="1"/>
              <a:t>Nằm</a:t>
            </a:r>
            <a:r>
              <a:rPr lang="en-US" altLang="en-US" sz="4400" b="1" dirty="0"/>
              <a:t> ở </a:t>
            </a:r>
            <a:r>
              <a:rPr lang="en-US" altLang="en-US" sz="4400" b="1" dirty="0" err="1"/>
              <a:t>vùng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cực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Bắc</a:t>
            </a:r>
            <a:r>
              <a:rPr lang="en-US" altLang="en-US" sz="4400" b="1" dirty="0"/>
              <a:t> </a:t>
            </a:r>
          </a:p>
        </p:txBody>
      </p:sp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671513" y="2779912"/>
            <a:ext cx="10763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- 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các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lục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US" altLang="en-US" sz="4400" b="1" dirty="0" err="1"/>
              <a:t>châu</a:t>
            </a:r>
            <a:r>
              <a:rPr lang="en-US" altLang="en-US" sz="4400" b="1" dirty="0"/>
              <a:t> Á,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Âu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châu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Mi</a:t>
            </a:r>
            <a:r>
              <a:rPr lang="en-US" altLang="en-US" sz="4400" b="1" dirty="0"/>
              <a:t>̃</a:t>
            </a:r>
          </a:p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-</a:t>
            </a:r>
            <a:r>
              <a:rPr lang="en-US" altLang="en-US" sz="4400" b="1" dirty="0" err="1">
                <a:solidFill>
                  <a:srgbClr val="FF0000"/>
                </a:solidFill>
              </a:rPr>
              <a:t>Giáp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đại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US" altLang="en-US" sz="4400" b="1" dirty="0" err="1"/>
              <a:t>Thái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Bình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endParaRPr lang="en-US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590550" y="808039"/>
            <a:ext cx="109156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</a:rPr>
              <a:t>Dựa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vào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4400" b="1" dirty="0">
                <a:solidFill>
                  <a:srgbClr val="FF0000"/>
                </a:solidFill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</a:rPr>
              <a:t>hãy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US" altLang="en-US" sz="4400" b="1" dirty="0"/>
              <a:t>+ </a:t>
            </a:r>
            <a:r>
              <a:rPr lang="en-US" altLang="en-US" sz="4400" b="1" dirty="0" err="1"/>
              <a:t>Xếp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theo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thứ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tự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từ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đến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nhỏ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về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diện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tích</a:t>
            </a:r>
            <a:r>
              <a:rPr lang="en-US" altLang="en-US" sz="4400" b="1" dirty="0"/>
              <a:t>.</a:t>
            </a:r>
          </a:p>
          <a:p>
            <a:pPr eaLnBrk="1" hangingPunct="1"/>
            <a:r>
              <a:rPr lang="en-US" altLang="en-US" sz="4400" b="1" dirty="0"/>
              <a:t>+ Cho </a:t>
            </a:r>
            <a:r>
              <a:rPr lang="en-US" altLang="en-US" sz="4400" b="1" dirty="0" err="1"/>
              <a:t>biết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nhất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thuộc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về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nào</a:t>
            </a:r>
            <a:r>
              <a:rPr lang="en-US" altLang="en-US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322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49728" y="1734989"/>
            <a:ext cx="10586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</a:rPr>
              <a:t>Cho </a:t>
            </a:r>
            <a:r>
              <a:rPr lang="en-US" altLang="en-US" sz="48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lục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4800" b="1" dirty="0">
                <a:solidFill>
                  <a:srgbClr val="FF0000"/>
                </a:solidFill>
              </a:rPr>
              <a:t> Ô- </a:t>
            </a:r>
            <a:r>
              <a:rPr lang="en-US" altLang="en-US" sz="4800" b="1" dirty="0" err="1">
                <a:solidFill>
                  <a:srgbClr val="FF0000"/>
                </a:solidFill>
              </a:rPr>
              <a:t>xtrây</a:t>
            </a:r>
            <a:r>
              <a:rPr lang="en-US" altLang="en-US" sz="4800" b="1" dirty="0">
                <a:solidFill>
                  <a:srgbClr val="FF0000"/>
                </a:solidFill>
              </a:rPr>
              <a:t>- li- a </a:t>
            </a:r>
            <a:r>
              <a:rPr lang="en-US" altLang="en-US" sz="4800" b="1" dirty="0" err="1">
                <a:solidFill>
                  <a:srgbClr val="FF0000"/>
                </a:solidFill>
              </a:rPr>
              <a:t>nằm</a:t>
            </a:r>
            <a:r>
              <a:rPr lang="en-US" altLang="en-US" sz="4800" b="1" dirty="0">
                <a:solidFill>
                  <a:srgbClr val="FF0000"/>
                </a:solidFill>
              </a:rPr>
              <a:t> ở </a:t>
            </a:r>
            <a:r>
              <a:rPr lang="en-US" altLang="en-US" sz="4800" b="1" dirty="0" err="1">
                <a:solidFill>
                  <a:srgbClr val="FF0000"/>
                </a:solidFill>
              </a:rPr>
              <a:t>bán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</a:rPr>
              <a:t> Nam hay </a:t>
            </a:r>
            <a:r>
              <a:rPr lang="en-US" altLang="en-US" sz="4800" b="1" dirty="0" err="1">
                <a:solidFill>
                  <a:srgbClr val="FF0000"/>
                </a:solidFill>
              </a:rPr>
              <a:t>bán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Bắc</a:t>
            </a:r>
            <a:r>
              <a:rPr lang="en-US" altLang="en-US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27281" y="3540405"/>
            <a:ext cx="92926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</a:rPr>
              <a:t>Lục</a:t>
            </a:r>
            <a:r>
              <a:rPr lang="en-US" altLang="en-US" sz="4800" b="1" dirty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</a:rPr>
              <a:t>địa</a:t>
            </a:r>
            <a:r>
              <a:rPr lang="en-US" altLang="en-US" sz="4800" b="1" dirty="0">
                <a:solidFill>
                  <a:srgbClr val="0000CC"/>
                </a:solidFill>
              </a:rPr>
              <a:t> Ô- </a:t>
            </a:r>
            <a:r>
              <a:rPr lang="en-US" altLang="en-US" sz="4800" b="1" dirty="0" err="1">
                <a:solidFill>
                  <a:srgbClr val="0000CC"/>
                </a:solidFill>
              </a:rPr>
              <a:t>xtrây</a:t>
            </a:r>
            <a:r>
              <a:rPr lang="en-US" altLang="en-US" sz="4800" b="1" dirty="0">
                <a:solidFill>
                  <a:srgbClr val="0000CC"/>
                </a:solidFill>
              </a:rPr>
              <a:t>- li- a </a:t>
            </a:r>
            <a:r>
              <a:rPr lang="en-US" altLang="en-US" sz="4800" b="1" dirty="0" err="1">
                <a:solidFill>
                  <a:srgbClr val="0000CC"/>
                </a:solidFill>
              </a:rPr>
              <a:t>nằm</a:t>
            </a:r>
            <a:r>
              <a:rPr lang="en-US" altLang="en-US" sz="4800" b="1" dirty="0">
                <a:solidFill>
                  <a:srgbClr val="0000CC"/>
                </a:solidFill>
              </a:rPr>
              <a:t> ở </a:t>
            </a:r>
            <a:r>
              <a:rPr lang="en-US" altLang="en-US" sz="4800" b="1" dirty="0" err="1">
                <a:solidFill>
                  <a:srgbClr val="0000CC"/>
                </a:solidFill>
              </a:rPr>
              <a:t>bán</a:t>
            </a:r>
            <a:r>
              <a:rPr lang="en-US" altLang="en-US" sz="4800" b="1" dirty="0">
                <a:solidFill>
                  <a:srgbClr val="0000CC"/>
                </a:solidFill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</a:rPr>
              <a:t>cầu</a:t>
            </a:r>
            <a:r>
              <a:rPr lang="en-US" altLang="en-US" sz="4800" b="1" dirty="0">
                <a:solidFill>
                  <a:srgbClr val="0000CC"/>
                </a:solidFill>
              </a:rPr>
              <a:t> Nam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02B17AE7-06A5-D1BC-376E-1A9A3F0E7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00" y="693186"/>
            <a:ext cx="756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>
                <a:solidFill>
                  <a:srgbClr val="FF0000"/>
                </a:solidFill>
              </a:rPr>
              <a:t>Khởi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động</a:t>
            </a:r>
            <a:endParaRPr lang="en-US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76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5"/>
          <p:cNvSpPr txBox="1">
            <a:spLocks noChangeArrowheads="1"/>
          </p:cNvSpPr>
          <p:nvPr/>
        </p:nvSpPr>
        <p:spPr bwMode="auto">
          <a:xfrm>
            <a:off x="1706335" y="1752600"/>
            <a:ext cx="84745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dương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" name="Text Box 88"/>
          <p:cNvSpPr txBox="1">
            <a:spLocks noChangeArrowheads="1"/>
          </p:cNvSpPr>
          <p:nvPr/>
        </p:nvSpPr>
        <p:spPr bwMode="auto">
          <a:xfrm>
            <a:off x="116122" y="451644"/>
            <a:ext cx="12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STT</a:t>
            </a:r>
            <a:endParaRPr lang="en-US" altLang="en-US" sz="3600" dirty="0"/>
          </a:p>
        </p:txBody>
      </p:sp>
      <p:sp>
        <p:nvSpPr>
          <p:cNvPr id="20521" name="Text Box 89"/>
          <p:cNvSpPr txBox="1">
            <a:spLocks noChangeArrowheads="1"/>
          </p:cNvSpPr>
          <p:nvPr/>
        </p:nvSpPr>
        <p:spPr bwMode="auto">
          <a:xfrm>
            <a:off x="214352" y="1408194"/>
            <a:ext cx="708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1</a:t>
            </a:r>
          </a:p>
        </p:txBody>
      </p:sp>
      <p:sp>
        <p:nvSpPr>
          <p:cNvPr id="20522" name="Text Box 90"/>
          <p:cNvSpPr txBox="1">
            <a:spLocks noChangeArrowheads="1"/>
          </p:cNvSpPr>
          <p:nvPr/>
        </p:nvSpPr>
        <p:spPr bwMode="auto">
          <a:xfrm>
            <a:off x="189122" y="2585550"/>
            <a:ext cx="633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2</a:t>
            </a:r>
          </a:p>
        </p:txBody>
      </p:sp>
      <p:sp>
        <p:nvSpPr>
          <p:cNvPr id="20523" name="Text Box 91"/>
          <p:cNvSpPr txBox="1">
            <a:spLocks noChangeArrowheads="1"/>
          </p:cNvSpPr>
          <p:nvPr/>
        </p:nvSpPr>
        <p:spPr bwMode="auto">
          <a:xfrm>
            <a:off x="176852" y="3912637"/>
            <a:ext cx="587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3</a:t>
            </a:r>
          </a:p>
        </p:txBody>
      </p:sp>
      <p:sp>
        <p:nvSpPr>
          <p:cNvPr id="20524" name="Text Box 92"/>
          <p:cNvSpPr txBox="1">
            <a:spLocks noChangeArrowheads="1"/>
          </p:cNvSpPr>
          <p:nvPr/>
        </p:nvSpPr>
        <p:spPr bwMode="auto">
          <a:xfrm>
            <a:off x="188851" y="5274150"/>
            <a:ext cx="470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4</a:t>
            </a:r>
          </a:p>
        </p:txBody>
      </p:sp>
      <p:grpSp>
        <p:nvGrpSpPr>
          <p:cNvPr id="20525" name="Group 93"/>
          <p:cNvGrpSpPr>
            <a:grpSpLocks/>
          </p:cNvGrpSpPr>
          <p:nvPr/>
        </p:nvGrpSpPr>
        <p:grpSpPr bwMode="auto">
          <a:xfrm>
            <a:off x="739187" y="358101"/>
            <a:ext cx="3388373" cy="6115955"/>
            <a:chOff x="-20" y="59"/>
            <a:chExt cx="4035" cy="6055"/>
          </a:xfrm>
        </p:grpSpPr>
        <p:sp>
          <p:nvSpPr>
            <p:cNvPr id="20544" name="Text Box 94"/>
            <p:cNvSpPr txBox="1">
              <a:spLocks noChangeArrowheads="1"/>
            </p:cNvSpPr>
            <p:nvPr/>
          </p:nvSpPr>
          <p:spPr bwMode="auto">
            <a:xfrm>
              <a:off x="358" y="59"/>
              <a:ext cx="327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 err="1"/>
                <a:t>Đại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dương</a:t>
              </a:r>
              <a:endParaRPr lang="en-US" altLang="en-US" sz="3600" dirty="0"/>
            </a:p>
          </p:txBody>
        </p:sp>
        <p:sp>
          <p:nvSpPr>
            <p:cNvPr id="20545" name="Text Box 95"/>
            <p:cNvSpPr txBox="1">
              <a:spLocks noChangeArrowheads="1"/>
            </p:cNvSpPr>
            <p:nvPr/>
          </p:nvSpPr>
          <p:spPr bwMode="auto">
            <a:xfrm>
              <a:off x="109" y="995"/>
              <a:ext cx="1957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 err="1"/>
                <a:t>Ấn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Độ</a:t>
              </a:r>
              <a:r>
                <a:rPr lang="en-US" altLang="en-US" sz="3600" dirty="0"/>
                <a:t> </a:t>
              </a:r>
            </a:p>
            <a:p>
              <a:pPr algn="ctr" eaLnBrk="1" hangingPunct="1"/>
              <a:r>
                <a:rPr lang="en-US" altLang="en-US" sz="3600" dirty="0" err="1"/>
                <a:t>Dương</a:t>
              </a:r>
              <a:endParaRPr lang="en-US" altLang="en-US" sz="3600" dirty="0"/>
            </a:p>
          </p:txBody>
        </p:sp>
        <p:sp>
          <p:nvSpPr>
            <p:cNvPr id="20546" name="Text Box 96"/>
            <p:cNvSpPr txBox="1">
              <a:spLocks noChangeArrowheads="1"/>
            </p:cNvSpPr>
            <p:nvPr/>
          </p:nvSpPr>
          <p:spPr bwMode="auto">
            <a:xfrm>
              <a:off x="213" y="2158"/>
              <a:ext cx="2789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/>
                <a:t>Bắc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Băng</a:t>
              </a:r>
              <a:r>
                <a:rPr lang="en-US" altLang="en-US" sz="3600" dirty="0"/>
                <a:t> </a:t>
              </a:r>
            </a:p>
            <a:p>
              <a:pPr eaLnBrk="1" hangingPunct="1"/>
              <a:r>
                <a:rPr lang="en-US" altLang="en-US" sz="3600" dirty="0" err="1"/>
                <a:t>Dương</a:t>
              </a:r>
              <a:endParaRPr lang="en-US" altLang="en-US" sz="3600" dirty="0"/>
            </a:p>
          </p:txBody>
        </p:sp>
        <p:sp>
          <p:nvSpPr>
            <p:cNvPr id="20547" name="Text Box 97"/>
            <p:cNvSpPr txBox="1">
              <a:spLocks noChangeArrowheads="1"/>
            </p:cNvSpPr>
            <p:nvPr/>
          </p:nvSpPr>
          <p:spPr bwMode="auto">
            <a:xfrm>
              <a:off x="71" y="3531"/>
              <a:ext cx="2740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/>
                <a:t>Đại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Tây</a:t>
              </a:r>
              <a:r>
                <a:rPr lang="en-US" altLang="en-US" sz="3600" dirty="0"/>
                <a:t> </a:t>
              </a:r>
            </a:p>
            <a:p>
              <a:pPr eaLnBrk="1" hangingPunct="1"/>
              <a:r>
                <a:rPr lang="en-US" altLang="en-US" sz="3600" dirty="0" err="1"/>
                <a:t>Dương</a:t>
              </a:r>
              <a:endParaRPr lang="en-US" altLang="en-US" sz="3600" dirty="0"/>
            </a:p>
          </p:txBody>
        </p:sp>
        <p:sp>
          <p:nvSpPr>
            <p:cNvPr id="20548" name="Text Box 98"/>
            <p:cNvSpPr txBox="1">
              <a:spLocks noChangeArrowheads="1"/>
            </p:cNvSpPr>
            <p:nvPr/>
          </p:nvSpPr>
          <p:spPr bwMode="auto">
            <a:xfrm>
              <a:off x="-20" y="4926"/>
              <a:ext cx="4035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/>
                <a:t>Thái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Bình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Dương</a:t>
              </a:r>
              <a:endParaRPr lang="en-US" altLang="en-US" sz="3600" dirty="0"/>
            </a:p>
          </p:txBody>
        </p:sp>
      </p:grpSp>
      <p:grpSp>
        <p:nvGrpSpPr>
          <p:cNvPr id="20526" name="Group 99"/>
          <p:cNvGrpSpPr>
            <a:grpSpLocks/>
          </p:cNvGrpSpPr>
          <p:nvPr/>
        </p:nvGrpSpPr>
        <p:grpSpPr bwMode="auto">
          <a:xfrm>
            <a:off x="3748322" y="208246"/>
            <a:ext cx="8139237" cy="6035528"/>
            <a:chOff x="395" y="-183"/>
            <a:chExt cx="9695" cy="6543"/>
          </a:xfrm>
        </p:grpSpPr>
        <p:sp>
          <p:nvSpPr>
            <p:cNvPr id="20529" name="Text Box 100"/>
            <p:cNvSpPr txBox="1">
              <a:spLocks noChangeArrowheads="1"/>
            </p:cNvSpPr>
            <p:nvPr/>
          </p:nvSpPr>
          <p:spPr bwMode="auto">
            <a:xfrm>
              <a:off x="395" y="-85"/>
              <a:ext cx="3045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 err="1"/>
                <a:t>Diện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tích</a:t>
              </a:r>
              <a:endParaRPr lang="en-US" altLang="en-US" sz="3600" dirty="0"/>
            </a:p>
            <a:p>
              <a:pPr algn="ctr" eaLnBrk="1" hangingPunct="1"/>
              <a:r>
                <a:rPr lang="en-US" altLang="en-US" sz="3600" dirty="0"/>
                <a:t>(</a:t>
              </a:r>
              <a:r>
                <a:rPr lang="en-US" altLang="en-US" sz="3600" dirty="0" err="1"/>
                <a:t>triệu</a:t>
              </a:r>
              <a:r>
                <a:rPr lang="en-US" altLang="en-US" sz="3600" dirty="0"/>
                <a:t> km</a:t>
              </a:r>
              <a:r>
                <a:rPr lang="en-US" altLang="en-US" sz="3600" baseline="30000" dirty="0"/>
                <a:t> 2</a:t>
              </a:r>
              <a:r>
                <a:rPr lang="en-US" altLang="en-US" sz="3600" dirty="0"/>
                <a:t>)</a:t>
              </a:r>
            </a:p>
          </p:txBody>
        </p:sp>
        <p:sp>
          <p:nvSpPr>
            <p:cNvPr id="20530" name="Text Box 101"/>
            <p:cNvSpPr txBox="1">
              <a:spLocks noChangeArrowheads="1"/>
            </p:cNvSpPr>
            <p:nvPr/>
          </p:nvSpPr>
          <p:spPr bwMode="auto">
            <a:xfrm>
              <a:off x="822" y="1492"/>
              <a:ext cx="1785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75</a:t>
              </a:r>
            </a:p>
          </p:txBody>
        </p:sp>
        <p:sp>
          <p:nvSpPr>
            <p:cNvPr id="20531" name="Text Box 102"/>
            <p:cNvSpPr txBox="1">
              <a:spLocks noChangeArrowheads="1"/>
            </p:cNvSpPr>
            <p:nvPr/>
          </p:nvSpPr>
          <p:spPr bwMode="auto">
            <a:xfrm>
              <a:off x="1156" y="2650"/>
              <a:ext cx="1200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13</a:t>
              </a:r>
            </a:p>
          </p:txBody>
        </p:sp>
        <p:sp>
          <p:nvSpPr>
            <p:cNvPr id="20532" name="Text Box 103"/>
            <p:cNvSpPr txBox="1">
              <a:spLocks noChangeArrowheads="1"/>
            </p:cNvSpPr>
            <p:nvPr/>
          </p:nvSpPr>
          <p:spPr bwMode="auto">
            <a:xfrm>
              <a:off x="1210" y="4111"/>
              <a:ext cx="1157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93</a:t>
              </a:r>
            </a:p>
          </p:txBody>
        </p:sp>
        <p:sp>
          <p:nvSpPr>
            <p:cNvPr id="20533" name="Text Box 104"/>
            <p:cNvSpPr txBox="1">
              <a:spLocks noChangeArrowheads="1"/>
            </p:cNvSpPr>
            <p:nvPr/>
          </p:nvSpPr>
          <p:spPr bwMode="auto">
            <a:xfrm>
              <a:off x="1010" y="5609"/>
              <a:ext cx="1620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180</a:t>
              </a:r>
            </a:p>
          </p:txBody>
        </p:sp>
        <p:sp>
          <p:nvSpPr>
            <p:cNvPr id="20534" name="Text Box 105"/>
            <p:cNvSpPr txBox="1">
              <a:spLocks noChangeArrowheads="1"/>
            </p:cNvSpPr>
            <p:nvPr/>
          </p:nvSpPr>
          <p:spPr bwMode="auto">
            <a:xfrm>
              <a:off x="3405" y="-85"/>
              <a:ext cx="3498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 err="1"/>
                <a:t>Độ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sâu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trung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bình</a:t>
              </a:r>
              <a:r>
                <a:rPr lang="en-US" altLang="en-US" sz="3600" dirty="0"/>
                <a:t> ( m )</a:t>
              </a:r>
            </a:p>
          </p:txBody>
        </p:sp>
        <p:sp>
          <p:nvSpPr>
            <p:cNvPr id="20535" name="Text Box 106"/>
            <p:cNvSpPr txBox="1">
              <a:spLocks noChangeArrowheads="1"/>
            </p:cNvSpPr>
            <p:nvPr/>
          </p:nvSpPr>
          <p:spPr bwMode="auto">
            <a:xfrm>
              <a:off x="7062" y="-183"/>
              <a:ext cx="3028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/>
                <a:t>Độ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sâu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lớn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nhất</a:t>
              </a:r>
              <a:r>
                <a:rPr lang="en-US" altLang="en-US" sz="3600" dirty="0"/>
                <a:t> ( m )</a:t>
              </a:r>
            </a:p>
          </p:txBody>
        </p:sp>
        <p:sp>
          <p:nvSpPr>
            <p:cNvPr id="20536" name="Text Box 107"/>
            <p:cNvSpPr txBox="1">
              <a:spLocks noChangeArrowheads="1"/>
            </p:cNvSpPr>
            <p:nvPr/>
          </p:nvSpPr>
          <p:spPr bwMode="auto">
            <a:xfrm>
              <a:off x="3380" y="1535"/>
              <a:ext cx="2205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3963</a:t>
              </a:r>
            </a:p>
          </p:txBody>
        </p:sp>
        <p:sp>
          <p:nvSpPr>
            <p:cNvPr id="20537" name="Text Box 108"/>
            <p:cNvSpPr txBox="1">
              <a:spLocks noChangeArrowheads="1"/>
            </p:cNvSpPr>
            <p:nvPr/>
          </p:nvSpPr>
          <p:spPr bwMode="auto">
            <a:xfrm>
              <a:off x="3679" y="2837"/>
              <a:ext cx="2100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1134</a:t>
              </a:r>
            </a:p>
          </p:txBody>
        </p:sp>
        <p:sp>
          <p:nvSpPr>
            <p:cNvPr id="20538" name="Text Box 109"/>
            <p:cNvSpPr txBox="1">
              <a:spLocks noChangeArrowheads="1"/>
            </p:cNvSpPr>
            <p:nvPr/>
          </p:nvSpPr>
          <p:spPr bwMode="auto">
            <a:xfrm>
              <a:off x="3679" y="4280"/>
              <a:ext cx="2015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3530</a:t>
              </a:r>
            </a:p>
          </p:txBody>
        </p:sp>
        <p:sp>
          <p:nvSpPr>
            <p:cNvPr id="20539" name="Text Box 110"/>
            <p:cNvSpPr txBox="1">
              <a:spLocks noChangeArrowheads="1"/>
            </p:cNvSpPr>
            <p:nvPr/>
          </p:nvSpPr>
          <p:spPr bwMode="auto">
            <a:xfrm>
              <a:off x="3751" y="5659"/>
              <a:ext cx="1870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4279</a:t>
              </a:r>
            </a:p>
          </p:txBody>
        </p:sp>
        <p:sp>
          <p:nvSpPr>
            <p:cNvPr id="20540" name="Text Box 111"/>
            <p:cNvSpPr txBox="1">
              <a:spLocks noChangeArrowheads="1"/>
            </p:cNvSpPr>
            <p:nvPr/>
          </p:nvSpPr>
          <p:spPr bwMode="auto">
            <a:xfrm>
              <a:off x="6967" y="1557"/>
              <a:ext cx="203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7455</a:t>
              </a:r>
            </a:p>
          </p:txBody>
        </p:sp>
        <p:sp>
          <p:nvSpPr>
            <p:cNvPr id="20541" name="Text Box 112"/>
            <p:cNvSpPr txBox="1">
              <a:spLocks noChangeArrowheads="1"/>
            </p:cNvSpPr>
            <p:nvPr/>
          </p:nvSpPr>
          <p:spPr bwMode="auto">
            <a:xfrm>
              <a:off x="7235" y="2819"/>
              <a:ext cx="1975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5449</a:t>
              </a:r>
            </a:p>
          </p:txBody>
        </p:sp>
        <p:sp>
          <p:nvSpPr>
            <p:cNvPr id="20542" name="Text Box 113"/>
            <p:cNvSpPr txBox="1">
              <a:spLocks noChangeArrowheads="1"/>
            </p:cNvSpPr>
            <p:nvPr/>
          </p:nvSpPr>
          <p:spPr bwMode="auto">
            <a:xfrm>
              <a:off x="7235" y="4183"/>
              <a:ext cx="205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9227</a:t>
              </a:r>
            </a:p>
          </p:txBody>
        </p:sp>
        <p:sp>
          <p:nvSpPr>
            <p:cNvPr id="20543" name="Text Box 114"/>
            <p:cNvSpPr txBox="1">
              <a:spLocks noChangeArrowheads="1"/>
            </p:cNvSpPr>
            <p:nvPr/>
          </p:nvSpPr>
          <p:spPr bwMode="auto">
            <a:xfrm>
              <a:off x="6742" y="5609"/>
              <a:ext cx="2647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dirty="0"/>
                <a:t>11034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>
            <a:off x="3723852" y="285614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228623" y="410622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9278835" y="285614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76852" y="2585550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78685" y="1408341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76852" y="3869287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0" y="5230747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" name="Text Box 88"/>
          <p:cNvSpPr txBox="1">
            <a:spLocks noChangeArrowheads="1"/>
          </p:cNvSpPr>
          <p:nvPr/>
        </p:nvSpPr>
        <p:spPr bwMode="auto">
          <a:xfrm>
            <a:off x="78685" y="287075"/>
            <a:ext cx="127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STT</a:t>
            </a:r>
            <a:endParaRPr lang="en-US" altLang="en-US" sz="3600" dirty="0"/>
          </a:p>
        </p:txBody>
      </p:sp>
      <p:sp>
        <p:nvSpPr>
          <p:cNvPr id="20521" name="Text Box 89"/>
          <p:cNvSpPr txBox="1">
            <a:spLocks noChangeArrowheads="1"/>
          </p:cNvSpPr>
          <p:nvPr/>
        </p:nvSpPr>
        <p:spPr bwMode="auto">
          <a:xfrm>
            <a:off x="137027" y="1637729"/>
            <a:ext cx="708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522" name="Text Box 90"/>
          <p:cNvSpPr txBox="1">
            <a:spLocks noChangeArrowheads="1"/>
          </p:cNvSpPr>
          <p:nvPr/>
        </p:nvSpPr>
        <p:spPr bwMode="auto">
          <a:xfrm>
            <a:off x="189122" y="2585550"/>
            <a:ext cx="633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23" name="Text Box 91"/>
          <p:cNvSpPr txBox="1">
            <a:spLocks noChangeArrowheads="1"/>
          </p:cNvSpPr>
          <p:nvPr/>
        </p:nvSpPr>
        <p:spPr bwMode="auto">
          <a:xfrm>
            <a:off x="176852" y="3912637"/>
            <a:ext cx="587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524" name="Text Box 92"/>
          <p:cNvSpPr txBox="1">
            <a:spLocks noChangeArrowheads="1"/>
          </p:cNvSpPr>
          <p:nvPr/>
        </p:nvSpPr>
        <p:spPr bwMode="auto">
          <a:xfrm>
            <a:off x="188851" y="5274150"/>
            <a:ext cx="470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544" name="Text Box 94"/>
          <p:cNvSpPr txBox="1">
            <a:spLocks noChangeArrowheads="1"/>
          </p:cNvSpPr>
          <p:nvPr/>
        </p:nvSpPr>
        <p:spPr bwMode="auto">
          <a:xfrm>
            <a:off x="1056611" y="358101"/>
            <a:ext cx="2752686" cy="64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Đại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dương</a:t>
            </a:r>
            <a:endParaRPr lang="en-US" altLang="en-US" sz="3600" dirty="0"/>
          </a:p>
        </p:txBody>
      </p:sp>
      <p:sp>
        <p:nvSpPr>
          <p:cNvPr id="20545" name="Text Box 95"/>
          <p:cNvSpPr txBox="1">
            <a:spLocks noChangeArrowheads="1"/>
          </p:cNvSpPr>
          <p:nvPr/>
        </p:nvSpPr>
        <p:spPr bwMode="auto">
          <a:xfrm>
            <a:off x="1008001" y="3888978"/>
            <a:ext cx="1643382" cy="11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Ấn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</a:t>
            </a:r>
            <a:r>
              <a:rPr lang="en-US" altLang="en-US" sz="3600" dirty="0"/>
              <a:t> </a:t>
            </a:r>
          </a:p>
          <a:p>
            <a:pPr algn="ctr" eaLnBrk="1" hangingPunct="1"/>
            <a:r>
              <a:rPr lang="en-US" altLang="en-US" sz="3600" dirty="0" err="1"/>
              <a:t>Dương</a:t>
            </a:r>
            <a:endParaRPr lang="en-US" altLang="en-US" sz="3600" dirty="0"/>
          </a:p>
        </p:txBody>
      </p:sp>
      <p:sp>
        <p:nvSpPr>
          <p:cNvPr id="20546" name="Text Box 96"/>
          <p:cNvSpPr txBox="1">
            <a:spLocks noChangeArrowheads="1"/>
          </p:cNvSpPr>
          <p:nvPr/>
        </p:nvSpPr>
        <p:spPr bwMode="auto">
          <a:xfrm>
            <a:off x="923232" y="5239235"/>
            <a:ext cx="2342050" cy="11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Bắc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Băng</a:t>
            </a:r>
            <a:r>
              <a:rPr lang="en-US" altLang="en-US" sz="3600" dirty="0"/>
              <a:t> </a:t>
            </a:r>
          </a:p>
          <a:p>
            <a:pPr eaLnBrk="1" hangingPunct="1"/>
            <a:r>
              <a:rPr lang="en-US" altLang="en-US" sz="3600" dirty="0" err="1"/>
              <a:t>Dương</a:t>
            </a:r>
            <a:endParaRPr lang="en-US" altLang="en-US" sz="3600" dirty="0"/>
          </a:p>
        </p:txBody>
      </p:sp>
      <p:sp>
        <p:nvSpPr>
          <p:cNvPr id="20547" name="Text Box 97"/>
          <p:cNvSpPr txBox="1">
            <a:spLocks noChangeArrowheads="1"/>
          </p:cNvSpPr>
          <p:nvPr/>
        </p:nvSpPr>
        <p:spPr bwMode="auto">
          <a:xfrm>
            <a:off x="908765" y="2572032"/>
            <a:ext cx="2300903" cy="11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Đại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Tây</a:t>
            </a:r>
            <a:r>
              <a:rPr lang="en-US" altLang="en-US" sz="3600" dirty="0"/>
              <a:t> </a:t>
            </a:r>
          </a:p>
          <a:p>
            <a:pPr eaLnBrk="1" hangingPunct="1"/>
            <a:r>
              <a:rPr lang="en-US" altLang="en-US" sz="3600" dirty="0" err="1"/>
              <a:t>Dương</a:t>
            </a:r>
            <a:endParaRPr lang="en-US" altLang="en-US" sz="3600" dirty="0"/>
          </a:p>
        </p:txBody>
      </p:sp>
      <p:sp>
        <p:nvSpPr>
          <p:cNvPr id="20548" name="Text Box 98"/>
          <p:cNvSpPr txBox="1">
            <a:spLocks noChangeArrowheads="1"/>
          </p:cNvSpPr>
          <p:nvPr/>
        </p:nvSpPr>
        <p:spPr bwMode="auto">
          <a:xfrm>
            <a:off x="763994" y="1444961"/>
            <a:ext cx="3388373" cy="11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Thái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Dương</a:t>
            </a:r>
            <a:endParaRPr lang="en-US" altLang="en-US" sz="3600" dirty="0"/>
          </a:p>
        </p:txBody>
      </p:sp>
      <p:sp>
        <p:nvSpPr>
          <p:cNvPr id="20529" name="Text Box 100"/>
          <p:cNvSpPr txBox="1">
            <a:spLocks noChangeArrowheads="1"/>
          </p:cNvSpPr>
          <p:nvPr/>
        </p:nvSpPr>
        <p:spPr bwMode="auto">
          <a:xfrm>
            <a:off x="3748322" y="298645"/>
            <a:ext cx="2556367" cy="12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Diện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tích</a:t>
            </a:r>
            <a:endParaRPr lang="en-US" altLang="en-US" sz="3600" dirty="0"/>
          </a:p>
          <a:p>
            <a:pPr algn="ctr" eaLnBrk="1" hangingPunct="1"/>
            <a:r>
              <a:rPr lang="en-US" altLang="en-US" sz="3600" dirty="0"/>
              <a:t>(</a:t>
            </a:r>
            <a:r>
              <a:rPr lang="en-US" altLang="en-US" sz="3600" dirty="0" err="1"/>
              <a:t>triệu</a:t>
            </a:r>
            <a:r>
              <a:rPr lang="en-US" altLang="en-US" sz="3600" dirty="0"/>
              <a:t> km</a:t>
            </a:r>
            <a:r>
              <a:rPr lang="en-US" altLang="en-US" sz="3600" baseline="30000" dirty="0"/>
              <a:t> 2</a:t>
            </a:r>
            <a:r>
              <a:rPr lang="en-US" altLang="en-US" sz="3600" dirty="0"/>
              <a:t>)</a:t>
            </a:r>
          </a:p>
        </p:txBody>
      </p:sp>
      <p:sp>
        <p:nvSpPr>
          <p:cNvPr id="20530" name="Text Box 101"/>
          <p:cNvSpPr txBox="1">
            <a:spLocks noChangeArrowheads="1"/>
          </p:cNvSpPr>
          <p:nvPr/>
        </p:nvSpPr>
        <p:spPr bwMode="auto">
          <a:xfrm>
            <a:off x="4267288" y="4338788"/>
            <a:ext cx="1498560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75</a:t>
            </a:r>
          </a:p>
        </p:txBody>
      </p:sp>
      <p:sp>
        <p:nvSpPr>
          <p:cNvPr id="20531" name="Text Box 102"/>
          <p:cNvSpPr txBox="1">
            <a:spLocks noChangeArrowheads="1"/>
          </p:cNvSpPr>
          <p:nvPr/>
        </p:nvSpPr>
        <p:spPr bwMode="auto">
          <a:xfrm>
            <a:off x="4375588" y="5582524"/>
            <a:ext cx="1007435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13</a:t>
            </a:r>
          </a:p>
        </p:txBody>
      </p:sp>
      <p:sp>
        <p:nvSpPr>
          <p:cNvPr id="20532" name="Text Box 103"/>
          <p:cNvSpPr txBox="1">
            <a:spLocks noChangeArrowheads="1"/>
          </p:cNvSpPr>
          <p:nvPr/>
        </p:nvSpPr>
        <p:spPr bwMode="auto">
          <a:xfrm>
            <a:off x="4525699" y="2876184"/>
            <a:ext cx="971335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93</a:t>
            </a:r>
          </a:p>
        </p:txBody>
      </p:sp>
      <p:sp>
        <p:nvSpPr>
          <p:cNvPr id="20533" name="Text Box 104"/>
          <p:cNvSpPr txBox="1">
            <a:spLocks noChangeArrowheads="1"/>
          </p:cNvSpPr>
          <p:nvPr/>
        </p:nvSpPr>
        <p:spPr bwMode="auto">
          <a:xfrm>
            <a:off x="4289440" y="1721885"/>
            <a:ext cx="1360038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180</a:t>
            </a:r>
          </a:p>
        </p:txBody>
      </p:sp>
      <p:sp>
        <p:nvSpPr>
          <p:cNvPr id="20534" name="Text Box 105"/>
          <p:cNvSpPr txBox="1">
            <a:spLocks noChangeArrowheads="1"/>
          </p:cNvSpPr>
          <p:nvPr/>
        </p:nvSpPr>
        <p:spPr bwMode="auto">
          <a:xfrm>
            <a:off x="6275305" y="298645"/>
            <a:ext cx="2936674" cy="12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/>
              <a:t>Độ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trung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( m )</a:t>
            </a:r>
          </a:p>
        </p:txBody>
      </p:sp>
      <p:sp>
        <p:nvSpPr>
          <p:cNvPr id="20535" name="Text Box 106"/>
          <p:cNvSpPr txBox="1">
            <a:spLocks noChangeArrowheads="1"/>
          </p:cNvSpPr>
          <p:nvPr/>
        </p:nvSpPr>
        <p:spPr bwMode="auto">
          <a:xfrm>
            <a:off x="9345464" y="208246"/>
            <a:ext cx="2542095" cy="12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/>
              <a:t>Độ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lớn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nhất</a:t>
            </a:r>
            <a:r>
              <a:rPr lang="en-US" altLang="en-US" sz="3600" dirty="0"/>
              <a:t> ( m )</a:t>
            </a:r>
          </a:p>
        </p:txBody>
      </p:sp>
      <p:sp>
        <p:nvSpPr>
          <p:cNvPr id="20536" name="Text Box 107"/>
          <p:cNvSpPr txBox="1">
            <a:spLocks noChangeArrowheads="1"/>
          </p:cNvSpPr>
          <p:nvPr/>
        </p:nvSpPr>
        <p:spPr bwMode="auto">
          <a:xfrm>
            <a:off x="6414804" y="4378453"/>
            <a:ext cx="1851162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3963</a:t>
            </a:r>
          </a:p>
        </p:txBody>
      </p:sp>
      <p:sp>
        <p:nvSpPr>
          <p:cNvPr id="20537" name="Text Box 108"/>
          <p:cNvSpPr txBox="1">
            <a:spLocks noChangeArrowheads="1"/>
          </p:cNvSpPr>
          <p:nvPr/>
        </p:nvSpPr>
        <p:spPr bwMode="auto">
          <a:xfrm>
            <a:off x="6493720" y="5755020"/>
            <a:ext cx="1763012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1134</a:t>
            </a:r>
          </a:p>
        </p:txBody>
      </p:sp>
      <p:sp>
        <p:nvSpPr>
          <p:cNvPr id="20538" name="Text Box 109"/>
          <p:cNvSpPr txBox="1">
            <a:spLocks noChangeArrowheads="1"/>
          </p:cNvSpPr>
          <p:nvPr/>
        </p:nvSpPr>
        <p:spPr bwMode="auto">
          <a:xfrm>
            <a:off x="6598497" y="3032077"/>
            <a:ext cx="1691652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3530</a:t>
            </a:r>
          </a:p>
        </p:txBody>
      </p:sp>
      <p:sp>
        <p:nvSpPr>
          <p:cNvPr id="20539" name="Text Box 110"/>
          <p:cNvSpPr txBox="1">
            <a:spLocks noChangeArrowheads="1"/>
          </p:cNvSpPr>
          <p:nvPr/>
        </p:nvSpPr>
        <p:spPr bwMode="auto">
          <a:xfrm>
            <a:off x="6590589" y="1768007"/>
            <a:ext cx="1569920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4279</a:t>
            </a:r>
          </a:p>
        </p:txBody>
      </p:sp>
      <p:sp>
        <p:nvSpPr>
          <p:cNvPr id="20540" name="Text Box 111"/>
          <p:cNvSpPr txBox="1">
            <a:spLocks noChangeArrowheads="1"/>
          </p:cNvSpPr>
          <p:nvPr/>
        </p:nvSpPr>
        <p:spPr bwMode="auto">
          <a:xfrm>
            <a:off x="9426196" y="4398746"/>
            <a:ext cx="1710961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7455</a:t>
            </a:r>
          </a:p>
        </p:txBody>
      </p:sp>
      <p:sp>
        <p:nvSpPr>
          <p:cNvPr id="20541" name="Text Box 112"/>
          <p:cNvSpPr txBox="1">
            <a:spLocks noChangeArrowheads="1"/>
          </p:cNvSpPr>
          <p:nvPr/>
        </p:nvSpPr>
        <p:spPr bwMode="auto">
          <a:xfrm>
            <a:off x="9479087" y="5738416"/>
            <a:ext cx="1658070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5449</a:t>
            </a:r>
          </a:p>
        </p:txBody>
      </p:sp>
      <p:sp>
        <p:nvSpPr>
          <p:cNvPr id="20542" name="Text Box 113"/>
          <p:cNvSpPr txBox="1">
            <a:spLocks noChangeArrowheads="1"/>
          </p:cNvSpPr>
          <p:nvPr/>
        </p:nvSpPr>
        <p:spPr bwMode="auto">
          <a:xfrm>
            <a:off x="9583864" y="2942600"/>
            <a:ext cx="1727751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9227</a:t>
            </a:r>
          </a:p>
        </p:txBody>
      </p:sp>
      <p:sp>
        <p:nvSpPr>
          <p:cNvPr id="20543" name="Text Box 114"/>
          <p:cNvSpPr txBox="1">
            <a:spLocks noChangeArrowheads="1"/>
          </p:cNvSpPr>
          <p:nvPr/>
        </p:nvSpPr>
        <p:spPr bwMode="auto">
          <a:xfrm>
            <a:off x="9101622" y="1721885"/>
            <a:ext cx="2222234" cy="6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11034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723852" y="285614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6228623" y="410622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9278835" y="285614"/>
            <a:ext cx="0" cy="606343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76852" y="2585550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78685" y="1408341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76852" y="3869287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0" y="5230747"/>
            <a:ext cx="117103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554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5" grpId="0"/>
      <p:bldP spid="20546" grpId="0"/>
      <p:bldP spid="20547" grpId="0"/>
      <p:bldP spid="20548" grpId="0"/>
      <p:bldP spid="20530" grpId="0"/>
      <p:bldP spid="20531" grpId="0"/>
      <p:bldP spid="20532" grpId="0"/>
      <p:bldP spid="20533" grpId="0"/>
      <p:bldP spid="20536" grpId="0"/>
      <p:bldP spid="20537" grpId="0"/>
      <p:bldP spid="20538" grpId="0"/>
      <p:bldP spid="20539" grpId="0"/>
      <p:bldP spid="20540" grpId="0"/>
      <p:bldP spid="20541" grpId="0"/>
      <p:bldP spid="20542" grpId="0"/>
      <p:bldP spid="205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11627" y="1847851"/>
            <a:ext cx="105754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/>
              <a:t>Thái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có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diện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tích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trung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lớn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nhất</a:t>
            </a:r>
            <a:r>
              <a:rPr lang="en-US" altLang="en-US" sz="4400" b="1" dirty="0"/>
              <a:t>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193371" y="598943"/>
            <a:ext cx="474503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800100" y="1017588"/>
            <a:ext cx="106299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  </a:t>
            </a:r>
            <a:r>
              <a:rPr lang="en-US" altLang="en-US" sz="4400" b="1" dirty="0" err="1"/>
              <a:t>Trên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Trái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Đất</a:t>
            </a:r>
            <a:r>
              <a:rPr lang="en-US" altLang="en-US" sz="4400" b="1" dirty="0"/>
              <a:t> có 4 </a:t>
            </a:r>
            <a:r>
              <a:rPr lang="en-US" altLang="en-US" sz="4400" b="1" dirty="0" err="1"/>
              <a:t>đại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đó</a:t>
            </a:r>
            <a:r>
              <a:rPr lang="en-US" altLang="en-US" sz="4400" b="1" dirty="0"/>
              <a:t> là:  </a:t>
            </a:r>
            <a:r>
              <a:rPr lang="en-US" altLang="en-US" sz="4400" b="1" dirty="0" err="1"/>
              <a:t>Thái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Bình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Đại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Ấn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Bắc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 </a:t>
            </a:r>
            <a:r>
              <a:rPr lang="en-US" altLang="en-US" sz="4400" b="1" dirty="0" err="1"/>
              <a:t>Thái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Bình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là </a:t>
            </a:r>
            <a:r>
              <a:rPr lang="en-US" altLang="en-US" sz="4400" b="1" dirty="0" err="1"/>
              <a:t>đại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có </a:t>
            </a:r>
            <a:r>
              <a:rPr lang="en-US" altLang="en-US" sz="4400" b="1" dirty="0" err="1"/>
              <a:t>diện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tích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trung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bình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lớn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nhất</a:t>
            </a:r>
            <a:r>
              <a:rPr lang="en-US" altLang="en-US" sz="4400" b="1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30729" y="1638073"/>
            <a:ext cx="10629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   Du lịch dưới lòng đại dương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40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-map-dau-b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0276" y="590550"/>
            <a:ext cx="7593013" cy="5092700"/>
          </a:xfr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468689" y="5683250"/>
            <a:ext cx="4776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mập đầu búa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72ada741a9a444286d6c3594104d2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533401"/>
            <a:ext cx="7523162" cy="5191125"/>
          </a:xfr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14689" y="5724525"/>
            <a:ext cx="520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voi lưng gù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_2015072914370512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547689"/>
            <a:ext cx="4200525" cy="4656137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708401" y="5749925"/>
            <a:ext cx="4589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cúi ( dugong )</a:t>
            </a:r>
          </a:p>
        </p:txBody>
      </p:sp>
      <p:pic>
        <p:nvPicPr>
          <p:cNvPr id="26628" name="Picture 4" descr="Dugo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49275"/>
            <a:ext cx="3735388" cy="465455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Pj0262825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6950" y="533400"/>
            <a:ext cx="7353300" cy="4508500"/>
          </a:xfr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347914" y="5630864"/>
            <a:ext cx="7272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heo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__Data_Users_DefApps_AppData_INTERNETEXPLORER_Temp_Saved Images_kangaro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1843" y="2192339"/>
            <a:ext cx="3514498" cy="4046537"/>
          </a:xfrm>
          <a:noFill/>
        </p:spPr>
      </p:pic>
      <p:pic>
        <p:nvPicPr>
          <p:cNvPr id="8196" name="Picture 4" descr="C__Data_Users_DefApps_AppData_INTERNETEXPLORER_Temp_Saved Images_dong-vat-leo-cay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085" y="2192338"/>
            <a:ext cx="2846388" cy="4046537"/>
          </a:xfrm>
          <a:noFill/>
        </p:spPr>
      </p:pic>
      <p:pic>
        <p:nvPicPr>
          <p:cNvPr id="8198" name="Picture 6" descr="C__Data_Users_DefApps_AppData_INTERNETEXPLORER_Temp_Saved Images_da-dieu-dau-me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651" y="2192339"/>
            <a:ext cx="3052763" cy="4046537"/>
          </a:xfr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032" y="82551"/>
            <a:ext cx="1143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 err="1">
                <a:solidFill>
                  <a:srgbClr val="FF0000"/>
                </a:solidFill>
              </a:rPr>
              <a:t>Kể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tên</a:t>
            </a:r>
            <a:r>
              <a:rPr lang="en-US" altLang="en-US" sz="5400" b="1" dirty="0">
                <a:solidFill>
                  <a:srgbClr val="FF0000"/>
                </a:solidFill>
              </a:rPr>
              <a:t> 3 </a:t>
            </a:r>
            <a:r>
              <a:rPr lang="en-US" altLang="en-US" sz="5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vật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trưng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lục</a:t>
            </a:r>
            <a:r>
              <a:rPr lang="en-US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</a:rPr>
              <a:t>địa</a:t>
            </a:r>
            <a:r>
              <a:rPr lang="en-US" altLang="en-US" sz="5400" b="1" dirty="0">
                <a:solidFill>
                  <a:srgbClr val="FF0000"/>
                </a:solidFill>
              </a:rPr>
              <a:t> Ô- </a:t>
            </a:r>
            <a:r>
              <a:rPr lang="en-US" altLang="en-US" sz="5400" b="1" dirty="0" err="1">
                <a:solidFill>
                  <a:srgbClr val="FF0000"/>
                </a:solidFill>
              </a:rPr>
              <a:t>xtrây</a:t>
            </a:r>
            <a:r>
              <a:rPr lang="en-US" altLang="en-US" sz="5400" b="1" dirty="0">
                <a:solidFill>
                  <a:srgbClr val="FF0000"/>
                </a:solidFill>
              </a:rPr>
              <a:t>- li- a.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063C1442-8D0E-1CD4-A0B0-B8B39D39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71" y="6238875"/>
            <a:ext cx="276701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Gấu cô- a- la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610FC6D5-4393-1A2A-A5AA-DD6C7444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437" y="6234767"/>
            <a:ext cx="3593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Đà điểu Châu Úc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8783087F-F691-7B05-68AB-09EEEB62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032" y="6256337"/>
            <a:ext cx="295524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Căng- gu- 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potted-eagle-r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525" y="746125"/>
            <a:ext cx="7405688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đuối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đuối chấm xanh</a:t>
            </a:r>
          </a:p>
        </p:txBody>
      </p:sp>
    </p:spTree>
    <p:extLst>
      <p:ext uri="{BB962C8B-B14F-4D97-AF65-F5344CB8AC3E}">
        <p14:creationId xmlns:p14="http://schemas.microsoft.com/office/powerpoint/2010/main" val="49018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bò mi vẽ</a:t>
            </a:r>
          </a:p>
        </p:txBody>
      </p:sp>
    </p:spTree>
    <p:extLst>
      <p:ext uri="{BB962C8B-B14F-4D97-AF65-F5344CB8AC3E}">
        <p14:creationId xmlns:p14="http://schemas.microsoft.com/office/powerpoint/2010/main" val="3622211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chim cờ dơi</a:t>
            </a:r>
          </a:p>
        </p:txBody>
      </p:sp>
    </p:spTree>
    <p:extLst>
      <p:ext uri="{BB962C8B-B14F-4D97-AF65-F5344CB8AC3E}">
        <p14:creationId xmlns:p14="http://schemas.microsoft.com/office/powerpoint/2010/main" val="161165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lã vọng</a:t>
            </a:r>
          </a:p>
        </p:txBody>
      </p:sp>
    </p:spTree>
    <p:extLst>
      <p:ext uri="{BB962C8B-B14F-4D97-AF65-F5344CB8AC3E}">
        <p14:creationId xmlns:p14="http://schemas.microsoft.com/office/powerpoint/2010/main" val="828006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chim xanh</a:t>
            </a:r>
          </a:p>
        </p:txBody>
      </p:sp>
    </p:spTree>
    <p:extLst>
      <p:ext uri="{BB962C8B-B14F-4D97-AF65-F5344CB8AC3E}">
        <p14:creationId xmlns:p14="http://schemas.microsoft.com/office/powerpoint/2010/main" val="199264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xi bích</a:t>
            </a:r>
          </a:p>
        </p:txBody>
      </p:sp>
    </p:spTree>
    <p:extLst>
      <p:ext uri="{BB962C8B-B14F-4D97-AF65-F5344CB8AC3E}">
        <p14:creationId xmlns:p14="http://schemas.microsoft.com/office/powerpoint/2010/main" val="145147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bắp nẻ ngòi bút</a:t>
            </a:r>
          </a:p>
        </p:txBody>
      </p:sp>
    </p:spTree>
    <p:extLst>
      <p:ext uri="{BB962C8B-B14F-4D97-AF65-F5344CB8AC3E}">
        <p14:creationId xmlns:p14="http://schemas.microsoft.com/office/powerpoint/2010/main" val="2043880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Hoàng sa</a:t>
            </a:r>
          </a:p>
        </p:txBody>
      </p:sp>
    </p:spTree>
    <p:extLst>
      <p:ext uri="{BB962C8B-B14F-4D97-AF65-F5344CB8AC3E}">
        <p14:creationId xmlns:p14="http://schemas.microsoft.com/office/powerpoint/2010/main" val="55750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5754" y="746125"/>
            <a:ext cx="9144000" cy="4673600"/>
          </a:xfr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362326" y="5949950"/>
            <a:ext cx="5002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/>
              <a:t>Cá Chìa vôi</a:t>
            </a:r>
          </a:p>
        </p:txBody>
      </p:sp>
    </p:spTree>
    <p:extLst>
      <p:ext uri="{BB962C8B-B14F-4D97-AF65-F5344CB8AC3E}">
        <p14:creationId xmlns:p14="http://schemas.microsoft.com/office/powerpoint/2010/main" val="7676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074964" y="156952"/>
            <a:ext cx="94732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</a:rPr>
              <a:t>Đặc điểm của Châu Nam Cực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729163" y="1157288"/>
            <a:ext cx="5535612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729163" y="5070475"/>
            <a:ext cx="513715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8138" y="2241241"/>
            <a:ext cx="1865312" cy="2483470"/>
            <a:chOff x="-776" y="0"/>
            <a:chExt cx="3192" cy="5861"/>
          </a:xfrm>
        </p:grpSpPr>
        <p:sp>
          <p:nvSpPr>
            <p:cNvPr id="5134" name="AutoShape 7"/>
            <p:cNvSpPr>
              <a:spLocks noChangeArrowheads="1"/>
            </p:cNvSpPr>
            <p:nvPr/>
          </p:nvSpPr>
          <p:spPr bwMode="auto">
            <a:xfrm>
              <a:off x="-776" y="0"/>
              <a:ext cx="3192" cy="56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/>
            </a:p>
          </p:txBody>
        </p:sp>
        <p:sp>
          <p:nvSpPr>
            <p:cNvPr id="5135" name="Text Box 8"/>
            <p:cNvSpPr txBox="1">
              <a:spLocks noChangeArrowheads="1"/>
            </p:cNvSpPr>
            <p:nvPr/>
          </p:nvSpPr>
          <p:spPr bwMode="auto">
            <a:xfrm>
              <a:off x="-776" y="413"/>
              <a:ext cx="2940" cy="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/>
                <a:t>Châu Nam Cực</a:t>
              </a:r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87914" y="1157288"/>
            <a:ext cx="5189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/>
              <a:t>Châu lục lạnh nhất thế giới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29163" y="2973389"/>
            <a:ext cx="6392911" cy="1849437"/>
            <a:chOff x="0" y="0"/>
            <a:chExt cx="10067" cy="2911"/>
          </a:xfrm>
        </p:grpSpPr>
        <p:sp>
          <p:nvSpPr>
            <p:cNvPr id="5132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9772" cy="29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/>
            </a:p>
          </p:txBody>
        </p:sp>
        <p:sp>
          <p:nvSpPr>
            <p:cNvPr id="5133" name="Text Box 12"/>
            <p:cNvSpPr txBox="1">
              <a:spLocks noChangeArrowheads="1"/>
            </p:cNvSpPr>
            <p:nvPr/>
          </p:nvSpPr>
          <p:spPr bwMode="auto">
            <a:xfrm>
              <a:off x="63" y="230"/>
              <a:ext cx="10004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dirty="0" err="1"/>
                <a:t>Động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vật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tiêu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biểu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nhất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là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chim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cánh</a:t>
              </a:r>
              <a:r>
                <a:rPr lang="en-US" altLang="en-US" sz="4800" dirty="0"/>
                <a:t> </a:t>
              </a:r>
              <a:r>
                <a:rPr lang="en-US" altLang="en-US" sz="4800" dirty="0" err="1"/>
                <a:t>cụt</a:t>
              </a:r>
              <a:endParaRPr lang="en-US" altLang="en-US" sz="4800" dirty="0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99024" y="5137150"/>
            <a:ext cx="5178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dân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cư</a:t>
            </a:r>
            <a:endParaRPr lang="en-US" altLang="en-US" sz="4800" dirty="0"/>
          </a:p>
        </p:txBody>
      </p:sp>
      <p:sp>
        <p:nvSpPr>
          <p:cNvPr id="9230" name="Arrow 96"/>
          <p:cNvSpPr>
            <a:spLocks noChangeShapeType="1"/>
          </p:cNvSpPr>
          <p:nvPr/>
        </p:nvSpPr>
        <p:spPr bwMode="auto">
          <a:xfrm flipV="1">
            <a:off x="3633789" y="1881188"/>
            <a:ext cx="1095375" cy="129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/>
          </a:p>
        </p:txBody>
      </p:sp>
      <p:sp>
        <p:nvSpPr>
          <p:cNvPr id="9231" name="Arrow 97"/>
          <p:cNvSpPr>
            <a:spLocks noChangeShapeType="1"/>
          </p:cNvSpPr>
          <p:nvPr/>
        </p:nvSpPr>
        <p:spPr bwMode="auto">
          <a:xfrm>
            <a:off x="3633789" y="3175001"/>
            <a:ext cx="1095375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/>
          </a:p>
        </p:txBody>
      </p:sp>
      <p:sp>
        <p:nvSpPr>
          <p:cNvPr id="9232" name="Arrow 98"/>
          <p:cNvSpPr>
            <a:spLocks noChangeShapeType="1"/>
          </p:cNvSpPr>
          <p:nvPr/>
        </p:nvSpPr>
        <p:spPr bwMode="auto">
          <a:xfrm>
            <a:off x="3633789" y="3175000"/>
            <a:ext cx="1095375" cy="196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5" grpId="0" bldLvl="0" autoUpdateAnimBg="0"/>
      <p:bldP spid="9229" grpId="0" bldLvl="0" autoUpdateAnimBg="0"/>
      <p:bldP spid="9230" grpId="0" animBg="1"/>
      <p:bldP spid="9231" grpId="0" animBg="1"/>
      <p:bldP spid="9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606676" y="40005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320925" y="668338"/>
            <a:ext cx="701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92200" y="1819880"/>
            <a:ext cx="85598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dương</a:t>
            </a:r>
            <a:r>
              <a:rPr lang="en-US" altLang="en-US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altLang="en-US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thế</a:t>
            </a:r>
            <a:r>
              <a:rPr lang="en-US" altLang="en-US" sz="72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giới</a:t>
            </a:r>
            <a:endParaRPr lang="en-US" alt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250220"/>
            <a:ext cx="115061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 dirty="0" err="1"/>
              <a:t>Thứ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Tư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ngày</a:t>
            </a:r>
            <a:r>
              <a:rPr lang="en-US" altLang="en-US" sz="4800" b="1" dirty="0"/>
              <a:t> 12 </a:t>
            </a:r>
            <a:r>
              <a:rPr lang="en-US" altLang="en-US" sz="4800" b="1" dirty="0" err="1"/>
              <a:t>tháng</a:t>
            </a:r>
            <a:r>
              <a:rPr lang="en-US" altLang="en-US" sz="4800" b="1" dirty="0"/>
              <a:t> 4 </a:t>
            </a:r>
            <a:r>
              <a:rPr lang="en-US" altLang="en-US" sz="4800" b="1" dirty="0" err="1"/>
              <a:t>năm</a:t>
            </a:r>
            <a:r>
              <a:rPr lang="en-US" altLang="en-US" sz="4800" b="1" dirty="0"/>
              <a:t> 2023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b="1" u="sng" dirty="0" err="1"/>
              <a:t>Địa</a:t>
            </a:r>
            <a:r>
              <a:rPr lang="en-US" altLang="en-US" sz="4800" b="1" u="sng" dirty="0"/>
              <a:t> </a:t>
            </a:r>
            <a:r>
              <a:rPr lang="en-US" altLang="en-US" sz="4800" b="1" u="sng" dirty="0" err="1"/>
              <a:t>lí</a:t>
            </a:r>
            <a:endParaRPr lang="en-US" altLang="en-US" sz="4800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577734" y="400050"/>
            <a:ext cx="238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 b="1"/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4158886" y="400050"/>
            <a:ext cx="35573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00"/>
                </a:solidFill>
              </a:rPr>
              <a:t>Mục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tiêu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438150" y="1328699"/>
            <a:ext cx="104479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/>
              <a:t>Ghi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nhớ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tên</a:t>
            </a:r>
            <a:r>
              <a:rPr lang="en-US" altLang="en-US" sz="4400" b="1" dirty="0"/>
              <a:t> 4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endParaRPr lang="en-US" altLang="en-US" sz="4400" b="1" dirty="0"/>
          </a:p>
        </p:txBody>
      </p: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438149" y="2307431"/>
            <a:ext cx="104479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   </a:t>
            </a:r>
            <a:r>
              <a:rPr lang="en-US" altLang="en-US" sz="4400" b="1" dirty="0" err="1"/>
              <a:t>Nhận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biết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nêu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vị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trí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từng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đồ</a:t>
            </a:r>
            <a:endParaRPr lang="en-US" altLang="en-US" sz="4400" b="1" dirty="0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auto">
          <a:xfrm>
            <a:off x="349832" y="3800644"/>
            <a:ext cx="1117541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  </a:t>
            </a:r>
            <a:r>
              <a:rPr lang="en-US" altLang="en-US" sz="4400" b="1" dirty="0" err="1"/>
              <a:t>Sử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dụng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bảng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số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liệu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đồ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để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tìm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một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số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đặc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điểm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nổi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bật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về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diện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tích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sâu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mỗi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07964"/>
            <a:ext cx="6477000" cy="5501104"/>
          </a:xfr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446089"/>
            <a:ext cx="457472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gấp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mấy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địa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tên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dương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mà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em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biết</a:t>
            </a:r>
            <a:r>
              <a:rPr lang="en-US" altLang="en-US" sz="40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endParaRPr lang="en-US" altLang="en-US" sz="4000" b="1" spc="-7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3606" y="37875"/>
            <a:ext cx="37572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dương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gấp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mấy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lục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địa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endParaRPr lang="en-US" altLang="en-US" sz="4000" b="1" spc="-70" dirty="0">
              <a:latin typeface="Arial" charset="0"/>
              <a:cs typeface="Arial" charset="0"/>
            </a:endParaRPr>
          </a:p>
        </p:txBody>
      </p:sp>
      <p:pic>
        <p:nvPicPr>
          <p:cNvPr id="9218" name="Picture 4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1" y="280988"/>
            <a:ext cx="7086599" cy="5662612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2592420"/>
            <a:ext cx="4329793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     </a:t>
            </a:r>
            <a:r>
              <a:rPr lang="en-US" altLang="en-US" sz="4000" b="1" dirty="0" err="1"/>
              <a:t>Các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dương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chiếm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một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diện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tích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rất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rộng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lớn</a:t>
            </a:r>
            <a:r>
              <a:rPr lang="en-US" altLang="en-US" sz="4000" b="1" dirty="0"/>
              <a:t>, </a:t>
            </a:r>
            <a:r>
              <a:rPr lang="en-US" altLang="en-US" sz="4000" b="1" dirty="0" err="1"/>
              <a:t>gấp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gần</a:t>
            </a:r>
            <a:r>
              <a:rPr lang="en-US" altLang="en-US" sz="4000" b="1" dirty="0"/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3</a:t>
            </a:r>
            <a:r>
              <a:rPr lang="en-US" altLang="en-US" sz="4000" b="1" dirty="0"/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lần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diện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tích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các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lục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địa</a:t>
            </a:r>
            <a:r>
              <a:rPr lang="en-US" altLang="en-US" sz="4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7650" y="143307"/>
            <a:ext cx="47305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tên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dương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mà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em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spc="-70" dirty="0" err="1">
                <a:solidFill>
                  <a:srgbClr val="FF0000"/>
                </a:solidFill>
                <a:latin typeface="Arial" charset="0"/>
                <a:cs typeface="Arial" charset="0"/>
              </a:rPr>
              <a:t>biết</a:t>
            </a:r>
            <a:r>
              <a:rPr lang="en-US" altLang="en-US" sz="4400" b="1" spc="-7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altLang="en-US" sz="4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4400" b="1" dirty="0">
                <a:latin typeface="Arial" charset="0"/>
                <a:cs typeface="Arial" charset="0"/>
              </a:rPr>
              <a:t> </a:t>
            </a:r>
            <a:endParaRPr lang="en-US" altLang="en-US" sz="4400" b="1" spc="-70" dirty="0">
              <a:latin typeface="Arial" charset="0"/>
              <a:cs typeface="Arial" charset="0"/>
            </a:endParaRPr>
          </a:p>
        </p:txBody>
      </p:sp>
      <p:pic>
        <p:nvPicPr>
          <p:cNvPr id="10242" name="Picture 4" descr="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430213"/>
            <a:ext cx="5943600" cy="5018087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7650" y="2430066"/>
            <a:ext cx="5195900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đó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:  </a:t>
            </a:r>
            <a:r>
              <a:rPr lang="en-US" altLang="en-US" sz="4400" b="1" dirty="0" err="1"/>
              <a:t>Thái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Đại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Tây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Ấn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Độ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và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Bắc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Dương</a:t>
            </a:r>
            <a:r>
              <a:rPr lang="en-US" altLang="en-US" sz="4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Pages>0</Pages>
  <Words>844</Words>
  <Characters>0</Characters>
  <Application>Microsoft Office PowerPoint</Application>
  <DocSecurity>0</DocSecurity>
  <PresentationFormat>Custom</PresentationFormat>
  <Lines>0</Lines>
  <Paragraphs>175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Nguyen </cp:lastModifiedBy>
  <cp:revision>79</cp:revision>
  <dcterms:created xsi:type="dcterms:W3CDTF">2013-11-15T06:11:31Z</dcterms:created>
  <dcterms:modified xsi:type="dcterms:W3CDTF">2023-04-13T09:24:39Z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