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Quicksand"/>
      <p:regular r:id="rId33"/>
      <p:bold r:id="rId34"/>
    </p:embeddedFont>
    <p:embeddedFont>
      <p:font typeface="Questrial"/>
      <p:regular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0" roundtripDataSignature="AMtx7mhlwSXTTy1S6piQBdRkg7HOlmTH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Quicksand-regular.fntdata"/><Relationship Id="rId32" Type="http://schemas.openxmlformats.org/officeDocument/2006/relationships/slide" Target="slides/slide28.xml"/><Relationship Id="rId35" Type="http://schemas.openxmlformats.org/officeDocument/2006/relationships/font" Target="fonts/Questrial-regular.fntdata"/><Relationship Id="rId34" Type="http://schemas.openxmlformats.org/officeDocument/2006/relationships/font" Target="fonts/Quicksand-bold.fntdata"/><Relationship Id="rId37" Type="http://schemas.openxmlformats.org/officeDocument/2006/relationships/font" Target="fonts/OpenSans-bold.fntdata"/><Relationship Id="rId36" Type="http://schemas.openxmlformats.org/officeDocument/2006/relationships/font" Target="fonts/OpenSans-regular.fntdata"/><Relationship Id="rId39" Type="http://schemas.openxmlformats.org/officeDocument/2006/relationships/font" Target="fonts/OpenSans-boldItalic.fntdata"/><Relationship Id="rId38" Type="http://schemas.openxmlformats.org/officeDocument/2006/relationships/font" Target="fonts/OpenSans-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SG"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SG"/>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0" name="Shape 10"/>
        <p:cNvGrpSpPr/>
        <p:nvPr/>
      </p:nvGrpSpPr>
      <p:grpSpPr>
        <a:xfrm>
          <a:off x="0" y="0"/>
          <a:ext cx="0" cy="0"/>
          <a:chOff x="0" y="0"/>
          <a:chExt cx="0" cy="0"/>
        </a:xfrm>
      </p:grpSpPr>
    </p:spTree>
  </p:cSld>
  <p:clrMapOvr>
    <a:masterClrMapping/>
  </p:clrMapOvr>
  <p:transition advClick="0"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空白">
  <p:cSld name="61_空白">
    <p:spTree>
      <p:nvGrpSpPr>
        <p:cNvPr id="34" name="Shape 34"/>
        <p:cNvGrpSpPr/>
        <p:nvPr/>
      </p:nvGrpSpPr>
      <p:grpSpPr>
        <a:xfrm>
          <a:off x="0" y="0"/>
          <a:ext cx="0" cy="0"/>
          <a:chOff x="0" y="0"/>
          <a:chExt cx="0" cy="0"/>
        </a:xfrm>
      </p:grpSpPr>
      <p:sp>
        <p:nvSpPr>
          <p:cNvPr id="35" name="Google Shape;35;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3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空白">
  <p:cSld name="60_空白">
    <p:spTree>
      <p:nvGrpSpPr>
        <p:cNvPr id="38" name="Shape 38"/>
        <p:cNvGrpSpPr/>
        <p:nvPr/>
      </p:nvGrpSpPr>
      <p:grpSpPr>
        <a:xfrm>
          <a:off x="0" y="0"/>
          <a:ext cx="0" cy="0"/>
          <a:chOff x="0" y="0"/>
          <a:chExt cx="0" cy="0"/>
        </a:xfrm>
      </p:grpSpPr>
      <p:sp>
        <p:nvSpPr>
          <p:cNvPr id="39" name="Google Shape;39;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4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空白">
  <p:cSld name="59_空白">
    <p:spTree>
      <p:nvGrpSpPr>
        <p:cNvPr id="42" name="Shape 42"/>
        <p:cNvGrpSpPr/>
        <p:nvPr/>
      </p:nvGrpSpPr>
      <p:grpSpPr>
        <a:xfrm>
          <a:off x="0" y="0"/>
          <a:ext cx="0" cy="0"/>
          <a:chOff x="0" y="0"/>
          <a:chExt cx="0" cy="0"/>
        </a:xfrm>
      </p:grpSpPr>
      <p:sp>
        <p:nvSpPr>
          <p:cNvPr id="43" name="Google Shape;43;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空白">
  <p:cSld name="58_空白">
    <p:spTree>
      <p:nvGrpSpPr>
        <p:cNvPr id="46" name="Shape 46"/>
        <p:cNvGrpSpPr/>
        <p:nvPr/>
      </p:nvGrpSpPr>
      <p:grpSpPr>
        <a:xfrm>
          <a:off x="0" y="0"/>
          <a:ext cx="0" cy="0"/>
          <a:chOff x="0" y="0"/>
          <a:chExt cx="0" cy="0"/>
        </a:xfrm>
      </p:grpSpPr>
      <p:sp>
        <p:nvSpPr>
          <p:cNvPr id="47" name="Google Shape;47;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4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空白">
  <p:cSld name="57_空白">
    <p:spTree>
      <p:nvGrpSpPr>
        <p:cNvPr id="50" name="Shape 50"/>
        <p:cNvGrpSpPr/>
        <p:nvPr/>
      </p:nvGrpSpPr>
      <p:grpSpPr>
        <a:xfrm>
          <a:off x="0" y="0"/>
          <a:ext cx="0" cy="0"/>
          <a:chOff x="0" y="0"/>
          <a:chExt cx="0" cy="0"/>
        </a:xfrm>
      </p:grpSpPr>
      <p:sp>
        <p:nvSpPr>
          <p:cNvPr id="51" name="Google Shape;51;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空白">
  <p:cSld name="56_空白">
    <p:spTree>
      <p:nvGrpSpPr>
        <p:cNvPr id="54" name="Shape 54"/>
        <p:cNvGrpSpPr/>
        <p:nvPr/>
      </p:nvGrpSpPr>
      <p:grpSpPr>
        <a:xfrm>
          <a:off x="0" y="0"/>
          <a:ext cx="0" cy="0"/>
          <a:chOff x="0" y="0"/>
          <a:chExt cx="0" cy="0"/>
        </a:xfrm>
      </p:grpSpPr>
      <p:sp>
        <p:nvSpPr>
          <p:cNvPr id="55" name="Google Shape;55;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空白">
  <p:cSld name="55_空白">
    <p:spTree>
      <p:nvGrpSpPr>
        <p:cNvPr id="58" name="Shape 58"/>
        <p:cNvGrpSpPr/>
        <p:nvPr/>
      </p:nvGrpSpPr>
      <p:grpSpPr>
        <a:xfrm>
          <a:off x="0" y="0"/>
          <a:ext cx="0" cy="0"/>
          <a:chOff x="0" y="0"/>
          <a:chExt cx="0" cy="0"/>
        </a:xfrm>
      </p:grpSpPr>
      <p:sp>
        <p:nvSpPr>
          <p:cNvPr id="59" name="Google Shape;59;p4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4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4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空白">
  <p:cSld name="54_空白">
    <p:spTree>
      <p:nvGrpSpPr>
        <p:cNvPr id="62" name="Shape 62"/>
        <p:cNvGrpSpPr/>
        <p:nvPr/>
      </p:nvGrpSpPr>
      <p:grpSpPr>
        <a:xfrm>
          <a:off x="0" y="0"/>
          <a:ext cx="0" cy="0"/>
          <a:chOff x="0" y="0"/>
          <a:chExt cx="0" cy="0"/>
        </a:xfrm>
      </p:grpSpPr>
      <p:sp>
        <p:nvSpPr>
          <p:cNvPr id="63" name="Google Shape;63;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4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空白">
  <p:cSld name="53_空白">
    <p:spTree>
      <p:nvGrpSpPr>
        <p:cNvPr id="66" name="Shape 66"/>
        <p:cNvGrpSpPr/>
        <p:nvPr/>
      </p:nvGrpSpPr>
      <p:grpSpPr>
        <a:xfrm>
          <a:off x="0" y="0"/>
          <a:ext cx="0" cy="0"/>
          <a:chOff x="0" y="0"/>
          <a:chExt cx="0" cy="0"/>
        </a:xfrm>
      </p:grpSpPr>
      <p:sp>
        <p:nvSpPr>
          <p:cNvPr id="67" name="Google Shape;67;p4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4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空白">
  <p:cSld name="52_空白">
    <p:spTree>
      <p:nvGrpSpPr>
        <p:cNvPr id="70" name="Shape 70"/>
        <p:cNvGrpSpPr/>
        <p:nvPr/>
      </p:nvGrpSpPr>
      <p:grpSpPr>
        <a:xfrm>
          <a:off x="0" y="0"/>
          <a:ext cx="0" cy="0"/>
          <a:chOff x="0" y="0"/>
          <a:chExt cx="0" cy="0"/>
        </a:xfrm>
      </p:grpSpPr>
      <p:sp>
        <p:nvSpPr>
          <p:cNvPr id="71" name="Google Shape;71;p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4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 name="Shape 11"/>
        <p:cNvGrpSpPr/>
        <p:nvPr/>
      </p:nvGrpSpPr>
      <p:grpSpPr>
        <a:xfrm>
          <a:off x="0" y="0"/>
          <a:ext cx="0" cy="0"/>
          <a:chOff x="0" y="0"/>
          <a:chExt cx="0" cy="0"/>
        </a:xfrm>
      </p:grpSpPr>
      <p:sp>
        <p:nvSpPr>
          <p:cNvPr id="12" name="Google Shape;12;p3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空白">
  <p:cSld name="51_空白">
    <p:spTree>
      <p:nvGrpSpPr>
        <p:cNvPr id="74" name="Shape 74"/>
        <p:cNvGrpSpPr/>
        <p:nvPr/>
      </p:nvGrpSpPr>
      <p:grpSpPr>
        <a:xfrm>
          <a:off x="0" y="0"/>
          <a:ext cx="0" cy="0"/>
          <a:chOff x="0" y="0"/>
          <a:chExt cx="0" cy="0"/>
        </a:xfrm>
      </p:grpSpPr>
      <p:sp>
        <p:nvSpPr>
          <p:cNvPr id="75" name="Google Shape;75;p4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4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4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空白">
  <p:cSld name="50_空白">
    <p:spTree>
      <p:nvGrpSpPr>
        <p:cNvPr id="78" name="Shape 78"/>
        <p:cNvGrpSpPr/>
        <p:nvPr/>
      </p:nvGrpSpPr>
      <p:grpSpPr>
        <a:xfrm>
          <a:off x="0" y="0"/>
          <a:ext cx="0" cy="0"/>
          <a:chOff x="0" y="0"/>
          <a:chExt cx="0" cy="0"/>
        </a:xfrm>
      </p:grpSpPr>
      <p:sp>
        <p:nvSpPr>
          <p:cNvPr id="79" name="Google Shape;79;p5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5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空白">
  <p:cSld name="49_空白">
    <p:spTree>
      <p:nvGrpSpPr>
        <p:cNvPr id="82" name="Shape 82"/>
        <p:cNvGrpSpPr/>
        <p:nvPr/>
      </p:nvGrpSpPr>
      <p:grpSpPr>
        <a:xfrm>
          <a:off x="0" y="0"/>
          <a:ext cx="0" cy="0"/>
          <a:chOff x="0" y="0"/>
          <a:chExt cx="0" cy="0"/>
        </a:xfrm>
      </p:grpSpPr>
      <p:sp>
        <p:nvSpPr>
          <p:cNvPr id="83" name="Google Shape;83;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空白">
  <p:cSld name="48_空白">
    <p:spTree>
      <p:nvGrpSpPr>
        <p:cNvPr id="86" name="Shape 86"/>
        <p:cNvGrpSpPr/>
        <p:nvPr/>
      </p:nvGrpSpPr>
      <p:grpSpPr>
        <a:xfrm>
          <a:off x="0" y="0"/>
          <a:ext cx="0" cy="0"/>
          <a:chOff x="0" y="0"/>
          <a:chExt cx="0" cy="0"/>
        </a:xfrm>
      </p:grpSpPr>
      <p:sp>
        <p:nvSpPr>
          <p:cNvPr id="87" name="Google Shape;87;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空白">
  <p:cSld name="47_空白">
    <p:spTree>
      <p:nvGrpSpPr>
        <p:cNvPr id="90" name="Shape 90"/>
        <p:cNvGrpSpPr/>
        <p:nvPr/>
      </p:nvGrpSpPr>
      <p:grpSpPr>
        <a:xfrm>
          <a:off x="0" y="0"/>
          <a:ext cx="0" cy="0"/>
          <a:chOff x="0" y="0"/>
          <a:chExt cx="0" cy="0"/>
        </a:xfrm>
      </p:grpSpPr>
      <p:sp>
        <p:nvSpPr>
          <p:cNvPr id="91" name="Google Shape;91;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5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空白">
  <p:cSld name="46_空白">
    <p:spTree>
      <p:nvGrpSpPr>
        <p:cNvPr id="94" name="Shape 94"/>
        <p:cNvGrpSpPr/>
        <p:nvPr/>
      </p:nvGrpSpPr>
      <p:grpSpPr>
        <a:xfrm>
          <a:off x="0" y="0"/>
          <a:ext cx="0" cy="0"/>
          <a:chOff x="0" y="0"/>
          <a:chExt cx="0" cy="0"/>
        </a:xfrm>
      </p:grpSpPr>
      <p:sp>
        <p:nvSpPr>
          <p:cNvPr id="95" name="Google Shape;95;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空白">
  <p:cSld name="45_空白">
    <p:spTree>
      <p:nvGrpSpPr>
        <p:cNvPr id="98" name="Shape 98"/>
        <p:cNvGrpSpPr/>
        <p:nvPr/>
      </p:nvGrpSpPr>
      <p:grpSpPr>
        <a:xfrm>
          <a:off x="0" y="0"/>
          <a:ext cx="0" cy="0"/>
          <a:chOff x="0" y="0"/>
          <a:chExt cx="0" cy="0"/>
        </a:xfrm>
      </p:grpSpPr>
      <p:sp>
        <p:nvSpPr>
          <p:cNvPr id="99" name="Google Shape;99;p5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5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5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空白">
  <p:cSld name="44_空白">
    <p:spTree>
      <p:nvGrpSpPr>
        <p:cNvPr id="102" name="Shape 102"/>
        <p:cNvGrpSpPr/>
        <p:nvPr/>
      </p:nvGrpSpPr>
      <p:grpSpPr>
        <a:xfrm>
          <a:off x="0" y="0"/>
          <a:ext cx="0" cy="0"/>
          <a:chOff x="0" y="0"/>
          <a:chExt cx="0" cy="0"/>
        </a:xfrm>
      </p:grpSpPr>
      <p:sp>
        <p:nvSpPr>
          <p:cNvPr id="103" name="Google Shape;103;p5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5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5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空白">
  <p:cSld name="43_空白">
    <p:spTree>
      <p:nvGrpSpPr>
        <p:cNvPr id="106" name="Shape 106"/>
        <p:cNvGrpSpPr/>
        <p:nvPr/>
      </p:nvGrpSpPr>
      <p:grpSpPr>
        <a:xfrm>
          <a:off x="0" y="0"/>
          <a:ext cx="0" cy="0"/>
          <a:chOff x="0" y="0"/>
          <a:chExt cx="0" cy="0"/>
        </a:xfrm>
      </p:grpSpPr>
      <p:sp>
        <p:nvSpPr>
          <p:cNvPr id="107" name="Google Shape;107;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5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空白">
  <p:cSld name="42_空白">
    <p:spTree>
      <p:nvGrpSpPr>
        <p:cNvPr id="110" name="Shape 110"/>
        <p:cNvGrpSpPr/>
        <p:nvPr/>
      </p:nvGrpSpPr>
      <p:grpSpPr>
        <a:xfrm>
          <a:off x="0" y="0"/>
          <a:ext cx="0" cy="0"/>
          <a:chOff x="0" y="0"/>
          <a:chExt cx="0" cy="0"/>
        </a:xfrm>
      </p:grpSpPr>
      <p:sp>
        <p:nvSpPr>
          <p:cNvPr id="111" name="Google Shape;111;p5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5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5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标题幻灯片">
  <p:cSld name="3_标题幻灯片">
    <p:spTree>
      <p:nvGrpSpPr>
        <p:cNvPr id="15" name="Shape 15"/>
        <p:cNvGrpSpPr/>
        <p:nvPr/>
      </p:nvGrpSpPr>
      <p:grpSpPr>
        <a:xfrm>
          <a:off x="0" y="0"/>
          <a:ext cx="0" cy="0"/>
          <a:chOff x="0" y="0"/>
          <a:chExt cx="0" cy="0"/>
        </a:xfrm>
      </p:grpSpPr>
    </p:spTree>
  </p:cSld>
  <p:clrMapOvr>
    <a:masterClrMapping/>
  </p:clrMapOvr>
  <p:transition advClick="0" spd="slow" p14:dur="1500">
    <p:random/>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空白">
  <p:cSld name="41_空白">
    <p:spTree>
      <p:nvGrpSpPr>
        <p:cNvPr id="114" name="Shape 114"/>
        <p:cNvGrpSpPr/>
        <p:nvPr/>
      </p:nvGrpSpPr>
      <p:grpSpPr>
        <a:xfrm>
          <a:off x="0" y="0"/>
          <a:ext cx="0" cy="0"/>
          <a:chOff x="0" y="0"/>
          <a:chExt cx="0" cy="0"/>
        </a:xfrm>
      </p:grpSpPr>
      <p:sp>
        <p:nvSpPr>
          <p:cNvPr id="115" name="Google Shape;115;p5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5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5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空白">
  <p:cSld name="40_空白">
    <p:spTree>
      <p:nvGrpSpPr>
        <p:cNvPr id="118" name="Shape 118"/>
        <p:cNvGrpSpPr/>
        <p:nvPr/>
      </p:nvGrpSpPr>
      <p:grpSpPr>
        <a:xfrm>
          <a:off x="0" y="0"/>
          <a:ext cx="0" cy="0"/>
          <a:chOff x="0" y="0"/>
          <a:chExt cx="0" cy="0"/>
        </a:xfrm>
      </p:grpSpPr>
      <p:sp>
        <p:nvSpPr>
          <p:cNvPr id="119" name="Google Shape;119;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0" name="Google Shape;120;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p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空白">
  <p:cSld name="39_空白">
    <p:spTree>
      <p:nvGrpSpPr>
        <p:cNvPr id="122" name="Shape 122"/>
        <p:cNvGrpSpPr/>
        <p:nvPr/>
      </p:nvGrpSpPr>
      <p:grpSpPr>
        <a:xfrm>
          <a:off x="0" y="0"/>
          <a:ext cx="0" cy="0"/>
          <a:chOff x="0" y="0"/>
          <a:chExt cx="0" cy="0"/>
        </a:xfrm>
      </p:grpSpPr>
      <p:sp>
        <p:nvSpPr>
          <p:cNvPr id="123" name="Google Shape;123;p6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6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6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空白">
  <p:cSld name="38_空白">
    <p:spTree>
      <p:nvGrpSpPr>
        <p:cNvPr id="126" name="Shape 126"/>
        <p:cNvGrpSpPr/>
        <p:nvPr/>
      </p:nvGrpSpPr>
      <p:grpSpPr>
        <a:xfrm>
          <a:off x="0" y="0"/>
          <a:ext cx="0" cy="0"/>
          <a:chOff x="0" y="0"/>
          <a:chExt cx="0" cy="0"/>
        </a:xfrm>
      </p:grpSpPr>
      <p:sp>
        <p:nvSpPr>
          <p:cNvPr id="127" name="Google Shape;127;p6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 name="Google Shape;128;p6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6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空白">
  <p:cSld name="37_空白">
    <p:spTree>
      <p:nvGrpSpPr>
        <p:cNvPr id="130" name="Shape 130"/>
        <p:cNvGrpSpPr/>
        <p:nvPr/>
      </p:nvGrpSpPr>
      <p:grpSpPr>
        <a:xfrm>
          <a:off x="0" y="0"/>
          <a:ext cx="0" cy="0"/>
          <a:chOff x="0" y="0"/>
          <a:chExt cx="0" cy="0"/>
        </a:xfrm>
      </p:grpSpPr>
      <p:sp>
        <p:nvSpPr>
          <p:cNvPr id="131" name="Google Shape;131;p6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 name="Google Shape;132;p6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3" name="Google Shape;133;p6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空白">
  <p:cSld name="36_空白">
    <p:spTree>
      <p:nvGrpSpPr>
        <p:cNvPr id="134" name="Shape 134"/>
        <p:cNvGrpSpPr/>
        <p:nvPr/>
      </p:nvGrpSpPr>
      <p:grpSpPr>
        <a:xfrm>
          <a:off x="0" y="0"/>
          <a:ext cx="0" cy="0"/>
          <a:chOff x="0" y="0"/>
          <a:chExt cx="0" cy="0"/>
        </a:xfrm>
      </p:grpSpPr>
      <p:sp>
        <p:nvSpPr>
          <p:cNvPr id="135" name="Google Shape;135;p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6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6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空白">
  <p:cSld name="35_空白">
    <p:spTree>
      <p:nvGrpSpPr>
        <p:cNvPr id="138" name="Shape 138"/>
        <p:cNvGrpSpPr/>
        <p:nvPr/>
      </p:nvGrpSpPr>
      <p:grpSpPr>
        <a:xfrm>
          <a:off x="0" y="0"/>
          <a:ext cx="0" cy="0"/>
          <a:chOff x="0" y="0"/>
          <a:chExt cx="0" cy="0"/>
        </a:xfrm>
      </p:grpSpPr>
      <p:sp>
        <p:nvSpPr>
          <p:cNvPr id="139" name="Google Shape;139;p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0" name="Google Shape;140;p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 name="Google Shape;141;p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空白">
  <p:cSld name="34_空白">
    <p:spTree>
      <p:nvGrpSpPr>
        <p:cNvPr id="142" name="Shape 142"/>
        <p:cNvGrpSpPr/>
        <p:nvPr/>
      </p:nvGrpSpPr>
      <p:grpSpPr>
        <a:xfrm>
          <a:off x="0" y="0"/>
          <a:ext cx="0" cy="0"/>
          <a:chOff x="0" y="0"/>
          <a:chExt cx="0" cy="0"/>
        </a:xfrm>
      </p:grpSpPr>
      <p:sp>
        <p:nvSpPr>
          <p:cNvPr id="143" name="Google Shape;143;p6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6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6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空白">
  <p:cSld name="33_空白">
    <p:spTree>
      <p:nvGrpSpPr>
        <p:cNvPr id="146" name="Shape 146"/>
        <p:cNvGrpSpPr/>
        <p:nvPr/>
      </p:nvGrpSpPr>
      <p:grpSpPr>
        <a:xfrm>
          <a:off x="0" y="0"/>
          <a:ext cx="0" cy="0"/>
          <a:chOff x="0" y="0"/>
          <a:chExt cx="0" cy="0"/>
        </a:xfrm>
      </p:grpSpPr>
      <p:sp>
        <p:nvSpPr>
          <p:cNvPr id="147" name="Google Shape;147;p6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p6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6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空白">
  <p:cSld name="32_空白">
    <p:spTree>
      <p:nvGrpSpPr>
        <p:cNvPr id="150" name="Shape 150"/>
        <p:cNvGrpSpPr/>
        <p:nvPr/>
      </p:nvGrpSpPr>
      <p:grpSpPr>
        <a:xfrm>
          <a:off x="0" y="0"/>
          <a:ext cx="0" cy="0"/>
          <a:chOff x="0" y="0"/>
          <a:chExt cx="0" cy="0"/>
        </a:xfrm>
      </p:grpSpPr>
      <p:sp>
        <p:nvSpPr>
          <p:cNvPr id="151" name="Google Shape;151;p6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 name="Google Shape;152;p6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6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标题幻灯片">
  <p:cSld name="2_标题幻灯片">
    <p:spTree>
      <p:nvGrpSpPr>
        <p:cNvPr id="16" name="Shape 16"/>
        <p:cNvGrpSpPr/>
        <p:nvPr/>
      </p:nvGrpSpPr>
      <p:grpSpPr>
        <a:xfrm>
          <a:off x="0" y="0"/>
          <a:ext cx="0" cy="0"/>
          <a:chOff x="0" y="0"/>
          <a:chExt cx="0" cy="0"/>
        </a:xfrm>
      </p:grpSpPr>
    </p:spTree>
  </p:cSld>
  <p:clrMapOvr>
    <a:masterClrMapping/>
  </p:clrMapOvr>
  <p:transition advClick="0" spd="slow" p14:dur="1500">
    <p:random/>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空白">
  <p:cSld name="31_空白">
    <p:spTree>
      <p:nvGrpSpPr>
        <p:cNvPr id="154" name="Shape 154"/>
        <p:cNvGrpSpPr/>
        <p:nvPr/>
      </p:nvGrpSpPr>
      <p:grpSpPr>
        <a:xfrm>
          <a:off x="0" y="0"/>
          <a:ext cx="0" cy="0"/>
          <a:chOff x="0" y="0"/>
          <a:chExt cx="0" cy="0"/>
        </a:xfrm>
      </p:grpSpPr>
      <p:sp>
        <p:nvSpPr>
          <p:cNvPr id="155" name="Google Shape;155;p6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p6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6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空白">
  <p:cSld name="30_空白">
    <p:spTree>
      <p:nvGrpSpPr>
        <p:cNvPr id="158" name="Shape 158"/>
        <p:cNvGrpSpPr/>
        <p:nvPr/>
      </p:nvGrpSpPr>
      <p:grpSpPr>
        <a:xfrm>
          <a:off x="0" y="0"/>
          <a:ext cx="0" cy="0"/>
          <a:chOff x="0" y="0"/>
          <a:chExt cx="0" cy="0"/>
        </a:xfrm>
      </p:grpSpPr>
      <p:sp>
        <p:nvSpPr>
          <p:cNvPr id="159" name="Google Shape;159;p7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7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1" name="Google Shape;161;p7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空白">
  <p:cSld name="29_空白">
    <p:spTree>
      <p:nvGrpSpPr>
        <p:cNvPr id="162" name="Shape 162"/>
        <p:cNvGrpSpPr/>
        <p:nvPr/>
      </p:nvGrpSpPr>
      <p:grpSpPr>
        <a:xfrm>
          <a:off x="0" y="0"/>
          <a:ext cx="0" cy="0"/>
          <a:chOff x="0" y="0"/>
          <a:chExt cx="0" cy="0"/>
        </a:xfrm>
      </p:grpSpPr>
      <p:sp>
        <p:nvSpPr>
          <p:cNvPr id="163" name="Google Shape;163;p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7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5" name="Google Shape;165;p7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空白">
  <p:cSld name="28_空白">
    <p:spTree>
      <p:nvGrpSpPr>
        <p:cNvPr id="166" name="Shape 166"/>
        <p:cNvGrpSpPr/>
        <p:nvPr/>
      </p:nvGrpSpPr>
      <p:grpSpPr>
        <a:xfrm>
          <a:off x="0" y="0"/>
          <a:ext cx="0" cy="0"/>
          <a:chOff x="0" y="0"/>
          <a:chExt cx="0" cy="0"/>
        </a:xfrm>
      </p:grpSpPr>
      <p:sp>
        <p:nvSpPr>
          <p:cNvPr id="167" name="Google Shape;167;p7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7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 name="Google Shape;169;p7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空白">
  <p:cSld name="27_空白">
    <p:spTree>
      <p:nvGrpSpPr>
        <p:cNvPr id="170" name="Shape 170"/>
        <p:cNvGrpSpPr/>
        <p:nvPr/>
      </p:nvGrpSpPr>
      <p:grpSpPr>
        <a:xfrm>
          <a:off x="0" y="0"/>
          <a:ext cx="0" cy="0"/>
          <a:chOff x="0" y="0"/>
          <a:chExt cx="0" cy="0"/>
        </a:xfrm>
      </p:grpSpPr>
      <p:sp>
        <p:nvSpPr>
          <p:cNvPr id="171" name="Google Shape;171;p7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7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7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空白">
  <p:cSld name="26_空白">
    <p:spTree>
      <p:nvGrpSpPr>
        <p:cNvPr id="174" name="Shape 174"/>
        <p:cNvGrpSpPr/>
        <p:nvPr/>
      </p:nvGrpSpPr>
      <p:grpSpPr>
        <a:xfrm>
          <a:off x="0" y="0"/>
          <a:ext cx="0" cy="0"/>
          <a:chOff x="0" y="0"/>
          <a:chExt cx="0" cy="0"/>
        </a:xfrm>
      </p:grpSpPr>
      <p:sp>
        <p:nvSpPr>
          <p:cNvPr id="175" name="Google Shape;175;p7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6" name="Google Shape;176;p7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7" name="Google Shape;177;p7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空白">
  <p:cSld name="25_空白">
    <p:spTree>
      <p:nvGrpSpPr>
        <p:cNvPr id="178" name="Shape 178"/>
        <p:cNvGrpSpPr/>
        <p:nvPr/>
      </p:nvGrpSpPr>
      <p:grpSpPr>
        <a:xfrm>
          <a:off x="0" y="0"/>
          <a:ext cx="0" cy="0"/>
          <a:chOff x="0" y="0"/>
          <a:chExt cx="0" cy="0"/>
        </a:xfrm>
      </p:grpSpPr>
      <p:sp>
        <p:nvSpPr>
          <p:cNvPr id="179" name="Google Shape;179;p7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7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1" name="Google Shape;181;p7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空白">
  <p:cSld name="24_空白">
    <p:spTree>
      <p:nvGrpSpPr>
        <p:cNvPr id="182" name="Shape 182"/>
        <p:cNvGrpSpPr/>
        <p:nvPr/>
      </p:nvGrpSpPr>
      <p:grpSpPr>
        <a:xfrm>
          <a:off x="0" y="0"/>
          <a:ext cx="0" cy="0"/>
          <a:chOff x="0" y="0"/>
          <a:chExt cx="0" cy="0"/>
        </a:xfrm>
      </p:grpSpPr>
      <p:sp>
        <p:nvSpPr>
          <p:cNvPr id="183" name="Google Shape;183;p7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7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7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空白">
  <p:cSld name="23_空白">
    <p:spTree>
      <p:nvGrpSpPr>
        <p:cNvPr id="186" name="Shape 186"/>
        <p:cNvGrpSpPr/>
        <p:nvPr/>
      </p:nvGrpSpPr>
      <p:grpSpPr>
        <a:xfrm>
          <a:off x="0" y="0"/>
          <a:ext cx="0" cy="0"/>
          <a:chOff x="0" y="0"/>
          <a:chExt cx="0" cy="0"/>
        </a:xfrm>
      </p:grpSpPr>
      <p:sp>
        <p:nvSpPr>
          <p:cNvPr id="187" name="Google Shape;187;p7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8" name="Google Shape;188;p7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7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空白">
  <p:cSld name="22_空白">
    <p:spTree>
      <p:nvGrpSpPr>
        <p:cNvPr id="190" name="Shape 190"/>
        <p:cNvGrpSpPr/>
        <p:nvPr/>
      </p:nvGrpSpPr>
      <p:grpSpPr>
        <a:xfrm>
          <a:off x="0" y="0"/>
          <a:ext cx="0" cy="0"/>
          <a:chOff x="0" y="0"/>
          <a:chExt cx="0" cy="0"/>
        </a:xfrm>
      </p:grpSpPr>
      <p:sp>
        <p:nvSpPr>
          <p:cNvPr id="191" name="Google Shape;191;p7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2" name="Google Shape;192;p7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3" name="Google Shape;193;p7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幻灯片">
  <p:cSld name="1_标题幻灯片">
    <p:spTree>
      <p:nvGrpSpPr>
        <p:cNvPr id="17" name="Shape 17"/>
        <p:cNvGrpSpPr/>
        <p:nvPr/>
      </p:nvGrpSpPr>
      <p:grpSpPr>
        <a:xfrm>
          <a:off x="0" y="0"/>
          <a:ext cx="0" cy="0"/>
          <a:chOff x="0" y="0"/>
          <a:chExt cx="0" cy="0"/>
        </a:xfrm>
      </p:grpSpPr>
    </p:spTree>
  </p:cSld>
  <p:clrMapOvr>
    <a:masterClrMapping/>
  </p:clrMapOvr>
  <p:transition advClick="0" spd="slow" p14:dur="1500">
    <p:random/>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空白">
  <p:cSld name="21_空白">
    <p:spTree>
      <p:nvGrpSpPr>
        <p:cNvPr id="194" name="Shape 194"/>
        <p:cNvGrpSpPr/>
        <p:nvPr/>
      </p:nvGrpSpPr>
      <p:grpSpPr>
        <a:xfrm>
          <a:off x="0" y="0"/>
          <a:ext cx="0" cy="0"/>
          <a:chOff x="0" y="0"/>
          <a:chExt cx="0" cy="0"/>
        </a:xfrm>
      </p:grpSpPr>
      <p:sp>
        <p:nvSpPr>
          <p:cNvPr id="195" name="Google Shape;195;p7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6" name="Google Shape;196;p7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7" name="Google Shape;197;p7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空白">
  <p:cSld name="20_空白">
    <p:spTree>
      <p:nvGrpSpPr>
        <p:cNvPr id="198" name="Shape 198"/>
        <p:cNvGrpSpPr/>
        <p:nvPr/>
      </p:nvGrpSpPr>
      <p:grpSpPr>
        <a:xfrm>
          <a:off x="0" y="0"/>
          <a:ext cx="0" cy="0"/>
          <a:chOff x="0" y="0"/>
          <a:chExt cx="0" cy="0"/>
        </a:xfrm>
      </p:grpSpPr>
      <p:sp>
        <p:nvSpPr>
          <p:cNvPr id="199" name="Google Shape;199;p8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0" name="Google Shape;200;p8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1" name="Google Shape;201;p8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空白">
  <p:cSld name="19_空白">
    <p:spTree>
      <p:nvGrpSpPr>
        <p:cNvPr id="202" name="Shape 202"/>
        <p:cNvGrpSpPr/>
        <p:nvPr/>
      </p:nvGrpSpPr>
      <p:grpSpPr>
        <a:xfrm>
          <a:off x="0" y="0"/>
          <a:ext cx="0" cy="0"/>
          <a:chOff x="0" y="0"/>
          <a:chExt cx="0" cy="0"/>
        </a:xfrm>
      </p:grpSpPr>
      <p:sp>
        <p:nvSpPr>
          <p:cNvPr id="203" name="Google Shape;203;p8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4" name="Google Shape;204;p8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5" name="Google Shape;205;p8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空白">
  <p:cSld name="18_空白">
    <p:spTree>
      <p:nvGrpSpPr>
        <p:cNvPr id="206" name="Shape 206"/>
        <p:cNvGrpSpPr/>
        <p:nvPr/>
      </p:nvGrpSpPr>
      <p:grpSpPr>
        <a:xfrm>
          <a:off x="0" y="0"/>
          <a:ext cx="0" cy="0"/>
          <a:chOff x="0" y="0"/>
          <a:chExt cx="0" cy="0"/>
        </a:xfrm>
      </p:grpSpPr>
      <p:sp>
        <p:nvSpPr>
          <p:cNvPr id="207" name="Google Shape;207;p8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8" name="Google Shape;208;p8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 name="Google Shape;209;p8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空白">
  <p:cSld name="17_空白">
    <p:spTree>
      <p:nvGrpSpPr>
        <p:cNvPr id="210" name="Shape 210"/>
        <p:cNvGrpSpPr/>
        <p:nvPr/>
      </p:nvGrpSpPr>
      <p:grpSpPr>
        <a:xfrm>
          <a:off x="0" y="0"/>
          <a:ext cx="0" cy="0"/>
          <a:chOff x="0" y="0"/>
          <a:chExt cx="0" cy="0"/>
        </a:xfrm>
      </p:grpSpPr>
      <p:sp>
        <p:nvSpPr>
          <p:cNvPr id="211" name="Google Shape;211;p8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2" name="Google Shape;212;p8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3" name="Google Shape;213;p8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空白">
  <p:cSld name="16_空白">
    <p:spTree>
      <p:nvGrpSpPr>
        <p:cNvPr id="214" name="Shape 214"/>
        <p:cNvGrpSpPr/>
        <p:nvPr/>
      </p:nvGrpSpPr>
      <p:grpSpPr>
        <a:xfrm>
          <a:off x="0" y="0"/>
          <a:ext cx="0" cy="0"/>
          <a:chOff x="0" y="0"/>
          <a:chExt cx="0" cy="0"/>
        </a:xfrm>
      </p:grpSpPr>
      <p:sp>
        <p:nvSpPr>
          <p:cNvPr id="215" name="Google Shape;215;p8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8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7" name="Google Shape;217;p8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空白">
  <p:cSld name="15_空白">
    <p:spTree>
      <p:nvGrpSpPr>
        <p:cNvPr id="218" name="Shape 218"/>
        <p:cNvGrpSpPr/>
        <p:nvPr/>
      </p:nvGrpSpPr>
      <p:grpSpPr>
        <a:xfrm>
          <a:off x="0" y="0"/>
          <a:ext cx="0" cy="0"/>
          <a:chOff x="0" y="0"/>
          <a:chExt cx="0" cy="0"/>
        </a:xfrm>
      </p:grpSpPr>
      <p:sp>
        <p:nvSpPr>
          <p:cNvPr id="219" name="Google Shape;219;p8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0" name="Google Shape;220;p8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1" name="Google Shape;221;p8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空白">
  <p:cSld name="14_空白">
    <p:spTree>
      <p:nvGrpSpPr>
        <p:cNvPr id="222" name="Shape 222"/>
        <p:cNvGrpSpPr/>
        <p:nvPr/>
      </p:nvGrpSpPr>
      <p:grpSpPr>
        <a:xfrm>
          <a:off x="0" y="0"/>
          <a:ext cx="0" cy="0"/>
          <a:chOff x="0" y="0"/>
          <a:chExt cx="0" cy="0"/>
        </a:xfrm>
      </p:grpSpPr>
      <p:sp>
        <p:nvSpPr>
          <p:cNvPr id="223" name="Google Shape;223;p8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4" name="Google Shape;224;p8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5" name="Google Shape;225;p8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空白">
  <p:cSld name="13_空白">
    <p:spTree>
      <p:nvGrpSpPr>
        <p:cNvPr id="226" name="Shape 226"/>
        <p:cNvGrpSpPr/>
        <p:nvPr/>
      </p:nvGrpSpPr>
      <p:grpSpPr>
        <a:xfrm>
          <a:off x="0" y="0"/>
          <a:ext cx="0" cy="0"/>
          <a:chOff x="0" y="0"/>
          <a:chExt cx="0" cy="0"/>
        </a:xfrm>
      </p:grpSpPr>
      <p:sp>
        <p:nvSpPr>
          <p:cNvPr id="227" name="Google Shape;227;p8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p8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9" name="Google Shape;229;p8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空白">
  <p:cSld name="12_空白">
    <p:spTree>
      <p:nvGrpSpPr>
        <p:cNvPr id="230" name="Shape 230"/>
        <p:cNvGrpSpPr/>
        <p:nvPr/>
      </p:nvGrpSpPr>
      <p:grpSpPr>
        <a:xfrm>
          <a:off x="0" y="0"/>
          <a:ext cx="0" cy="0"/>
          <a:chOff x="0" y="0"/>
          <a:chExt cx="0" cy="0"/>
        </a:xfrm>
      </p:grpSpPr>
      <p:sp>
        <p:nvSpPr>
          <p:cNvPr id="231" name="Google Shape;231;p8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2" name="Google Shape;232;p8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3" name="Google Shape;233;p8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空白">
  <p:cSld name="65_空白">
    <p:spTree>
      <p:nvGrpSpPr>
        <p:cNvPr id="18" name="Shape 18"/>
        <p:cNvGrpSpPr/>
        <p:nvPr/>
      </p:nvGrpSpPr>
      <p:grpSpPr>
        <a:xfrm>
          <a:off x="0" y="0"/>
          <a:ext cx="0" cy="0"/>
          <a:chOff x="0" y="0"/>
          <a:chExt cx="0" cy="0"/>
        </a:xfrm>
      </p:grpSpPr>
      <p:sp>
        <p:nvSpPr>
          <p:cNvPr id="19" name="Google Shape;19;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3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空白">
  <p:cSld name="11_空白">
    <p:spTree>
      <p:nvGrpSpPr>
        <p:cNvPr id="234" name="Shape 234"/>
        <p:cNvGrpSpPr/>
        <p:nvPr/>
      </p:nvGrpSpPr>
      <p:grpSpPr>
        <a:xfrm>
          <a:off x="0" y="0"/>
          <a:ext cx="0" cy="0"/>
          <a:chOff x="0" y="0"/>
          <a:chExt cx="0" cy="0"/>
        </a:xfrm>
      </p:grpSpPr>
      <p:sp>
        <p:nvSpPr>
          <p:cNvPr id="235" name="Google Shape;235;p8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6" name="Google Shape;236;p8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7" name="Google Shape;237;p8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空白">
  <p:cSld name="10_空白">
    <p:spTree>
      <p:nvGrpSpPr>
        <p:cNvPr id="238" name="Shape 238"/>
        <p:cNvGrpSpPr/>
        <p:nvPr/>
      </p:nvGrpSpPr>
      <p:grpSpPr>
        <a:xfrm>
          <a:off x="0" y="0"/>
          <a:ext cx="0" cy="0"/>
          <a:chOff x="0" y="0"/>
          <a:chExt cx="0" cy="0"/>
        </a:xfrm>
      </p:grpSpPr>
      <p:sp>
        <p:nvSpPr>
          <p:cNvPr id="239" name="Google Shape;239;p9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0" name="Google Shape;240;p9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1" name="Google Shape;241;p9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空白">
  <p:cSld name="9_空白">
    <p:spTree>
      <p:nvGrpSpPr>
        <p:cNvPr id="242" name="Shape 242"/>
        <p:cNvGrpSpPr/>
        <p:nvPr/>
      </p:nvGrpSpPr>
      <p:grpSpPr>
        <a:xfrm>
          <a:off x="0" y="0"/>
          <a:ext cx="0" cy="0"/>
          <a:chOff x="0" y="0"/>
          <a:chExt cx="0" cy="0"/>
        </a:xfrm>
      </p:grpSpPr>
      <p:sp>
        <p:nvSpPr>
          <p:cNvPr id="243" name="Google Shape;243;p9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4" name="Google Shape;244;p9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5" name="Google Shape;245;p9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空白">
  <p:cSld name="8_空白">
    <p:spTree>
      <p:nvGrpSpPr>
        <p:cNvPr id="246" name="Shape 246"/>
        <p:cNvGrpSpPr/>
        <p:nvPr/>
      </p:nvGrpSpPr>
      <p:grpSpPr>
        <a:xfrm>
          <a:off x="0" y="0"/>
          <a:ext cx="0" cy="0"/>
          <a:chOff x="0" y="0"/>
          <a:chExt cx="0" cy="0"/>
        </a:xfrm>
      </p:grpSpPr>
      <p:sp>
        <p:nvSpPr>
          <p:cNvPr id="247" name="Google Shape;247;p9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8" name="Google Shape;248;p9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9" name="Google Shape;249;p9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空白">
  <p:cSld name="7_空白">
    <p:spTree>
      <p:nvGrpSpPr>
        <p:cNvPr id="250" name="Shape 250"/>
        <p:cNvGrpSpPr/>
        <p:nvPr/>
      </p:nvGrpSpPr>
      <p:grpSpPr>
        <a:xfrm>
          <a:off x="0" y="0"/>
          <a:ext cx="0" cy="0"/>
          <a:chOff x="0" y="0"/>
          <a:chExt cx="0" cy="0"/>
        </a:xfrm>
      </p:grpSpPr>
      <p:sp>
        <p:nvSpPr>
          <p:cNvPr id="251" name="Google Shape;251;p9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2" name="Google Shape;252;p9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3" name="Google Shape;253;p9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空白">
  <p:cSld name="6_空白">
    <p:spTree>
      <p:nvGrpSpPr>
        <p:cNvPr id="254" name="Shape 254"/>
        <p:cNvGrpSpPr/>
        <p:nvPr/>
      </p:nvGrpSpPr>
      <p:grpSpPr>
        <a:xfrm>
          <a:off x="0" y="0"/>
          <a:ext cx="0" cy="0"/>
          <a:chOff x="0" y="0"/>
          <a:chExt cx="0" cy="0"/>
        </a:xfrm>
      </p:grpSpPr>
      <p:sp>
        <p:nvSpPr>
          <p:cNvPr id="255" name="Google Shape;255;p9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6" name="Google Shape;256;p9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7" name="Google Shape;257;p9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空白">
  <p:cSld name="5_空白">
    <p:spTree>
      <p:nvGrpSpPr>
        <p:cNvPr id="258" name="Shape 258"/>
        <p:cNvGrpSpPr/>
        <p:nvPr/>
      </p:nvGrpSpPr>
      <p:grpSpPr>
        <a:xfrm>
          <a:off x="0" y="0"/>
          <a:ext cx="0" cy="0"/>
          <a:chOff x="0" y="0"/>
          <a:chExt cx="0" cy="0"/>
        </a:xfrm>
      </p:grpSpPr>
      <p:sp>
        <p:nvSpPr>
          <p:cNvPr id="259" name="Google Shape;259;p9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0" name="Google Shape;260;p9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1" name="Google Shape;261;p9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空白">
  <p:cSld name="4_空白">
    <p:spTree>
      <p:nvGrpSpPr>
        <p:cNvPr id="262" name="Shape 262"/>
        <p:cNvGrpSpPr/>
        <p:nvPr/>
      </p:nvGrpSpPr>
      <p:grpSpPr>
        <a:xfrm>
          <a:off x="0" y="0"/>
          <a:ext cx="0" cy="0"/>
          <a:chOff x="0" y="0"/>
          <a:chExt cx="0" cy="0"/>
        </a:xfrm>
      </p:grpSpPr>
      <p:sp>
        <p:nvSpPr>
          <p:cNvPr id="263" name="Google Shape;263;p9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4" name="Google Shape;264;p9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5" name="Google Shape;265;p9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空白">
  <p:cSld name="3_空白">
    <p:spTree>
      <p:nvGrpSpPr>
        <p:cNvPr id="266" name="Shape 266"/>
        <p:cNvGrpSpPr/>
        <p:nvPr/>
      </p:nvGrpSpPr>
      <p:grpSpPr>
        <a:xfrm>
          <a:off x="0" y="0"/>
          <a:ext cx="0" cy="0"/>
          <a:chOff x="0" y="0"/>
          <a:chExt cx="0" cy="0"/>
        </a:xfrm>
      </p:grpSpPr>
      <p:sp>
        <p:nvSpPr>
          <p:cNvPr id="267" name="Google Shape;267;p9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8" name="Google Shape;268;p9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9" name="Google Shape;269;p9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空白">
  <p:cSld name="2_空白">
    <p:spTree>
      <p:nvGrpSpPr>
        <p:cNvPr id="270" name="Shape 270"/>
        <p:cNvGrpSpPr/>
        <p:nvPr/>
      </p:nvGrpSpPr>
      <p:grpSpPr>
        <a:xfrm>
          <a:off x="0" y="0"/>
          <a:ext cx="0" cy="0"/>
          <a:chOff x="0" y="0"/>
          <a:chExt cx="0" cy="0"/>
        </a:xfrm>
      </p:grpSpPr>
      <p:sp>
        <p:nvSpPr>
          <p:cNvPr id="271" name="Google Shape;271;p9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2" name="Google Shape;272;p9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3" name="Google Shape;273;p9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空白">
  <p:cSld name="64_空白">
    <p:spTree>
      <p:nvGrpSpPr>
        <p:cNvPr id="22" name="Shape 22"/>
        <p:cNvGrpSpPr/>
        <p:nvPr/>
      </p:nvGrpSpPr>
      <p:grpSpPr>
        <a:xfrm>
          <a:off x="0" y="0"/>
          <a:ext cx="0" cy="0"/>
          <a:chOff x="0" y="0"/>
          <a:chExt cx="0" cy="0"/>
        </a:xfrm>
      </p:grpSpPr>
      <p:sp>
        <p:nvSpPr>
          <p:cNvPr id="23" name="Google Shape;23;p3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空白">
  <p:cSld name="1_空白">
    <p:spTree>
      <p:nvGrpSpPr>
        <p:cNvPr id="274" name="Shape 274"/>
        <p:cNvGrpSpPr/>
        <p:nvPr/>
      </p:nvGrpSpPr>
      <p:grpSpPr>
        <a:xfrm>
          <a:off x="0" y="0"/>
          <a:ext cx="0" cy="0"/>
          <a:chOff x="0" y="0"/>
          <a:chExt cx="0" cy="0"/>
        </a:xfrm>
      </p:grpSpPr>
      <p:sp>
        <p:nvSpPr>
          <p:cNvPr id="275" name="Google Shape;275;p9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6" name="Google Shape;276;p9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7" name="Google Shape;277;p9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空白">
  <p:cSld name="63_空白">
    <p:spTree>
      <p:nvGrpSpPr>
        <p:cNvPr id="26" name="Shape 26"/>
        <p:cNvGrpSpPr/>
        <p:nvPr/>
      </p:nvGrpSpPr>
      <p:grpSpPr>
        <a:xfrm>
          <a:off x="0" y="0"/>
          <a:ext cx="0" cy="0"/>
          <a:chOff x="0" y="0"/>
          <a:chExt cx="0" cy="0"/>
        </a:xfrm>
      </p:grpSpPr>
      <p:sp>
        <p:nvSpPr>
          <p:cNvPr id="27" name="Google Shape;27;p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 name="Google Shape;29;p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空白">
  <p:cSld name="62_空白">
    <p:spTree>
      <p:nvGrpSpPr>
        <p:cNvPr id="30" name="Shape 30"/>
        <p:cNvGrpSpPr/>
        <p:nvPr/>
      </p:nvGrpSpPr>
      <p:grpSpPr>
        <a:xfrm>
          <a:off x="0" y="0"/>
          <a:ext cx="0" cy="0"/>
          <a:chOff x="0" y="0"/>
          <a:chExt cx="0" cy="0"/>
        </a:xfrm>
      </p:grpSpPr>
      <p:sp>
        <p:nvSpPr>
          <p:cNvPr id="31" name="Google Shape;31;p3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3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72" Type="http://schemas.openxmlformats.org/officeDocument/2006/relationships/theme" Target="../theme/theme2.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71" Type="http://schemas.openxmlformats.org/officeDocument/2006/relationships/slideLayout" Target="../slideLayouts/slideLayout70.xml"/><Relationship Id="rId70" Type="http://schemas.openxmlformats.org/officeDocument/2006/relationships/slideLayout" Target="../slideLayouts/slideLayout69.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4" Type="http://schemas.openxmlformats.org/officeDocument/2006/relationships/slideLayout" Target="../slideLayouts/slideLayout63.xml"/><Relationship Id="rId63" Type="http://schemas.openxmlformats.org/officeDocument/2006/relationships/slideLayout" Target="../slideLayouts/slideLayout62.xml"/><Relationship Id="rId22" Type="http://schemas.openxmlformats.org/officeDocument/2006/relationships/slideLayout" Target="../slideLayouts/slideLayout21.xml"/><Relationship Id="rId66" Type="http://schemas.openxmlformats.org/officeDocument/2006/relationships/slideLayout" Target="../slideLayouts/slideLayout65.xml"/><Relationship Id="rId21" Type="http://schemas.openxmlformats.org/officeDocument/2006/relationships/slideLayout" Target="../slideLayouts/slideLayout20.xml"/><Relationship Id="rId65" Type="http://schemas.openxmlformats.org/officeDocument/2006/relationships/slideLayout" Target="../slideLayouts/slideLayout64.xml"/><Relationship Id="rId24" Type="http://schemas.openxmlformats.org/officeDocument/2006/relationships/slideLayout" Target="../slideLayouts/slideLayout23.xml"/><Relationship Id="rId68" Type="http://schemas.openxmlformats.org/officeDocument/2006/relationships/slideLayout" Target="../slideLayouts/slideLayout67.xml"/><Relationship Id="rId23" Type="http://schemas.openxmlformats.org/officeDocument/2006/relationships/slideLayout" Target="../slideLayouts/slideLayout22.xml"/><Relationship Id="rId67" Type="http://schemas.openxmlformats.org/officeDocument/2006/relationships/slideLayout" Target="../slideLayouts/slideLayout66.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69" Type="http://schemas.openxmlformats.org/officeDocument/2006/relationships/slideLayout" Target="../slideLayouts/slideLayout68.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Lst>
  <p:transition advClick="0"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9.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24.jpg"/><Relationship Id="rId5" Type="http://schemas.openxmlformats.org/officeDocument/2006/relationships/image" Target="../media/image22.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5.jpg"/><Relationship Id="rId5" Type="http://schemas.openxmlformats.org/officeDocument/2006/relationships/image" Target="../media/image28.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42.jp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8.jp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6.jpg"/><Relationship Id="rId5" Type="http://schemas.openxmlformats.org/officeDocument/2006/relationships/image" Target="../media/image35.jpg"/><Relationship Id="rId6" Type="http://schemas.openxmlformats.org/officeDocument/2006/relationships/image" Target="../media/image34.png"/><Relationship Id="rId7"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jpg"/><Relationship Id="rId4" Type="http://schemas.openxmlformats.org/officeDocument/2006/relationships/image" Target="../media/image45.gif"/><Relationship Id="rId9" Type="http://schemas.openxmlformats.org/officeDocument/2006/relationships/image" Target="../media/image51.jpg"/><Relationship Id="rId5" Type="http://schemas.openxmlformats.org/officeDocument/2006/relationships/image" Target="../media/image50.jpg"/><Relationship Id="rId6" Type="http://schemas.openxmlformats.org/officeDocument/2006/relationships/image" Target="../media/image49.jpg"/><Relationship Id="rId7" Type="http://schemas.openxmlformats.org/officeDocument/2006/relationships/image" Target="../media/image52.jpg"/><Relationship Id="rId8" Type="http://schemas.openxmlformats.org/officeDocument/2006/relationships/image" Target="../media/image54.jpg"/><Relationship Id="rId11" Type="http://schemas.openxmlformats.org/officeDocument/2006/relationships/image" Target="../media/image58.png"/><Relationship Id="rId10"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7.jpg"/><Relationship Id="rId4" Type="http://schemas.openxmlformats.org/officeDocument/2006/relationships/image" Target="../media/image56.jpg"/><Relationship Id="rId5" Type="http://schemas.openxmlformats.org/officeDocument/2006/relationships/image" Target="../media/image55.jpg"/><Relationship Id="rId6" Type="http://schemas.openxmlformats.org/officeDocument/2006/relationships/image" Target="../media/image61.jpg"/><Relationship Id="rId7" Type="http://schemas.openxmlformats.org/officeDocument/2006/relationships/image" Target="../media/image53.gif"/><Relationship Id="rId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9.jpg"/><Relationship Id="rId4" Type="http://schemas.openxmlformats.org/officeDocument/2006/relationships/image" Target="../media/image53.gif"/><Relationship Id="rId5" Type="http://schemas.openxmlformats.org/officeDocument/2006/relationships/image" Target="../media/image59.jpg"/><Relationship Id="rId6" Type="http://schemas.openxmlformats.org/officeDocument/2006/relationships/image" Target="../media/image55.jpg"/><Relationship Id="rId7"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5.jpg"/><Relationship Id="rId4" Type="http://schemas.openxmlformats.org/officeDocument/2006/relationships/image" Target="../media/image68.jpg"/><Relationship Id="rId5" Type="http://schemas.openxmlformats.org/officeDocument/2006/relationships/image" Target="../media/image63.jpg"/><Relationship Id="rId6"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4.jp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72.png"/><Relationship Id="rId9" Type="http://schemas.openxmlformats.org/officeDocument/2006/relationships/image" Target="../media/image76.png"/><Relationship Id="rId5" Type="http://schemas.openxmlformats.org/officeDocument/2006/relationships/image" Target="../media/image79.png"/><Relationship Id="rId6" Type="http://schemas.openxmlformats.org/officeDocument/2006/relationships/image" Target="../media/image73.png"/><Relationship Id="rId7" Type="http://schemas.openxmlformats.org/officeDocument/2006/relationships/image" Target="../media/image75.png"/><Relationship Id="rId8"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1.jpg"/><Relationship Id="rId4" Type="http://schemas.openxmlformats.org/officeDocument/2006/relationships/image" Target="../media/image74.png"/><Relationship Id="rId5"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8.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1"/>
          <p:cNvPicPr preferRelativeResize="0"/>
          <p:nvPr/>
        </p:nvPicPr>
        <p:blipFill rotWithShape="1">
          <a:blip r:embed="rId3">
            <a:alphaModFix/>
          </a:blip>
          <a:srcRect b="0" l="0" r="0" t="10000"/>
          <a:stretch/>
        </p:blipFill>
        <p:spPr>
          <a:xfrm>
            <a:off x="20" y="10"/>
            <a:ext cx="12191980" cy="6857990"/>
          </a:xfrm>
          <a:prstGeom prst="rect">
            <a:avLst/>
          </a:prstGeom>
          <a:noFill/>
          <a:ln>
            <a:noFill/>
          </a:ln>
        </p:spPr>
      </p:pic>
      <p:pic>
        <p:nvPicPr>
          <p:cNvPr id="283" name="Google Shape;283;p1"/>
          <p:cNvPicPr preferRelativeResize="0"/>
          <p:nvPr/>
        </p:nvPicPr>
        <p:blipFill rotWithShape="1">
          <a:blip r:embed="rId4">
            <a:alphaModFix/>
          </a:blip>
          <a:srcRect b="0" l="0" r="0" t="0"/>
          <a:stretch/>
        </p:blipFill>
        <p:spPr>
          <a:xfrm>
            <a:off x="-1966595" y="-1387475"/>
            <a:ext cx="487363" cy="487363"/>
          </a:xfrm>
          <a:prstGeom prst="rect">
            <a:avLst/>
          </a:prstGeom>
          <a:noFill/>
          <a:ln>
            <a:noFill/>
          </a:ln>
        </p:spPr>
      </p:pic>
      <p:pic>
        <p:nvPicPr>
          <p:cNvPr id="284" name="Google Shape;284;p1"/>
          <p:cNvPicPr preferRelativeResize="0"/>
          <p:nvPr/>
        </p:nvPicPr>
        <p:blipFill rotWithShape="1">
          <a:blip r:embed="rId5">
            <a:alphaModFix/>
          </a:blip>
          <a:srcRect b="0" l="0" r="0" t="0"/>
          <a:stretch/>
        </p:blipFill>
        <p:spPr>
          <a:xfrm>
            <a:off x="4746373" y="316999"/>
            <a:ext cx="2954480" cy="2314019"/>
          </a:xfrm>
          <a:prstGeom prst="rect">
            <a:avLst/>
          </a:prstGeom>
          <a:noFill/>
          <a:ln>
            <a:noFill/>
          </a:ln>
        </p:spPr>
      </p:pic>
      <p:pic>
        <p:nvPicPr>
          <p:cNvPr id="285" name="Google Shape;285;p1"/>
          <p:cNvPicPr preferRelativeResize="0"/>
          <p:nvPr/>
        </p:nvPicPr>
        <p:blipFill rotWithShape="1">
          <a:blip r:embed="rId6">
            <a:alphaModFix/>
          </a:blip>
          <a:srcRect b="0" l="0" r="0" t="0"/>
          <a:stretch/>
        </p:blipFill>
        <p:spPr>
          <a:xfrm rot="-178749">
            <a:off x="1573898" y="1795271"/>
            <a:ext cx="9644708" cy="2182557"/>
          </a:xfrm>
          <a:prstGeom prst="rect">
            <a:avLst/>
          </a:prstGeom>
          <a:noFill/>
          <a:ln>
            <a:noFill/>
          </a:ln>
        </p:spPr>
      </p:pic>
      <p:pic>
        <p:nvPicPr>
          <p:cNvPr id="286" name="Google Shape;286;p1"/>
          <p:cNvPicPr preferRelativeResize="0"/>
          <p:nvPr/>
        </p:nvPicPr>
        <p:blipFill rotWithShape="1">
          <a:blip r:embed="rId7">
            <a:alphaModFix/>
          </a:blip>
          <a:srcRect b="0" l="0" r="0" t="0"/>
          <a:stretch/>
        </p:blipFill>
        <p:spPr>
          <a:xfrm>
            <a:off x="4641978" y="445499"/>
            <a:ext cx="2908044" cy="1444877"/>
          </a:xfrm>
          <a:prstGeom prst="rect">
            <a:avLst/>
          </a:prstGeom>
          <a:noFill/>
          <a:ln>
            <a:noFill/>
          </a:ln>
        </p:spPr>
      </p:pic>
      <p:pic>
        <p:nvPicPr>
          <p:cNvPr id="287" name="Google Shape;287;p1"/>
          <p:cNvPicPr preferRelativeResize="0"/>
          <p:nvPr/>
        </p:nvPicPr>
        <p:blipFill rotWithShape="1">
          <a:blip r:embed="rId8">
            <a:alphaModFix/>
          </a:blip>
          <a:srcRect b="0" l="0" r="0" t="0"/>
          <a:stretch/>
        </p:blipFill>
        <p:spPr>
          <a:xfrm>
            <a:off x="8504028" y="3257636"/>
            <a:ext cx="3895682" cy="969348"/>
          </a:xfrm>
          <a:prstGeom prst="rect">
            <a:avLst/>
          </a:prstGeom>
          <a:noFill/>
          <a:ln>
            <a:noFill/>
          </a:ln>
        </p:spPr>
      </p:pic>
    </p:spTree>
  </p:cSld>
  <p:clrMapOvr>
    <a:masterClrMapping/>
  </p:clrMapOvr>
  <p:transition advClick="0"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10"/>
          <p:cNvPicPr preferRelativeResize="0"/>
          <p:nvPr/>
        </p:nvPicPr>
        <p:blipFill rotWithShape="1">
          <a:blip r:embed="rId3">
            <a:alphaModFix/>
          </a:blip>
          <a:srcRect b="0" l="21919" r="0" t="0"/>
          <a:stretch/>
        </p:blipFill>
        <p:spPr>
          <a:xfrm>
            <a:off x="16630" y="0"/>
            <a:ext cx="6728239" cy="6858000"/>
          </a:xfrm>
          <a:prstGeom prst="rect">
            <a:avLst/>
          </a:prstGeom>
          <a:noFill/>
          <a:ln>
            <a:noFill/>
          </a:ln>
        </p:spPr>
      </p:pic>
      <p:sp>
        <p:nvSpPr>
          <p:cNvPr id="412" name="Google Shape;412;p10"/>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13" name="Google Shape;413;p10"/>
          <p:cNvSpPr txBox="1"/>
          <p:nvPr/>
        </p:nvSpPr>
        <p:spPr>
          <a:xfrm>
            <a:off x="3607724" y="962220"/>
            <a:ext cx="8528464" cy="430887"/>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Làng Đông Hồ thuộc huyện Thuận Thành, tỉnh Bắc Ninh.</a:t>
            </a:r>
            <a:endParaRPr b="1" i="1" sz="2800">
              <a:solidFill>
                <a:srgbClr val="002060"/>
              </a:solidFill>
              <a:latin typeface="Calibri"/>
              <a:ea typeface="Calibri"/>
              <a:cs typeface="Calibri"/>
              <a:sym typeface="Calibri"/>
            </a:endParaRPr>
          </a:p>
        </p:txBody>
      </p:sp>
      <p:pic>
        <p:nvPicPr>
          <p:cNvPr descr="VIỆT NAM TRONG TÔI: Thăm làng tranh Đông Hồ để tìm lại tinh hoa truyền  thống Việt - DKN News" id="414" name="Google Shape;414;p10"/>
          <p:cNvPicPr preferRelativeResize="0"/>
          <p:nvPr/>
        </p:nvPicPr>
        <p:blipFill rotWithShape="1">
          <a:blip r:embed="rId4">
            <a:alphaModFix/>
          </a:blip>
          <a:srcRect b="0" l="0" r="0" t="0"/>
          <a:stretch/>
        </p:blipFill>
        <p:spPr>
          <a:xfrm>
            <a:off x="5744705" y="2621796"/>
            <a:ext cx="6096000" cy="3505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5" name="Google Shape;415;p10"/>
          <p:cNvSpPr txBox="1"/>
          <p:nvPr/>
        </p:nvSpPr>
        <p:spPr>
          <a:xfrm>
            <a:off x="3607722" y="1387905"/>
            <a:ext cx="8528464" cy="861774"/>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Làng có nghề làm tranh từ lâu đời. Tranh làng Hồ in trên giấy dó được nhiều người ưa thích.</a:t>
            </a:r>
            <a:endParaRPr b="1" i="1" sz="2800">
              <a:solidFill>
                <a:srgbClr val="002060"/>
              </a:solidFill>
              <a:latin typeface="Calibri"/>
              <a:ea typeface="Calibri"/>
              <a:cs typeface="Calibri"/>
              <a:sym typeface="Calibri"/>
            </a:endParaRPr>
          </a:p>
        </p:txBody>
      </p:sp>
      <p:pic>
        <p:nvPicPr>
          <p:cNvPr descr="Tập đọc: Tranh làng Hồ" id="416" name="Google Shape;416;p10"/>
          <p:cNvPicPr preferRelativeResize="0"/>
          <p:nvPr/>
        </p:nvPicPr>
        <p:blipFill rotWithShape="1">
          <a:blip r:embed="rId5">
            <a:alphaModFix/>
          </a:blip>
          <a:srcRect b="0" l="0" r="0" t="0"/>
          <a:stretch/>
        </p:blipFill>
        <p:spPr>
          <a:xfrm>
            <a:off x="6096000" y="2504154"/>
            <a:ext cx="5291957" cy="3963975"/>
          </a:xfrm>
          <a:prstGeom prst="rect">
            <a:avLst/>
          </a:prstGeom>
          <a:noFill/>
          <a:ln>
            <a:noFill/>
          </a:ln>
        </p:spPr>
      </p:pic>
      <p:pic>
        <p:nvPicPr>
          <p:cNvPr id="417" name="Google Shape;417;p10"/>
          <p:cNvPicPr preferRelativeResize="0"/>
          <p:nvPr/>
        </p:nvPicPr>
        <p:blipFill rotWithShape="1">
          <a:blip r:embed="rId6">
            <a:alphaModFix/>
          </a:blip>
          <a:srcRect b="0" l="0" r="0" t="0"/>
          <a:stretch/>
        </p:blipFill>
        <p:spPr>
          <a:xfrm>
            <a:off x="3319174" y="215807"/>
            <a:ext cx="2261812" cy="1072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300"/>
                                        <p:tgtEl>
                                          <p:spTgt spid="4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14"/>
                                        </p:tgtEl>
                                      </p:cBhvr>
                                    </p:animEffect>
                                    <p:set>
                                      <p:cBhvr>
                                        <p:cTn dur="1" fill="hold">
                                          <p:stCondLst>
                                            <p:cond delay="2000"/>
                                          </p:stCondLst>
                                        </p:cTn>
                                        <p:tgtEl>
                                          <p:spTgt spid="4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300"/>
                                        <p:tgtEl>
                                          <p:spTgt spid="4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2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11"/>
          <p:cNvPicPr preferRelativeResize="0"/>
          <p:nvPr/>
        </p:nvPicPr>
        <p:blipFill rotWithShape="1">
          <a:blip r:embed="rId3">
            <a:alphaModFix/>
          </a:blip>
          <a:srcRect b="0" l="19611" r="0" t="0"/>
          <a:stretch/>
        </p:blipFill>
        <p:spPr>
          <a:xfrm>
            <a:off x="555" y="0"/>
            <a:ext cx="6927189" cy="6858000"/>
          </a:xfrm>
          <a:prstGeom prst="rect">
            <a:avLst/>
          </a:prstGeom>
          <a:noFill/>
          <a:ln>
            <a:noFill/>
          </a:ln>
        </p:spPr>
      </p:pic>
      <p:sp>
        <p:nvSpPr>
          <p:cNvPr id="424" name="Google Shape;424;p11"/>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25" name="Google Shape;425;p11"/>
          <p:cNvSpPr txBox="1"/>
          <p:nvPr/>
        </p:nvSpPr>
        <p:spPr>
          <a:xfrm>
            <a:off x="3638969" y="815015"/>
            <a:ext cx="8497219"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Tranh vẽ người con gái đẹp.</a:t>
            </a:r>
            <a:endParaRPr b="1" i="1" sz="3200">
              <a:solidFill>
                <a:srgbClr val="002060"/>
              </a:solidFill>
              <a:latin typeface="Calibri"/>
              <a:ea typeface="Calibri"/>
              <a:cs typeface="Calibri"/>
              <a:sym typeface="Calibri"/>
            </a:endParaRPr>
          </a:p>
        </p:txBody>
      </p:sp>
      <p:pic>
        <p:nvPicPr>
          <p:cNvPr descr="Tranh Dân Gian Nước Ta (Việt Nam) Gồm 2 Loại Nào - Tranh AmiA" id="426" name="Google Shape;426;p11"/>
          <p:cNvPicPr preferRelativeResize="0"/>
          <p:nvPr/>
        </p:nvPicPr>
        <p:blipFill rotWithShape="1">
          <a:blip r:embed="rId4">
            <a:alphaModFix/>
          </a:blip>
          <a:srcRect b="0" l="0" r="0" t="0"/>
          <a:stretch/>
        </p:blipFill>
        <p:spPr>
          <a:xfrm>
            <a:off x="5393409" y="1406475"/>
            <a:ext cx="6750801" cy="4916833"/>
          </a:xfrm>
          <a:prstGeom prst="rect">
            <a:avLst/>
          </a:prstGeom>
          <a:noFill/>
          <a:ln>
            <a:noFill/>
          </a:ln>
        </p:spPr>
      </p:pic>
      <p:pic>
        <p:nvPicPr>
          <p:cNvPr id="427" name="Google Shape;427;p11"/>
          <p:cNvPicPr preferRelativeResize="0"/>
          <p:nvPr/>
        </p:nvPicPr>
        <p:blipFill rotWithShape="1">
          <a:blip r:embed="rId5">
            <a:alphaModFix/>
          </a:blip>
          <a:srcRect b="0" l="0" r="0" t="0"/>
          <a:stretch/>
        </p:blipFill>
        <p:spPr>
          <a:xfrm>
            <a:off x="3289916" y="135452"/>
            <a:ext cx="6011177" cy="1072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300"/>
                                        <p:tgtEl>
                                          <p:spTgt spid="4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12"/>
          <p:cNvPicPr preferRelativeResize="0"/>
          <p:nvPr/>
        </p:nvPicPr>
        <p:blipFill rotWithShape="1">
          <a:blip r:embed="rId3">
            <a:alphaModFix/>
          </a:blip>
          <a:srcRect b="0" l="19611" r="0" t="0"/>
          <a:stretch/>
        </p:blipFill>
        <p:spPr>
          <a:xfrm>
            <a:off x="555" y="0"/>
            <a:ext cx="6927189" cy="6858000"/>
          </a:xfrm>
          <a:prstGeom prst="rect">
            <a:avLst/>
          </a:prstGeom>
          <a:noFill/>
          <a:ln>
            <a:noFill/>
          </a:ln>
        </p:spPr>
      </p:pic>
      <p:sp>
        <p:nvSpPr>
          <p:cNvPr id="434" name="Google Shape;434;p12"/>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35" name="Google Shape;435;p12"/>
          <p:cNvSpPr txBox="1"/>
          <p:nvPr/>
        </p:nvSpPr>
        <p:spPr>
          <a:xfrm>
            <a:off x="3638969" y="779422"/>
            <a:ext cx="8497219"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Người chuyên vẽ tranh, tạc tượng,...</a:t>
            </a:r>
            <a:endParaRPr b="1" i="1" sz="3200">
              <a:solidFill>
                <a:srgbClr val="002060"/>
              </a:solidFill>
              <a:latin typeface="Calibri"/>
              <a:ea typeface="Calibri"/>
              <a:cs typeface="Calibri"/>
              <a:sym typeface="Calibri"/>
            </a:endParaRPr>
          </a:p>
        </p:txBody>
      </p:sp>
      <p:pic>
        <p:nvPicPr>
          <p:cNvPr descr="Lão nghệ nhân làng tranh Đông Hồ - Báo ảnh Việt Nam" id="436" name="Google Shape;436;p12"/>
          <p:cNvPicPr preferRelativeResize="0"/>
          <p:nvPr/>
        </p:nvPicPr>
        <p:blipFill rotWithShape="1">
          <a:blip r:embed="rId4">
            <a:alphaModFix/>
          </a:blip>
          <a:srcRect b="0" l="0" r="0" t="0"/>
          <a:stretch/>
        </p:blipFill>
        <p:spPr>
          <a:xfrm>
            <a:off x="6328474" y="2848500"/>
            <a:ext cx="5528859" cy="37000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7" name="Google Shape;437;p12"/>
          <p:cNvSpPr txBox="1"/>
          <p:nvPr/>
        </p:nvSpPr>
        <p:spPr>
          <a:xfrm>
            <a:off x="3638968" y="1990832"/>
            <a:ext cx="8497219" cy="492443"/>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002060"/>
                </a:solidFill>
                <a:latin typeface="Calibri"/>
                <a:ea typeface="Calibri"/>
                <a:cs typeface="Calibri"/>
                <a:sym typeface="Calibri"/>
              </a:rPr>
              <a:t>Chất phác, mộc mạc.</a:t>
            </a:r>
            <a:endParaRPr b="1" i="1" sz="3200">
              <a:solidFill>
                <a:srgbClr val="002060"/>
              </a:solidFill>
              <a:latin typeface="Calibri"/>
              <a:ea typeface="Calibri"/>
              <a:cs typeface="Calibri"/>
              <a:sym typeface="Calibri"/>
            </a:endParaRPr>
          </a:p>
        </p:txBody>
      </p:sp>
      <p:pic>
        <p:nvPicPr>
          <p:cNvPr id="438" name="Google Shape;438;p12"/>
          <p:cNvPicPr preferRelativeResize="0"/>
          <p:nvPr/>
        </p:nvPicPr>
        <p:blipFill rotWithShape="1">
          <a:blip r:embed="rId5">
            <a:alphaModFix/>
          </a:blip>
          <a:srcRect b="0" l="0" r="0" t="0"/>
          <a:stretch/>
        </p:blipFill>
        <p:spPr>
          <a:xfrm>
            <a:off x="3322884" y="31961"/>
            <a:ext cx="6011177" cy="1072989"/>
          </a:xfrm>
          <a:prstGeom prst="rect">
            <a:avLst/>
          </a:prstGeom>
          <a:noFill/>
          <a:ln>
            <a:noFill/>
          </a:ln>
        </p:spPr>
      </p:pic>
      <p:pic>
        <p:nvPicPr>
          <p:cNvPr id="439" name="Google Shape;439;p12"/>
          <p:cNvPicPr preferRelativeResize="0"/>
          <p:nvPr/>
        </p:nvPicPr>
        <p:blipFill rotWithShape="1">
          <a:blip r:embed="rId6">
            <a:alphaModFix/>
          </a:blip>
          <a:srcRect b="0" l="0" r="0" t="0"/>
          <a:stretch/>
        </p:blipFill>
        <p:spPr>
          <a:xfrm>
            <a:off x="3322884" y="1271865"/>
            <a:ext cx="6011177" cy="1072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300"/>
                                        <p:tgtEl>
                                          <p:spTgt spid="43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300"/>
                                        <p:tgtEl>
                                          <p:spTgt spid="43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13"/>
          <p:cNvPicPr preferRelativeResize="0"/>
          <p:nvPr/>
        </p:nvPicPr>
        <p:blipFill rotWithShape="1">
          <a:blip r:embed="rId3">
            <a:alphaModFix/>
          </a:blip>
          <a:srcRect b="0" l="19611" r="0" t="0"/>
          <a:stretch/>
        </p:blipFill>
        <p:spPr>
          <a:xfrm>
            <a:off x="555" y="0"/>
            <a:ext cx="6927189" cy="6858000"/>
          </a:xfrm>
          <a:prstGeom prst="rect">
            <a:avLst/>
          </a:prstGeom>
          <a:noFill/>
          <a:ln>
            <a:noFill/>
          </a:ln>
        </p:spPr>
      </p:pic>
      <p:sp>
        <p:nvSpPr>
          <p:cNvPr id="446" name="Google Shape;446;p13"/>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47" name="Google Shape;447;p13"/>
          <p:cNvSpPr txBox="1"/>
          <p:nvPr/>
        </p:nvSpPr>
        <p:spPr>
          <a:xfrm>
            <a:off x="3344501" y="931224"/>
            <a:ext cx="8620191" cy="1292662"/>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Tranh vẽ con lợn đứng bên bụi ráy (một thứ cây trồng ở nơi đất ẩm, gần giống cây khoai sọ, dùng làm thức ăn cho lợn).</a:t>
            </a:r>
            <a:endParaRPr b="1" i="1" sz="2800">
              <a:solidFill>
                <a:srgbClr val="002060"/>
              </a:solidFill>
              <a:latin typeface="Calibri"/>
              <a:ea typeface="Calibri"/>
              <a:cs typeface="Calibri"/>
              <a:sym typeface="Calibri"/>
            </a:endParaRPr>
          </a:p>
        </p:txBody>
      </p:sp>
      <p:pic>
        <p:nvPicPr>
          <p:cNvPr descr="Tranh Đông Hồ - Lợn Ăn Cây Ráy - Có Khung Kính | Shopee Việt Nam" id="448" name="Google Shape;448;p13"/>
          <p:cNvPicPr preferRelativeResize="0"/>
          <p:nvPr/>
        </p:nvPicPr>
        <p:blipFill rotWithShape="1">
          <a:blip r:embed="rId4">
            <a:alphaModFix/>
          </a:blip>
          <a:srcRect b="23405" l="7889" r="7010" t="26410"/>
          <a:stretch/>
        </p:blipFill>
        <p:spPr>
          <a:xfrm>
            <a:off x="5739478" y="2623280"/>
            <a:ext cx="5836115" cy="3441567"/>
          </a:xfrm>
          <a:prstGeom prst="rect">
            <a:avLst/>
          </a:prstGeom>
          <a:noFill/>
          <a:ln cap="sq" cmpd="thickThin" w="228600">
            <a:solidFill>
              <a:srgbClr val="000000"/>
            </a:solidFill>
            <a:prstDash val="solid"/>
            <a:miter lim="800000"/>
            <a:headEnd len="sm" w="sm" type="none"/>
            <a:tailEnd len="sm" w="sm" type="none"/>
          </a:ln>
        </p:spPr>
      </p:pic>
      <p:pic>
        <p:nvPicPr>
          <p:cNvPr id="449" name="Google Shape;449;p13"/>
          <p:cNvPicPr preferRelativeResize="0"/>
          <p:nvPr/>
        </p:nvPicPr>
        <p:blipFill rotWithShape="1">
          <a:blip r:embed="rId5">
            <a:alphaModFix/>
          </a:blip>
          <a:srcRect b="0" l="0" r="0" t="0"/>
          <a:stretch/>
        </p:blipFill>
        <p:spPr>
          <a:xfrm>
            <a:off x="3090411" y="195033"/>
            <a:ext cx="6011177" cy="1072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300"/>
                                        <p:tgtEl>
                                          <p:spTgt spid="4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822"/>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14"/>
          <p:cNvPicPr preferRelativeResize="0"/>
          <p:nvPr/>
        </p:nvPicPr>
        <p:blipFill rotWithShape="1">
          <a:blip r:embed="rId3">
            <a:alphaModFix/>
          </a:blip>
          <a:srcRect b="0" l="19611" r="0" t="0"/>
          <a:stretch/>
        </p:blipFill>
        <p:spPr>
          <a:xfrm>
            <a:off x="555" y="0"/>
            <a:ext cx="6927189" cy="6858000"/>
          </a:xfrm>
          <a:prstGeom prst="rect">
            <a:avLst/>
          </a:prstGeom>
          <a:noFill/>
          <a:ln>
            <a:noFill/>
          </a:ln>
        </p:spPr>
      </p:pic>
      <p:sp>
        <p:nvSpPr>
          <p:cNvPr id="456" name="Google Shape;456;p14"/>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57" name="Google Shape;457;p14"/>
          <p:cNvSpPr txBox="1"/>
          <p:nvPr/>
        </p:nvSpPr>
        <p:spPr>
          <a:xfrm>
            <a:off x="3344501" y="931224"/>
            <a:ext cx="8620191" cy="1292662"/>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Khoáy vẽ trên mình con lợn trong tranh, hình tròn, giữa có nét cong như chữ S chia hình tròn làm hai mảng – một mảng màu sáng (dương) và một mảng màu tối (âm).</a:t>
            </a:r>
            <a:endParaRPr b="1" i="1" sz="2800">
              <a:solidFill>
                <a:srgbClr val="002060"/>
              </a:solidFill>
              <a:latin typeface="Calibri"/>
              <a:ea typeface="Calibri"/>
              <a:cs typeface="Calibri"/>
              <a:sym typeface="Calibri"/>
            </a:endParaRPr>
          </a:p>
        </p:txBody>
      </p:sp>
      <p:pic>
        <p:nvPicPr>
          <p:cNvPr descr="Hình ảnh chú Lợn trong tranh Đông Hồ" id="458" name="Google Shape;458;p14"/>
          <p:cNvPicPr preferRelativeResize="0"/>
          <p:nvPr/>
        </p:nvPicPr>
        <p:blipFill rotWithShape="1">
          <a:blip r:embed="rId4">
            <a:alphaModFix/>
          </a:blip>
          <a:srcRect b="0" l="0" r="0" t="0"/>
          <a:stretch/>
        </p:blipFill>
        <p:spPr>
          <a:xfrm>
            <a:off x="6457855" y="2938040"/>
            <a:ext cx="4871406" cy="3519731"/>
          </a:xfrm>
          <a:prstGeom prst="rect">
            <a:avLst/>
          </a:prstGeom>
          <a:noFill/>
          <a:ln cap="sq" cmpd="thickThin" w="228600">
            <a:solidFill>
              <a:srgbClr val="000000"/>
            </a:solidFill>
            <a:prstDash val="solid"/>
            <a:miter lim="800000"/>
            <a:headEnd len="sm" w="sm" type="none"/>
            <a:tailEnd len="sm" w="sm" type="none"/>
          </a:ln>
        </p:spPr>
      </p:pic>
      <p:pic>
        <p:nvPicPr>
          <p:cNvPr id="459" name="Google Shape;459;p14"/>
          <p:cNvPicPr preferRelativeResize="0"/>
          <p:nvPr/>
        </p:nvPicPr>
        <p:blipFill rotWithShape="1">
          <a:blip r:embed="rId5">
            <a:alphaModFix/>
          </a:blip>
          <a:srcRect b="0" l="0" r="0" t="0"/>
          <a:stretch/>
        </p:blipFill>
        <p:spPr>
          <a:xfrm>
            <a:off x="3090411" y="133408"/>
            <a:ext cx="6011177" cy="1072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1300"/>
                                        <p:tgtEl>
                                          <p:spTgt spid="4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15"/>
          <p:cNvPicPr preferRelativeResize="0"/>
          <p:nvPr/>
        </p:nvPicPr>
        <p:blipFill rotWithShape="1">
          <a:blip r:embed="rId3">
            <a:alphaModFix/>
          </a:blip>
          <a:srcRect b="0" l="19611" r="0" t="0"/>
          <a:stretch/>
        </p:blipFill>
        <p:spPr>
          <a:xfrm>
            <a:off x="555" y="0"/>
            <a:ext cx="6927189" cy="6858000"/>
          </a:xfrm>
          <a:prstGeom prst="rect">
            <a:avLst/>
          </a:prstGeom>
          <a:noFill/>
          <a:ln>
            <a:noFill/>
          </a:ln>
        </p:spPr>
      </p:pic>
      <p:sp>
        <p:nvSpPr>
          <p:cNvPr id="466" name="Google Shape;466;p15"/>
          <p:cNvSpPr/>
          <p:nvPr/>
        </p:nvSpPr>
        <p:spPr>
          <a:xfrm>
            <a:off x="55812" y="343105"/>
            <a:ext cx="1563057"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800" cap="none">
                <a:solidFill>
                  <a:srgbClr val="FEC00C"/>
                </a:solidFill>
                <a:latin typeface="Arial"/>
                <a:ea typeface="Arial"/>
                <a:cs typeface="Arial"/>
                <a:sym typeface="Arial"/>
              </a:rPr>
              <a:t>Chú </a:t>
            </a:r>
            <a:endParaRPr/>
          </a:p>
          <a:p>
            <a:pPr indent="0" lvl="0" marL="0" marR="0" rtl="0" algn="ctr">
              <a:spcBef>
                <a:spcPts val="0"/>
              </a:spcBef>
              <a:spcAft>
                <a:spcPts val="0"/>
              </a:spcAft>
              <a:buNone/>
            </a:pPr>
            <a:r>
              <a:rPr b="1" lang="en-SG" sz="4800" cap="none">
                <a:solidFill>
                  <a:srgbClr val="FEC00C"/>
                </a:solidFill>
                <a:latin typeface="Arial"/>
                <a:ea typeface="Arial"/>
                <a:cs typeface="Arial"/>
                <a:sym typeface="Arial"/>
              </a:rPr>
              <a:t>thích</a:t>
            </a:r>
            <a:endParaRPr b="1" sz="4800" cap="none">
              <a:solidFill>
                <a:srgbClr val="FEC00C"/>
              </a:solidFill>
              <a:latin typeface="Arial"/>
              <a:ea typeface="Arial"/>
              <a:cs typeface="Arial"/>
              <a:sym typeface="Arial"/>
            </a:endParaRPr>
          </a:p>
        </p:txBody>
      </p:sp>
      <p:sp>
        <p:nvSpPr>
          <p:cNvPr id="467" name="Google Shape;467;p15"/>
          <p:cNvSpPr txBox="1"/>
          <p:nvPr/>
        </p:nvSpPr>
        <p:spPr>
          <a:xfrm>
            <a:off x="4343283" y="307370"/>
            <a:ext cx="8620191" cy="430887"/>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:một thứ lụa đen bóng.</a:t>
            </a:r>
            <a:endParaRPr b="1" i="1" sz="2800">
              <a:solidFill>
                <a:srgbClr val="002060"/>
              </a:solidFill>
              <a:latin typeface="Calibri"/>
              <a:ea typeface="Calibri"/>
              <a:cs typeface="Calibri"/>
              <a:sym typeface="Calibri"/>
            </a:endParaRPr>
          </a:p>
        </p:txBody>
      </p:sp>
      <p:sp>
        <p:nvSpPr>
          <p:cNvPr id="468" name="Google Shape;468;p15"/>
          <p:cNvSpPr txBox="1"/>
          <p:nvPr/>
        </p:nvSpPr>
        <p:spPr>
          <a:xfrm>
            <a:off x="3389468" y="1573606"/>
            <a:ext cx="8620191" cy="861774"/>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2800">
                <a:solidFill>
                  <a:srgbClr val="002060"/>
                </a:solidFill>
                <a:latin typeface="Calibri"/>
                <a:ea typeface="Calibri"/>
                <a:cs typeface="Calibri"/>
                <a:sym typeface="Calibri"/>
              </a:rPr>
              <a:t>Màu trắng do bột lấy ở vỏ sò, vỏ điệp ở biển trộn với hồ loãng nấu bằng bột gạo nếp tạo thành.</a:t>
            </a:r>
            <a:endParaRPr b="1" i="1" sz="2800">
              <a:solidFill>
                <a:srgbClr val="002060"/>
              </a:solidFill>
              <a:latin typeface="Calibri"/>
              <a:ea typeface="Calibri"/>
              <a:cs typeface="Calibri"/>
              <a:sym typeface="Calibri"/>
            </a:endParaRPr>
          </a:p>
        </p:txBody>
      </p:sp>
      <p:pic>
        <p:nvPicPr>
          <p:cNvPr descr="Còn đó giấy dó người Mường - Báo Nhân Dân" id="469" name="Google Shape;469;p15"/>
          <p:cNvPicPr preferRelativeResize="0"/>
          <p:nvPr/>
        </p:nvPicPr>
        <p:blipFill rotWithShape="1">
          <a:blip r:embed="rId4">
            <a:alphaModFix/>
          </a:blip>
          <a:srcRect b="0" l="0" r="0" t="0"/>
          <a:stretch/>
        </p:blipFill>
        <p:spPr>
          <a:xfrm>
            <a:off x="5881606" y="2778287"/>
            <a:ext cx="4827722" cy="3017326"/>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Chuyên cung cấp giấy dó chất lượng tại bắc ninh" id="470" name="Google Shape;470;p15"/>
          <p:cNvPicPr preferRelativeResize="0"/>
          <p:nvPr/>
        </p:nvPicPr>
        <p:blipFill rotWithShape="1">
          <a:blip r:embed="rId5">
            <a:alphaModFix/>
          </a:blip>
          <a:srcRect b="0" l="0" r="0" t="0"/>
          <a:stretch/>
        </p:blipFill>
        <p:spPr>
          <a:xfrm rot="725601">
            <a:off x="9255503" y="4429078"/>
            <a:ext cx="2561544" cy="2110072"/>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id="471" name="Google Shape;471;p15"/>
          <p:cNvPicPr preferRelativeResize="0"/>
          <p:nvPr/>
        </p:nvPicPr>
        <p:blipFill rotWithShape="1">
          <a:blip r:embed="rId6">
            <a:alphaModFix/>
          </a:blip>
          <a:srcRect b="0" l="0" r="0" t="0"/>
          <a:stretch/>
        </p:blipFill>
        <p:spPr>
          <a:xfrm>
            <a:off x="3108701" y="103528"/>
            <a:ext cx="5974598" cy="963251"/>
          </a:xfrm>
          <a:prstGeom prst="rect">
            <a:avLst/>
          </a:prstGeom>
          <a:noFill/>
          <a:ln>
            <a:noFill/>
          </a:ln>
        </p:spPr>
      </p:pic>
      <p:pic>
        <p:nvPicPr>
          <p:cNvPr id="472" name="Google Shape;472;p15"/>
          <p:cNvPicPr preferRelativeResize="0"/>
          <p:nvPr/>
        </p:nvPicPr>
        <p:blipFill rotWithShape="1">
          <a:blip r:embed="rId7">
            <a:alphaModFix/>
          </a:blip>
          <a:srcRect b="0" l="0" r="0" t="0"/>
          <a:stretch/>
        </p:blipFill>
        <p:spPr>
          <a:xfrm>
            <a:off x="3108701" y="893299"/>
            <a:ext cx="5974598" cy="963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300"/>
                                        <p:tgtEl>
                                          <p:spTgt spid="4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300"/>
                                        <p:tgtEl>
                                          <p:spTgt spid="4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Banana | Tree images, Banana tree, Photo tree" id="478" name="Google Shape;478;p16"/>
          <p:cNvPicPr preferRelativeResize="0"/>
          <p:nvPr/>
        </p:nvPicPr>
        <p:blipFill rotWithShape="1">
          <a:blip r:embed="rId3">
            <a:alphaModFix/>
          </a:blip>
          <a:srcRect b="0" l="0" r="0" t="0"/>
          <a:stretch/>
        </p:blipFill>
        <p:spPr>
          <a:xfrm>
            <a:off x="-1612443" y="-1944070"/>
            <a:ext cx="7582003" cy="7569956"/>
          </a:xfrm>
          <a:prstGeom prst="rect">
            <a:avLst/>
          </a:prstGeom>
          <a:noFill/>
          <a:ln>
            <a:noFill/>
          </a:ln>
        </p:spPr>
      </p:pic>
      <p:pic>
        <p:nvPicPr>
          <p:cNvPr id="479" name="Google Shape;479;p16"/>
          <p:cNvPicPr preferRelativeResize="0"/>
          <p:nvPr/>
        </p:nvPicPr>
        <p:blipFill rotWithShape="1">
          <a:blip r:embed="rId4">
            <a:alphaModFix/>
          </a:blip>
          <a:srcRect b="0" l="0" r="0" t="0"/>
          <a:stretch/>
        </p:blipFill>
        <p:spPr>
          <a:xfrm>
            <a:off x="-566359" y="1240713"/>
            <a:ext cx="10010644" cy="5617287"/>
          </a:xfrm>
          <a:prstGeom prst="rect">
            <a:avLst/>
          </a:prstGeom>
          <a:noFill/>
          <a:ln>
            <a:noFill/>
          </a:ln>
        </p:spPr>
      </p:pic>
      <p:sp>
        <p:nvSpPr>
          <p:cNvPr id="480" name="Google Shape;480;p16"/>
          <p:cNvSpPr/>
          <p:nvPr/>
        </p:nvSpPr>
        <p:spPr>
          <a:xfrm>
            <a:off x="6697980" y="231792"/>
            <a:ext cx="230063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002060"/>
                </a:solidFill>
                <a:latin typeface="Arial"/>
                <a:ea typeface="Arial"/>
                <a:cs typeface="Arial"/>
                <a:sym typeface="Arial"/>
              </a:rPr>
              <a:t>Câu khó</a:t>
            </a:r>
            <a:endParaRPr b="1" sz="5400" cap="none">
              <a:solidFill>
                <a:srgbClr val="002060"/>
              </a:solidFill>
              <a:latin typeface="Arial"/>
              <a:ea typeface="Arial"/>
              <a:cs typeface="Arial"/>
              <a:sym typeface="Arial"/>
            </a:endParaRPr>
          </a:p>
        </p:txBody>
      </p:sp>
      <p:sp>
        <p:nvSpPr>
          <p:cNvPr id="481" name="Google Shape;481;p16"/>
          <p:cNvSpPr/>
          <p:nvPr/>
        </p:nvSpPr>
        <p:spPr>
          <a:xfrm>
            <a:off x="3750590" y="1367194"/>
            <a:ext cx="7917067" cy="2724150"/>
          </a:xfrm>
          <a:prstGeom prst="flowChartAlternateProcess">
            <a:avLst/>
          </a:prstGeom>
          <a:solidFill>
            <a:schemeClr val="lt1"/>
          </a:solidFill>
          <a:ln cap="flat" cmpd="sng" w="12700">
            <a:solidFill>
              <a:schemeClr val="accent1"/>
            </a:solidFill>
            <a:prstDash val="solid"/>
            <a:miter lim="800000"/>
            <a:headEnd len="sm" w="sm" type="none"/>
            <a:tailEnd len="sm" w="sm" type="none"/>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002060"/>
                </a:solidFill>
                <a:latin typeface="Calibri"/>
                <a:ea typeface="Calibri"/>
                <a:cs typeface="Calibri"/>
                <a:sym typeface="Calibri"/>
              </a:rPr>
              <a:t>Phải yêu mến cuộc đời trồng trọt, chăn nuôi lắm mới khắc được những tranh lợn ráy có những khoáy âm dương rất có duyên, mới vẽ được những đàn gà con tưng bừng như ca múa bên gà mái mẹ.</a:t>
            </a:r>
            <a:endParaRPr b="1" sz="3200">
              <a:solidFill>
                <a:srgbClr val="002060"/>
              </a:solidFill>
              <a:latin typeface="Questrial"/>
              <a:ea typeface="Questrial"/>
              <a:cs typeface="Questrial"/>
              <a:sym typeface="Questrial"/>
            </a:endParaRPr>
          </a:p>
        </p:txBody>
      </p:sp>
      <p:cxnSp>
        <p:nvCxnSpPr>
          <p:cNvPr id="482" name="Google Shape;482;p16"/>
          <p:cNvCxnSpPr/>
          <p:nvPr/>
        </p:nvCxnSpPr>
        <p:spPr>
          <a:xfrm flipH="1">
            <a:off x="4518391" y="2076718"/>
            <a:ext cx="137160" cy="351384"/>
          </a:xfrm>
          <a:prstGeom prst="straightConnector1">
            <a:avLst/>
          </a:prstGeom>
          <a:noFill/>
          <a:ln cap="flat" cmpd="sng" w="57150">
            <a:solidFill>
              <a:srgbClr val="FF0000"/>
            </a:solidFill>
            <a:prstDash val="solid"/>
            <a:miter lim="800000"/>
            <a:headEnd len="sm" w="sm" type="none"/>
            <a:tailEnd len="sm" w="sm" type="none"/>
          </a:ln>
        </p:spPr>
      </p:cxnSp>
      <p:cxnSp>
        <p:nvCxnSpPr>
          <p:cNvPr id="483" name="Google Shape;483;p16"/>
          <p:cNvCxnSpPr/>
          <p:nvPr/>
        </p:nvCxnSpPr>
        <p:spPr>
          <a:xfrm flipH="1">
            <a:off x="8105208" y="3006729"/>
            <a:ext cx="137160" cy="351384"/>
          </a:xfrm>
          <a:prstGeom prst="straightConnector1">
            <a:avLst/>
          </a:prstGeom>
          <a:noFill/>
          <a:ln cap="flat" cmpd="sng" w="57150">
            <a:solidFill>
              <a:srgbClr val="FF0000"/>
            </a:solidFill>
            <a:prstDash val="solid"/>
            <a:miter lim="800000"/>
            <a:headEnd len="sm" w="sm" type="none"/>
            <a:tailEnd len="sm" w="sm" type="none"/>
          </a:ln>
        </p:spPr>
      </p:cxnSp>
      <p:sp>
        <p:nvSpPr>
          <p:cNvPr id="484" name="Google Shape;484;p16"/>
          <p:cNvSpPr/>
          <p:nvPr/>
        </p:nvSpPr>
        <p:spPr>
          <a:xfrm>
            <a:off x="3750590" y="4457849"/>
            <a:ext cx="8028122" cy="1634490"/>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002060"/>
                </a:solidFill>
                <a:latin typeface="Calibri"/>
                <a:ea typeface="Calibri"/>
                <a:cs typeface="Calibri"/>
                <a:sym typeface="Calibri"/>
              </a:rPr>
              <a:t>Cái màu trắng điệp cũng là một sự sáng tạo góp phần vào kho tàng màu sắc của dân tộc trong hội họa.</a:t>
            </a:r>
            <a:endParaRPr b="1" sz="3200">
              <a:solidFill>
                <a:srgbClr val="002060"/>
              </a:solidFill>
              <a:latin typeface="Questrial"/>
              <a:ea typeface="Questrial"/>
              <a:cs typeface="Questrial"/>
              <a:sym typeface="Questrial"/>
            </a:endParaRPr>
          </a:p>
        </p:txBody>
      </p:sp>
      <p:cxnSp>
        <p:nvCxnSpPr>
          <p:cNvPr id="485" name="Google Shape;485;p16"/>
          <p:cNvCxnSpPr/>
          <p:nvPr/>
        </p:nvCxnSpPr>
        <p:spPr>
          <a:xfrm flipH="1">
            <a:off x="7219110" y="4597844"/>
            <a:ext cx="137160" cy="351384"/>
          </a:xfrm>
          <a:prstGeom prst="straightConnector1">
            <a:avLst/>
          </a:prstGeom>
          <a:noFill/>
          <a:ln cap="flat" cmpd="sng" w="57150">
            <a:solidFill>
              <a:srgbClr val="FF0000"/>
            </a:solidFill>
            <a:prstDash val="solid"/>
            <a:miter lim="800000"/>
            <a:headEnd len="sm" w="sm" type="none"/>
            <a:tailEnd len="sm" w="sm" type="none"/>
          </a:ln>
        </p:spPr>
      </p:cxnSp>
      <p:cxnSp>
        <p:nvCxnSpPr>
          <p:cNvPr id="486" name="Google Shape;486;p16"/>
          <p:cNvCxnSpPr/>
          <p:nvPr/>
        </p:nvCxnSpPr>
        <p:spPr>
          <a:xfrm flipH="1">
            <a:off x="11683155" y="4582404"/>
            <a:ext cx="137160" cy="351384"/>
          </a:xfrm>
          <a:prstGeom prst="straightConnector1">
            <a:avLst/>
          </a:prstGeom>
          <a:noFill/>
          <a:ln cap="flat" cmpd="sng" w="5715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1"/>
                                        </p:tgtEl>
                                        <p:attrNameLst>
                                          <p:attrName>style.visibility</p:attrName>
                                        </p:attrNameLst>
                                      </p:cBhvr>
                                      <p:to>
                                        <p:strVal val="visible"/>
                                      </p:to>
                                    </p:set>
                                    <p:anim calcmode="lin" valueType="num">
                                      <p:cBhvr additive="base">
                                        <p:cTn dur="1300"/>
                                        <p:tgtEl>
                                          <p:spTgt spid="48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1300"/>
                                        <p:tgtEl>
                                          <p:spTgt spid="4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grpSp>
        <p:nvGrpSpPr>
          <p:cNvPr id="491" name="Google Shape;491;p17"/>
          <p:cNvGrpSpPr/>
          <p:nvPr/>
        </p:nvGrpSpPr>
        <p:grpSpPr>
          <a:xfrm>
            <a:off x="0" y="0"/>
            <a:ext cx="12192000" cy="6858000"/>
            <a:chOff x="0" y="0"/>
            <a:chExt cx="12192000" cy="6858000"/>
          </a:xfrm>
        </p:grpSpPr>
        <p:pic>
          <p:nvPicPr>
            <p:cNvPr id="492" name="Google Shape;492;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93" name="Google Shape;493;p17"/>
            <p:cNvSpPr/>
            <p:nvPr/>
          </p:nvSpPr>
          <p:spPr>
            <a:xfrm>
              <a:off x="7795647" y="271219"/>
              <a:ext cx="3378631" cy="3541363"/>
            </a:xfrm>
            <a:prstGeom prst="rect">
              <a:avLst/>
            </a:prstGeom>
            <a:solidFill>
              <a:srgbClr val="FEF6EB"/>
            </a:solidFill>
            <a:ln cap="flat" cmpd="sng" w="12700">
              <a:solidFill>
                <a:srgbClr val="FEF6E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94" name="Google Shape;494;p17"/>
          <p:cNvSpPr txBox="1"/>
          <p:nvPr/>
        </p:nvSpPr>
        <p:spPr>
          <a:xfrm>
            <a:off x="6833588" y="1039666"/>
            <a:ext cx="5023811"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8000">
                <a:solidFill>
                  <a:srgbClr val="002060"/>
                </a:solidFill>
                <a:latin typeface="Arial"/>
                <a:ea typeface="Arial"/>
                <a:cs typeface="Arial"/>
                <a:sym typeface="Arial"/>
              </a:rPr>
              <a:t>Tìm hiểu bài</a:t>
            </a:r>
            <a:endParaRPr sz="8000">
              <a:solidFill>
                <a:srgbClr val="002060"/>
              </a:solidFill>
              <a:latin typeface="Arial"/>
              <a:ea typeface="Arial"/>
              <a:cs typeface="Arial"/>
              <a:sym typeface="Arial"/>
            </a:endParaRPr>
          </a:p>
        </p:txBody>
      </p:sp>
      <p:sp>
        <p:nvSpPr>
          <p:cNvPr id="495" name="Google Shape;495;p17"/>
          <p:cNvSpPr/>
          <p:nvPr/>
        </p:nvSpPr>
        <p:spPr>
          <a:xfrm>
            <a:off x="6709967" y="4411906"/>
            <a:ext cx="5271052" cy="1846769"/>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800">
                <a:solidFill>
                  <a:srgbClr val="000000"/>
                </a:solidFill>
                <a:latin typeface="Questrial"/>
                <a:ea typeface="Questrial"/>
                <a:cs typeface="Questrial"/>
                <a:sym typeface="Questrial"/>
              </a:rPr>
              <a:t>Trên đường đi, tớ gặp một bé ếch đang khóc vì không tìm thấy mẹ. Hãy giúp tớ tìm mẹ cho ếch nhé!</a:t>
            </a:r>
            <a:endParaRPr sz="2800">
              <a:solidFill>
                <a:srgbClr val="000000"/>
              </a:solidFill>
              <a:latin typeface="Questrial"/>
              <a:ea typeface="Questrial"/>
              <a:cs typeface="Questrial"/>
              <a:sym typeface="Questrial"/>
            </a:endParaRPr>
          </a:p>
        </p:txBody>
      </p:sp>
    </p:spTree>
  </p:cSld>
  <p:clrMapOvr>
    <a:masterClrMapping/>
  </p:clrMapOvr>
  <mc:AlternateContent>
    <mc:Choice Requires="p14">
      <p:transition advClick="0"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500"/>
                                        <p:tgtEl>
                                          <p:spTgt spid="495"/>
                                        </p:tgtEl>
                                        <p:attrNameLst>
                                          <p:attrName>ppt_w</p:attrName>
                                        </p:attrNameLst>
                                      </p:cBhvr>
                                      <p:tavLst>
                                        <p:tav fmla="" tm="0">
                                          <p:val>
                                            <p:strVal val="0"/>
                                          </p:val>
                                        </p:tav>
                                        <p:tav fmla="" tm="100000">
                                          <p:val>
                                            <p:strVal val="#ppt_w"/>
                                          </p:val>
                                        </p:tav>
                                      </p:tavLst>
                                    </p:anim>
                                    <p:anim calcmode="lin" valueType="num">
                                      <p:cBhvr additive="base">
                                        <p:cTn dur="500"/>
                                        <p:tgtEl>
                                          <p:spTgt spid="4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grpSp>
        <p:nvGrpSpPr>
          <p:cNvPr id="500" name="Google Shape;500;p18"/>
          <p:cNvGrpSpPr/>
          <p:nvPr/>
        </p:nvGrpSpPr>
        <p:grpSpPr>
          <a:xfrm>
            <a:off x="0" y="-84118"/>
            <a:ext cx="12192000" cy="6942118"/>
            <a:chOff x="0" y="381000"/>
            <a:chExt cx="12192000" cy="6096000"/>
          </a:xfrm>
        </p:grpSpPr>
        <p:pic>
          <p:nvPicPr>
            <p:cNvPr id="501" name="Google Shape;501;p18"/>
            <p:cNvPicPr preferRelativeResize="0"/>
            <p:nvPr/>
          </p:nvPicPr>
          <p:blipFill rotWithShape="1">
            <a:blip r:embed="rId3">
              <a:alphaModFix/>
            </a:blip>
            <a:srcRect b="0" l="0" r="0" t="0"/>
            <a:stretch/>
          </p:blipFill>
          <p:spPr>
            <a:xfrm>
              <a:off x="0" y="381000"/>
              <a:ext cx="12192000" cy="6096000"/>
            </a:xfrm>
            <a:prstGeom prst="rect">
              <a:avLst/>
            </a:prstGeom>
            <a:noFill/>
            <a:ln>
              <a:noFill/>
            </a:ln>
          </p:spPr>
        </p:pic>
        <p:sp>
          <p:nvSpPr>
            <p:cNvPr id="502" name="Google Shape;502;p18"/>
            <p:cNvSpPr/>
            <p:nvPr/>
          </p:nvSpPr>
          <p:spPr>
            <a:xfrm>
              <a:off x="7597833" y="814647"/>
              <a:ext cx="2294312" cy="2149235"/>
            </a:xfrm>
            <a:prstGeom prst="rect">
              <a:avLst/>
            </a:prstGeom>
            <a:solidFill>
              <a:srgbClr val="FCE9DA"/>
            </a:solidFill>
            <a:ln cap="flat" cmpd="sng" w="12700">
              <a:solidFill>
                <a:srgbClr val="FBE8D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03" name="Google Shape;503;p18"/>
          <p:cNvSpPr/>
          <p:nvPr/>
        </p:nvSpPr>
        <p:spPr>
          <a:xfrm>
            <a:off x="299258" y="180214"/>
            <a:ext cx="11521439" cy="6472212"/>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Ep00000 Sticker - Ep00000 - Discover &amp;amp; Share GIFs" id="504" name="Google Shape;504;p18"/>
          <p:cNvPicPr preferRelativeResize="0"/>
          <p:nvPr/>
        </p:nvPicPr>
        <p:blipFill rotWithShape="1">
          <a:blip r:embed="rId4">
            <a:alphaModFix/>
          </a:blip>
          <a:srcRect b="0" l="0" r="0" t="0"/>
          <a:stretch/>
        </p:blipFill>
        <p:spPr>
          <a:xfrm>
            <a:off x="717828" y="205574"/>
            <a:ext cx="1099379" cy="1082889"/>
          </a:xfrm>
          <a:prstGeom prst="rect">
            <a:avLst/>
          </a:prstGeom>
          <a:noFill/>
          <a:ln>
            <a:noFill/>
          </a:ln>
        </p:spPr>
      </p:pic>
      <p:pic>
        <p:nvPicPr>
          <p:cNvPr descr="Hình ảnh chú Lợn trong tranh Đông Hồ" id="505" name="Google Shape;505;p18"/>
          <p:cNvPicPr preferRelativeResize="0"/>
          <p:nvPr/>
        </p:nvPicPr>
        <p:blipFill rotWithShape="1">
          <a:blip r:embed="rId5">
            <a:alphaModFix/>
          </a:blip>
          <a:srcRect b="0" l="0" r="0" t="0"/>
          <a:stretch/>
        </p:blipFill>
        <p:spPr>
          <a:xfrm>
            <a:off x="717828" y="1732296"/>
            <a:ext cx="2828936" cy="2043988"/>
          </a:xfrm>
          <a:prstGeom prst="rect">
            <a:avLst/>
          </a:prstGeom>
          <a:noFill/>
          <a:ln cap="sq" cmpd="thickThin" w="228600">
            <a:solidFill>
              <a:srgbClr val="000000"/>
            </a:solidFill>
            <a:prstDash val="solid"/>
            <a:miter lim="800000"/>
            <a:headEnd len="sm" w="sm" type="none"/>
            <a:tailEnd len="sm" w="sm" type="none"/>
          </a:ln>
        </p:spPr>
      </p:pic>
      <p:pic>
        <p:nvPicPr>
          <p:cNvPr descr="Tranh gà nỗi hoài thương một thuở - Hànộimới" id="506" name="Google Shape;506;p18"/>
          <p:cNvPicPr preferRelativeResize="0"/>
          <p:nvPr/>
        </p:nvPicPr>
        <p:blipFill rotWithShape="1">
          <a:blip r:embed="rId6">
            <a:alphaModFix/>
          </a:blip>
          <a:srcRect b="0" l="0" r="0" t="0"/>
          <a:stretch/>
        </p:blipFill>
        <p:spPr>
          <a:xfrm>
            <a:off x="4086051" y="1755590"/>
            <a:ext cx="2996393" cy="1995598"/>
          </a:xfrm>
          <a:prstGeom prst="rect">
            <a:avLst/>
          </a:prstGeom>
          <a:noFill/>
          <a:ln cap="sq" cmpd="thickThin" w="228600">
            <a:solidFill>
              <a:srgbClr val="000000"/>
            </a:solidFill>
            <a:prstDash val="solid"/>
            <a:miter lim="800000"/>
            <a:headEnd len="sm" w="sm" type="none"/>
            <a:tailEnd len="sm" w="sm" type="none"/>
          </a:ln>
        </p:spPr>
      </p:pic>
      <p:pic>
        <p:nvPicPr>
          <p:cNvPr descr="Ý nghĩa của bức tranh đông hồ đám cưới chuột" id="507" name="Google Shape;507;p18"/>
          <p:cNvPicPr preferRelativeResize="0"/>
          <p:nvPr/>
        </p:nvPicPr>
        <p:blipFill rotWithShape="1">
          <a:blip r:embed="rId7">
            <a:alphaModFix/>
          </a:blip>
          <a:srcRect b="0" l="0" r="0" t="0"/>
          <a:stretch/>
        </p:blipFill>
        <p:spPr>
          <a:xfrm>
            <a:off x="686069" y="4345174"/>
            <a:ext cx="2860695" cy="1966383"/>
          </a:xfrm>
          <a:prstGeom prst="rect">
            <a:avLst/>
          </a:prstGeom>
          <a:noFill/>
          <a:ln cap="sq" cmpd="thickThin" w="228600">
            <a:solidFill>
              <a:srgbClr val="000000"/>
            </a:solidFill>
            <a:prstDash val="solid"/>
            <a:miter lim="800000"/>
            <a:headEnd len="sm" w="sm" type="none"/>
            <a:tailEnd len="sm" w="sm" type="none"/>
          </a:ln>
        </p:spPr>
      </p:pic>
      <p:pic>
        <p:nvPicPr>
          <p:cNvPr descr="THẦY ĐỒ CÓC- TRANH DÂN GIAN ĐÔNG HỒ - TRANH DÂN GIAN VIỆT NAM - Đinh Xuân  Quyết - Website Đinh Xuân Quyết" id="508" name="Google Shape;508;p18"/>
          <p:cNvPicPr preferRelativeResize="0"/>
          <p:nvPr/>
        </p:nvPicPr>
        <p:blipFill rotWithShape="1">
          <a:blip r:embed="rId8">
            <a:alphaModFix/>
          </a:blip>
          <a:srcRect b="0" l="0" r="0" t="8234"/>
          <a:stretch/>
        </p:blipFill>
        <p:spPr>
          <a:xfrm>
            <a:off x="4086051" y="4314327"/>
            <a:ext cx="2996393" cy="2028075"/>
          </a:xfrm>
          <a:prstGeom prst="rect">
            <a:avLst/>
          </a:prstGeom>
          <a:noFill/>
          <a:ln cap="sq" cmpd="thickThin" w="228600">
            <a:solidFill>
              <a:srgbClr val="000000"/>
            </a:solidFill>
            <a:prstDash val="solid"/>
            <a:miter lim="800000"/>
            <a:headEnd len="sm" w="sm" type="none"/>
            <a:tailEnd len="sm" w="sm" type="none"/>
          </a:ln>
        </p:spPr>
      </p:pic>
      <p:pic>
        <p:nvPicPr>
          <p:cNvPr descr="HỨNG DỪA”" id="509" name="Google Shape;509;p18"/>
          <p:cNvPicPr preferRelativeResize="0"/>
          <p:nvPr/>
        </p:nvPicPr>
        <p:blipFill rotWithShape="1">
          <a:blip r:embed="rId9">
            <a:alphaModFix/>
          </a:blip>
          <a:srcRect b="0" l="0" r="0" t="0"/>
          <a:stretch/>
        </p:blipFill>
        <p:spPr>
          <a:xfrm>
            <a:off x="7637060" y="2401397"/>
            <a:ext cx="2016355" cy="2926967"/>
          </a:xfrm>
          <a:prstGeom prst="rect">
            <a:avLst/>
          </a:prstGeom>
          <a:noFill/>
          <a:ln cap="sq" cmpd="thickThin" w="228600">
            <a:solidFill>
              <a:srgbClr val="000000"/>
            </a:solidFill>
            <a:prstDash val="solid"/>
            <a:miter lim="800000"/>
            <a:headEnd len="sm" w="sm" type="none"/>
            <a:tailEnd len="sm" w="sm" type="none"/>
          </a:ln>
        </p:spPr>
      </p:pic>
      <p:pic>
        <p:nvPicPr>
          <p:cNvPr descr="Tranh Dân Gian Đông Hồ Tố Nữ |Chỉ Có Tại Mỹ Nghệ Sen" id="510" name="Google Shape;510;p18"/>
          <p:cNvPicPr preferRelativeResize="0"/>
          <p:nvPr/>
        </p:nvPicPr>
        <p:blipFill rotWithShape="1">
          <a:blip r:embed="rId10">
            <a:alphaModFix/>
          </a:blip>
          <a:srcRect b="0" l="0" r="0" t="0"/>
          <a:stretch/>
        </p:blipFill>
        <p:spPr>
          <a:xfrm>
            <a:off x="10017918" y="2024213"/>
            <a:ext cx="1636526" cy="3619865"/>
          </a:xfrm>
          <a:prstGeom prst="rect">
            <a:avLst/>
          </a:prstGeom>
          <a:noFill/>
          <a:ln>
            <a:noFill/>
          </a:ln>
        </p:spPr>
      </p:pic>
      <p:pic>
        <p:nvPicPr>
          <p:cNvPr id="511" name="Google Shape;511;p18"/>
          <p:cNvPicPr preferRelativeResize="0"/>
          <p:nvPr/>
        </p:nvPicPr>
        <p:blipFill rotWithShape="1">
          <a:blip r:embed="rId11">
            <a:alphaModFix/>
          </a:blip>
          <a:srcRect b="0" l="0" r="0" t="0"/>
          <a:stretch/>
        </p:blipFill>
        <p:spPr>
          <a:xfrm>
            <a:off x="1188294" y="328018"/>
            <a:ext cx="9815411" cy="1347333"/>
          </a:xfrm>
          <a:prstGeom prst="rect">
            <a:avLst/>
          </a:prstGeom>
          <a:noFill/>
          <a:ln>
            <a:noFill/>
          </a:ln>
        </p:spPr>
      </p:pic>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500"/>
                                        <p:tgtEl>
                                          <p:spTgt spid="503"/>
                                        </p:tgtEl>
                                        <p:attrNameLst>
                                          <p:attrName>ppt_w</p:attrName>
                                        </p:attrNameLst>
                                      </p:cBhvr>
                                      <p:tavLst>
                                        <p:tav fmla="" tm="0">
                                          <p:val>
                                            <p:strVal val="0"/>
                                          </p:val>
                                        </p:tav>
                                        <p:tav fmla="" tm="100000">
                                          <p:val>
                                            <p:strVal val="#ppt_w"/>
                                          </p:val>
                                        </p:tav>
                                      </p:tavLst>
                                    </p:anim>
                                    <p:anim calcmode="lin" valueType="num">
                                      <p:cBhvr additive="base">
                                        <p:cTn dur="500"/>
                                        <p:tgtEl>
                                          <p:spTgt spid="50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500"/>
                                        <p:tgtEl>
                                          <p:spTgt spid="504"/>
                                        </p:tgtEl>
                                        <p:attrNameLst>
                                          <p:attrName>ppt_w</p:attrName>
                                        </p:attrNameLst>
                                      </p:cBhvr>
                                      <p:tavLst>
                                        <p:tav fmla="" tm="0">
                                          <p:val>
                                            <p:strVal val="0"/>
                                          </p:val>
                                        </p:tav>
                                        <p:tav fmla="" tm="100000">
                                          <p:val>
                                            <p:strVal val="#ppt_w"/>
                                          </p:val>
                                        </p:tav>
                                      </p:tavLst>
                                    </p:anim>
                                    <p:anim calcmode="lin" valueType="num">
                                      <p:cBhvr additive="base">
                                        <p:cTn dur="500"/>
                                        <p:tgtEl>
                                          <p:spTgt spid="5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500"/>
                                        <p:tgtEl>
                                          <p:spTgt spid="5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grpSp>
        <p:nvGrpSpPr>
          <p:cNvPr id="516" name="Google Shape;516;p19"/>
          <p:cNvGrpSpPr/>
          <p:nvPr/>
        </p:nvGrpSpPr>
        <p:grpSpPr>
          <a:xfrm>
            <a:off x="0" y="-84118"/>
            <a:ext cx="12192000" cy="6942118"/>
            <a:chOff x="0" y="381000"/>
            <a:chExt cx="12192000" cy="6096000"/>
          </a:xfrm>
        </p:grpSpPr>
        <p:pic>
          <p:nvPicPr>
            <p:cNvPr id="517" name="Google Shape;517;p19"/>
            <p:cNvPicPr preferRelativeResize="0"/>
            <p:nvPr/>
          </p:nvPicPr>
          <p:blipFill rotWithShape="1">
            <a:blip r:embed="rId3">
              <a:alphaModFix/>
            </a:blip>
            <a:srcRect b="0" l="0" r="0" t="0"/>
            <a:stretch/>
          </p:blipFill>
          <p:spPr>
            <a:xfrm>
              <a:off x="0" y="381000"/>
              <a:ext cx="12192000" cy="6096000"/>
            </a:xfrm>
            <a:prstGeom prst="rect">
              <a:avLst/>
            </a:prstGeom>
            <a:noFill/>
            <a:ln>
              <a:noFill/>
            </a:ln>
          </p:spPr>
        </p:pic>
        <p:sp>
          <p:nvSpPr>
            <p:cNvPr id="518" name="Google Shape;518;p19"/>
            <p:cNvSpPr/>
            <p:nvPr/>
          </p:nvSpPr>
          <p:spPr>
            <a:xfrm>
              <a:off x="7597833" y="814647"/>
              <a:ext cx="2294312" cy="2149235"/>
            </a:xfrm>
            <a:prstGeom prst="rect">
              <a:avLst/>
            </a:prstGeom>
            <a:solidFill>
              <a:srgbClr val="FCE9DA"/>
            </a:solidFill>
            <a:ln cap="flat" cmpd="sng" w="12700">
              <a:solidFill>
                <a:srgbClr val="FBE8D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19" name="Google Shape;519;p19"/>
          <p:cNvSpPr/>
          <p:nvPr/>
        </p:nvSpPr>
        <p:spPr>
          <a:xfrm>
            <a:off x="299258" y="180214"/>
            <a:ext cx="11521439" cy="6472212"/>
          </a:xfrm>
          <a:prstGeom prst="roundRect">
            <a:avLst>
              <a:gd fmla="val 10502"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Hình ảnh chú Lợn trong tranh Đông Hồ" id="520" name="Google Shape;520;p19"/>
          <p:cNvPicPr preferRelativeResize="0"/>
          <p:nvPr/>
        </p:nvPicPr>
        <p:blipFill rotWithShape="1">
          <a:blip r:embed="rId4">
            <a:alphaModFix/>
          </a:blip>
          <a:srcRect b="0" l="0" r="0" t="0"/>
          <a:stretch/>
        </p:blipFill>
        <p:spPr>
          <a:xfrm>
            <a:off x="1215543" y="651577"/>
            <a:ext cx="2828936" cy="2043988"/>
          </a:xfrm>
          <a:prstGeom prst="rect">
            <a:avLst/>
          </a:prstGeom>
          <a:noFill/>
          <a:ln cap="sq" cmpd="thickThin" w="228600">
            <a:solidFill>
              <a:srgbClr val="000000"/>
            </a:solidFill>
            <a:prstDash val="solid"/>
            <a:miter lim="800000"/>
            <a:headEnd len="sm" w="sm" type="none"/>
            <a:tailEnd len="sm" w="sm" type="none"/>
          </a:ln>
        </p:spPr>
      </p:pic>
      <p:pic>
        <p:nvPicPr>
          <p:cNvPr descr="Tranh gà nỗi hoài thương một thuở - Hànộimới" id="521" name="Google Shape;521;p19"/>
          <p:cNvPicPr preferRelativeResize="0"/>
          <p:nvPr/>
        </p:nvPicPr>
        <p:blipFill rotWithShape="1">
          <a:blip r:embed="rId5">
            <a:alphaModFix/>
          </a:blip>
          <a:srcRect b="0" l="0" r="0" t="0"/>
          <a:stretch/>
        </p:blipFill>
        <p:spPr>
          <a:xfrm>
            <a:off x="4583766" y="624340"/>
            <a:ext cx="2996393" cy="1995598"/>
          </a:xfrm>
          <a:prstGeom prst="rect">
            <a:avLst/>
          </a:prstGeom>
          <a:noFill/>
          <a:ln cap="sq" cmpd="thickThin" w="228600">
            <a:solidFill>
              <a:srgbClr val="000000"/>
            </a:solidFill>
            <a:prstDash val="solid"/>
            <a:miter lim="800000"/>
            <a:headEnd len="sm" w="sm" type="none"/>
            <a:tailEnd len="sm" w="sm" type="none"/>
          </a:ln>
        </p:spPr>
      </p:pic>
      <p:pic>
        <p:nvPicPr>
          <p:cNvPr descr="THẦY ĐỒ CÓC- TRANH DÂN GIAN ĐÔNG HỒ - TRANH DÂN GIAN VIỆT NAM - Đinh Xuân  Quyết - Website Đinh Xuân Quyết" id="522" name="Google Shape;522;p19"/>
          <p:cNvPicPr preferRelativeResize="0"/>
          <p:nvPr/>
        </p:nvPicPr>
        <p:blipFill rotWithShape="1">
          <a:blip r:embed="rId6">
            <a:alphaModFix/>
          </a:blip>
          <a:srcRect b="0" l="0" r="0" t="8234"/>
          <a:stretch/>
        </p:blipFill>
        <p:spPr>
          <a:xfrm>
            <a:off x="8119446" y="608101"/>
            <a:ext cx="2996393" cy="2028075"/>
          </a:xfrm>
          <a:prstGeom prst="rect">
            <a:avLst/>
          </a:prstGeom>
          <a:noFill/>
          <a:ln cap="sq" cmpd="thickThin" w="228600">
            <a:solidFill>
              <a:srgbClr val="000000"/>
            </a:solidFill>
            <a:prstDash val="solid"/>
            <a:miter lim="800000"/>
            <a:headEnd len="sm" w="sm" type="none"/>
            <a:tailEnd len="sm" w="sm" type="none"/>
          </a:ln>
        </p:spPr>
      </p:pic>
      <p:pic>
        <p:nvPicPr>
          <p:cNvPr descr="Ep00000 Sticker - Ep00000 - Discover &amp;amp; Share GIFs" id="523" name="Google Shape;523;p19"/>
          <p:cNvPicPr preferRelativeResize="0"/>
          <p:nvPr/>
        </p:nvPicPr>
        <p:blipFill rotWithShape="1">
          <a:blip r:embed="rId7">
            <a:alphaModFix/>
          </a:blip>
          <a:srcRect b="0" l="0" r="0" t="0"/>
          <a:stretch/>
        </p:blipFill>
        <p:spPr>
          <a:xfrm>
            <a:off x="352153" y="2574764"/>
            <a:ext cx="1099379" cy="1082889"/>
          </a:xfrm>
          <a:prstGeom prst="rect">
            <a:avLst/>
          </a:prstGeom>
          <a:noFill/>
          <a:ln>
            <a:noFill/>
          </a:ln>
        </p:spPr>
      </p:pic>
      <p:sp>
        <p:nvSpPr>
          <p:cNvPr id="524" name="Google Shape;524;p19"/>
          <p:cNvSpPr/>
          <p:nvPr/>
        </p:nvSpPr>
        <p:spPr>
          <a:xfrm>
            <a:off x="1252565" y="3789819"/>
            <a:ext cx="9760913" cy="544830"/>
          </a:xfrm>
          <a:prstGeom prst="roundRect">
            <a:avLst>
              <a:gd fmla="val 16667" name="adj"/>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200">
                <a:solidFill>
                  <a:srgbClr val="7030A0"/>
                </a:solidFill>
                <a:latin typeface="Calibri"/>
                <a:ea typeface="Calibri"/>
                <a:cs typeface="Calibri"/>
                <a:sym typeface="Calibri"/>
              </a:rPr>
              <a:t>Kĩ thuật tạo màu của tranh làng Hồ rất đặc biệt.</a:t>
            </a:r>
            <a:endParaRPr b="1" sz="4800">
              <a:solidFill>
                <a:srgbClr val="7030A0"/>
              </a:solidFill>
              <a:latin typeface="Calibri"/>
              <a:ea typeface="Calibri"/>
              <a:cs typeface="Calibri"/>
              <a:sym typeface="Calibri"/>
            </a:endParaRPr>
          </a:p>
        </p:txBody>
      </p:sp>
      <p:sp>
        <p:nvSpPr>
          <p:cNvPr id="525" name="Google Shape;525;p19"/>
          <p:cNvSpPr/>
          <p:nvPr/>
        </p:nvSpPr>
        <p:spPr>
          <a:xfrm>
            <a:off x="371303" y="4256397"/>
            <a:ext cx="11265516" cy="108966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chemeClr val="dk1"/>
                </a:solidFill>
                <a:latin typeface="Calibri"/>
                <a:ea typeface="Calibri"/>
                <a:cs typeface="Calibri"/>
                <a:sym typeface="Calibri"/>
              </a:rPr>
              <a:t>+ Màu đen không pha bằng thuốc mà luyện bằng bột than của rơm nếp, cói chiếu, lá tre mùa thu.</a:t>
            </a:r>
            <a:endParaRPr b="1" sz="4800">
              <a:solidFill>
                <a:schemeClr val="dk1"/>
              </a:solidFill>
              <a:latin typeface="Calibri"/>
              <a:ea typeface="Calibri"/>
              <a:cs typeface="Calibri"/>
              <a:sym typeface="Calibri"/>
            </a:endParaRPr>
          </a:p>
        </p:txBody>
      </p:sp>
      <p:sp>
        <p:nvSpPr>
          <p:cNvPr id="526" name="Google Shape;526;p19"/>
          <p:cNvSpPr/>
          <p:nvPr/>
        </p:nvSpPr>
        <p:spPr>
          <a:xfrm>
            <a:off x="371303" y="5358621"/>
            <a:ext cx="11265516" cy="108966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E36C09"/>
                </a:solidFill>
                <a:latin typeface="Calibri"/>
                <a:ea typeface="Calibri"/>
                <a:cs typeface="Calibri"/>
                <a:sym typeface="Calibri"/>
              </a:rPr>
              <a:t>+ Màu trắng điệp làm bằng bột vỏ sò trộn với hồ nếp “nhấp nhánh muôn ngàn hạt phấn”.</a:t>
            </a:r>
            <a:endParaRPr b="1" sz="4800">
              <a:solidFill>
                <a:srgbClr val="E36C09"/>
              </a:solidFill>
              <a:latin typeface="Calibri"/>
              <a:ea typeface="Calibri"/>
              <a:cs typeface="Calibri"/>
              <a:sym typeface="Calibri"/>
            </a:endParaRPr>
          </a:p>
        </p:txBody>
      </p:sp>
      <p:pic>
        <p:nvPicPr>
          <p:cNvPr id="527" name="Google Shape;527;p19"/>
          <p:cNvPicPr preferRelativeResize="0"/>
          <p:nvPr/>
        </p:nvPicPr>
        <p:blipFill rotWithShape="1">
          <a:blip r:embed="rId8">
            <a:alphaModFix/>
          </a:blip>
          <a:srcRect b="0" l="0" r="0" t="0"/>
          <a:stretch/>
        </p:blipFill>
        <p:spPr>
          <a:xfrm>
            <a:off x="1233968" y="3127202"/>
            <a:ext cx="10821338" cy="969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ppt_w</p:attrName>
                                        </p:attrNameLst>
                                      </p:cBhvr>
                                      <p:tavLst>
                                        <p:tav fmla="" tm="0">
                                          <p:val>
                                            <p:strVal val="0"/>
                                          </p:val>
                                        </p:tav>
                                        <p:tav fmla="" tm="100000">
                                          <p:val>
                                            <p:strVal val="#ppt_w"/>
                                          </p:val>
                                        </p:tav>
                                      </p:tavLst>
                                    </p:anim>
                                    <p:anim calcmode="lin" valueType="num">
                                      <p:cBhvr additive="base">
                                        <p:cTn dur="500"/>
                                        <p:tgtEl>
                                          <p:spTgt spid="51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500"/>
                                        <p:tgtEl>
                                          <p:spTgt spid="523"/>
                                        </p:tgtEl>
                                        <p:attrNameLst>
                                          <p:attrName>ppt_w</p:attrName>
                                        </p:attrNameLst>
                                      </p:cBhvr>
                                      <p:tavLst>
                                        <p:tav fmla="" tm="0">
                                          <p:val>
                                            <p:strVal val="0"/>
                                          </p:val>
                                        </p:tav>
                                        <p:tav fmla="" tm="100000">
                                          <p:val>
                                            <p:strVal val="#ppt_w"/>
                                          </p:val>
                                        </p:tav>
                                      </p:tavLst>
                                    </p:anim>
                                    <p:anim calcmode="lin" valueType="num">
                                      <p:cBhvr additive="base">
                                        <p:cTn dur="500"/>
                                        <p:tgtEl>
                                          <p:spTgt spid="52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1300"/>
                                        <p:tgtEl>
                                          <p:spTgt spid="5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1300"/>
                                        <p:tgtEl>
                                          <p:spTgt spid="5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1300"/>
                                        <p:tgtEl>
                                          <p:spTgt spid="5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2"/>
          <p:cNvGrpSpPr/>
          <p:nvPr/>
        </p:nvGrpSpPr>
        <p:grpSpPr>
          <a:xfrm>
            <a:off x="0" y="0"/>
            <a:ext cx="12196774" cy="6858000"/>
            <a:chOff x="0" y="0"/>
            <a:chExt cx="12196774" cy="6478193"/>
          </a:xfrm>
        </p:grpSpPr>
        <p:pic>
          <p:nvPicPr>
            <p:cNvPr id="293" name="Google Shape;293;p2"/>
            <p:cNvPicPr preferRelativeResize="0"/>
            <p:nvPr/>
          </p:nvPicPr>
          <p:blipFill rotWithShape="1">
            <a:blip r:embed="rId3">
              <a:alphaModFix/>
            </a:blip>
            <a:srcRect b="0" l="0" r="0" t="0"/>
            <a:stretch/>
          </p:blipFill>
          <p:spPr>
            <a:xfrm>
              <a:off x="0" y="0"/>
              <a:ext cx="12196774" cy="6478193"/>
            </a:xfrm>
            <a:prstGeom prst="rect">
              <a:avLst/>
            </a:prstGeom>
            <a:noFill/>
            <a:ln>
              <a:noFill/>
            </a:ln>
          </p:spPr>
        </p:pic>
        <p:sp>
          <p:nvSpPr>
            <p:cNvPr id="294" name="Google Shape;294;p2"/>
            <p:cNvSpPr/>
            <p:nvPr/>
          </p:nvSpPr>
          <p:spPr>
            <a:xfrm>
              <a:off x="7474225" y="1126435"/>
              <a:ext cx="3604591" cy="2425148"/>
            </a:xfrm>
            <a:prstGeom prst="flowChartProcess">
              <a:avLst/>
            </a:prstGeom>
            <a:solidFill>
              <a:srgbClr val="FFFAEC"/>
            </a:solidFill>
            <a:ln cap="flat" cmpd="sng" w="12700">
              <a:solidFill>
                <a:srgbClr val="FFFAE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5" name="Google Shape;295;p2"/>
          <p:cNvSpPr/>
          <p:nvPr/>
        </p:nvSpPr>
        <p:spPr>
          <a:xfrm>
            <a:off x="6506817" y="1363287"/>
            <a:ext cx="5271052" cy="2188296"/>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800">
                <a:solidFill>
                  <a:srgbClr val="000000"/>
                </a:solidFill>
                <a:latin typeface="Questrial"/>
                <a:ea typeface="Questrial"/>
                <a:cs typeface="Questrial"/>
                <a:sym typeface="Questrial"/>
              </a:rPr>
              <a:t>Chào các bạn, mình là Tilki. Mình đang trên đường đi tìm người bạn thân thất lạc. Hãy giúp mình vượt qua những khó khăn nhé!</a:t>
            </a:r>
            <a:endParaRPr sz="2800">
              <a:solidFill>
                <a:srgbClr val="000000"/>
              </a:solidFill>
              <a:latin typeface="Questrial"/>
              <a:ea typeface="Questrial"/>
              <a:cs typeface="Questrial"/>
              <a:sym typeface="Questrial"/>
            </a:endParaRPr>
          </a:p>
        </p:txBody>
      </p:sp>
    </p:spTree>
  </p:cSld>
  <p:clrMapOvr>
    <a:masterClrMapping/>
  </p:clrMapOvr>
  <mc:AlternateContent>
    <mc:Choice Requires="p14">
      <p:transition advClick="0"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ppt_w</p:attrName>
                                        </p:attrNameLst>
                                      </p:cBhvr>
                                      <p:tavLst>
                                        <p:tav fmla="" tm="0">
                                          <p:val>
                                            <p:strVal val="0"/>
                                          </p:val>
                                        </p:tav>
                                        <p:tav fmla="" tm="100000">
                                          <p:val>
                                            <p:strVal val="#ppt_w"/>
                                          </p:val>
                                        </p:tav>
                                      </p:tavLst>
                                    </p:anim>
                                    <p:anim calcmode="lin" valueType="num">
                                      <p:cBhvr additive="base">
                                        <p:cTn dur="500"/>
                                        <p:tgtEl>
                                          <p:spTgt spid="2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grpSp>
        <p:nvGrpSpPr>
          <p:cNvPr id="532" name="Google Shape;532;p20"/>
          <p:cNvGrpSpPr/>
          <p:nvPr/>
        </p:nvGrpSpPr>
        <p:grpSpPr>
          <a:xfrm>
            <a:off x="0" y="-84118"/>
            <a:ext cx="12192000" cy="6942118"/>
            <a:chOff x="0" y="381000"/>
            <a:chExt cx="12192000" cy="6096000"/>
          </a:xfrm>
        </p:grpSpPr>
        <p:pic>
          <p:nvPicPr>
            <p:cNvPr id="533" name="Google Shape;533;p20"/>
            <p:cNvPicPr preferRelativeResize="0"/>
            <p:nvPr/>
          </p:nvPicPr>
          <p:blipFill rotWithShape="1">
            <a:blip r:embed="rId3">
              <a:alphaModFix/>
            </a:blip>
            <a:srcRect b="0" l="0" r="0" t="0"/>
            <a:stretch/>
          </p:blipFill>
          <p:spPr>
            <a:xfrm>
              <a:off x="0" y="381000"/>
              <a:ext cx="12192000" cy="6096000"/>
            </a:xfrm>
            <a:prstGeom prst="rect">
              <a:avLst/>
            </a:prstGeom>
            <a:noFill/>
            <a:ln>
              <a:noFill/>
            </a:ln>
          </p:spPr>
        </p:pic>
        <p:sp>
          <p:nvSpPr>
            <p:cNvPr id="534" name="Google Shape;534;p20"/>
            <p:cNvSpPr/>
            <p:nvPr/>
          </p:nvSpPr>
          <p:spPr>
            <a:xfrm>
              <a:off x="7597833" y="814647"/>
              <a:ext cx="2294312" cy="2149235"/>
            </a:xfrm>
            <a:prstGeom prst="rect">
              <a:avLst/>
            </a:prstGeom>
            <a:solidFill>
              <a:srgbClr val="FCE9DA"/>
            </a:solidFill>
            <a:ln cap="flat" cmpd="sng" w="12700">
              <a:solidFill>
                <a:srgbClr val="FBE8D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35" name="Google Shape;535;p20"/>
          <p:cNvSpPr/>
          <p:nvPr/>
        </p:nvSpPr>
        <p:spPr>
          <a:xfrm>
            <a:off x="299258" y="180214"/>
            <a:ext cx="11801698" cy="6472212"/>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Ep00000 Sticker - Ep00000 - Discover &amp;amp; Share GIFs" id="536" name="Google Shape;536;p20"/>
          <p:cNvPicPr preferRelativeResize="0"/>
          <p:nvPr/>
        </p:nvPicPr>
        <p:blipFill rotWithShape="1">
          <a:blip r:embed="rId4">
            <a:alphaModFix/>
          </a:blip>
          <a:srcRect b="0" l="0" r="0" t="0"/>
          <a:stretch/>
        </p:blipFill>
        <p:spPr>
          <a:xfrm>
            <a:off x="726203" y="198386"/>
            <a:ext cx="1099379" cy="1082889"/>
          </a:xfrm>
          <a:prstGeom prst="rect">
            <a:avLst/>
          </a:prstGeom>
          <a:noFill/>
          <a:ln>
            <a:noFill/>
          </a:ln>
        </p:spPr>
      </p:pic>
      <p:sp>
        <p:nvSpPr>
          <p:cNvPr id="537" name="Google Shape;537;p20"/>
          <p:cNvSpPr/>
          <p:nvPr/>
        </p:nvSpPr>
        <p:spPr>
          <a:xfrm>
            <a:off x="3001141" y="1337887"/>
            <a:ext cx="9760913" cy="544830"/>
          </a:xfrm>
          <a:prstGeom prst="roundRect">
            <a:avLst>
              <a:gd fmla="val 16667" name="adj"/>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200">
                <a:solidFill>
                  <a:srgbClr val="7030A0"/>
                </a:solidFill>
                <a:latin typeface="Calibri"/>
                <a:ea typeface="Calibri"/>
                <a:cs typeface="Calibri"/>
                <a:sym typeface="Calibri"/>
              </a:rPr>
              <a:t>Từ ngữ thể hiện sự đánh giá</a:t>
            </a:r>
            <a:endParaRPr b="1" sz="4800">
              <a:solidFill>
                <a:srgbClr val="7030A0"/>
              </a:solidFill>
              <a:latin typeface="Calibri"/>
              <a:ea typeface="Calibri"/>
              <a:cs typeface="Calibri"/>
              <a:sym typeface="Calibri"/>
            </a:endParaRPr>
          </a:p>
        </p:txBody>
      </p:sp>
      <p:sp>
        <p:nvSpPr>
          <p:cNvPr id="538" name="Google Shape;538;p20"/>
          <p:cNvSpPr/>
          <p:nvPr/>
        </p:nvSpPr>
        <p:spPr>
          <a:xfrm>
            <a:off x="432320" y="1926557"/>
            <a:ext cx="4710046" cy="1089660"/>
          </a:xfrm>
          <a:prstGeom prst="roundRect">
            <a:avLst>
              <a:gd fmla="val 16667" name="adj"/>
            </a:avLst>
          </a:prstGeom>
          <a:noFill/>
          <a:ln>
            <a:noFill/>
          </a:ln>
        </p:spPr>
        <p:txBody>
          <a:bodyPr anchorCtr="0" anchor="t" bIns="0" lIns="0" spcFirstLastPara="1" rIns="0" wrap="square" tIns="0">
            <a:spAutoFit/>
          </a:bodyPr>
          <a:lstStyle/>
          <a:p>
            <a:pPr indent="-457200" lvl="0" marL="457200" marR="0" rtl="0" algn="just">
              <a:spcBef>
                <a:spcPts val="0"/>
              </a:spcBef>
              <a:spcAft>
                <a:spcPts val="0"/>
              </a:spcAft>
              <a:buClr>
                <a:srgbClr val="E36C09"/>
              </a:buClr>
              <a:buSzPts val="3200"/>
              <a:buFont typeface="Arial"/>
              <a:buChar char="•"/>
            </a:pPr>
            <a:r>
              <a:rPr b="1" lang="en-SG" sz="3200">
                <a:solidFill>
                  <a:srgbClr val="E36C09"/>
                </a:solidFill>
                <a:latin typeface="Calibri"/>
                <a:ea typeface="Calibri"/>
                <a:cs typeface="Calibri"/>
                <a:sym typeface="Calibri"/>
              </a:rPr>
              <a:t>Tranh lợn ráy có những khoáy âm dương</a:t>
            </a:r>
            <a:endParaRPr b="1" sz="4800">
              <a:solidFill>
                <a:srgbClr val="E36C09"/>
              </a:solidFill>
              <a:latin typeface="Calibri"/>
              <a:ea typeface="Calibri"/>
              <a:cs typeface="Calibri"/>
              <a:sym typeface="Calibri"/>
            </a:endParaRPr>
          </a:p>
        </p:txBody>
      </p:sp>
      <p:pic>
        <p:nvPicPr>
          <p:cNvPr descr="Hình ảnh chú Lợn trong tranh Đông Hồ" id="539" name="Google Shape;539;p20"/>
          <p:cNvPicPr preferRelativeResize="0"/>
          <p:nvPr/>
        </p:nvPicPr>
        <p:blipFill rotWithShape="1">
          <a:blip r:embed="rId5">
            <a:alphaModFix/>
          </a:blip>
          <a:srcRect b="0" l="0" r="0" t="0"/>
          <a:stretch/>
        </p:blipFill>
        <p:spPr>
          <a:xfrm>
            <a:off x="619445" y="4988908"/>
            <a:ext cx="1756584" cy="1481522"/>
          </a:xfrm>
          <a:prstGeom prst="rect">
            <a:avLst/>
          </a:prstGeom>
          <a:noFill/>
          <a:ln cap="sq" cmpd="thickThin" w="228600">
            <a:solidFill>
              <a:srgbClr val="000000"/>
            </a:solidFill>
            <a:prstDash val="solid"/>
            <a:miter lim="800000"/>
            <a:headEnd len="sm" w="sm" type="none"/>
            <a:tailEnd len="sm" w="sm" type="none"/>
          </a:ln>
        </p:spPr>
      </p:pic>
      <p:pic>
        <p:nvPicPr>
          <p:cNvPr descr="Tranh gà nỗi hoài thương một thuở - Hànộimới" id="540" name="Google Shape;540;p20"/>
          <p:cNvPicPr preferRelativeResize="0"/>
          <p:nvPr/>
        </p:nvPicPr>
        <p:blipFill rotWithShape="1">
          <a:blip r:embed="rId6">
            <a:alphaModFix/>
          </a:blip>
          <a:srcRect b="0" l="0" r="0" t="0"/>
          <a:stretch/>
        </p:blipFill>
        <p:spPr>
          <a:xfrm>
            <a:off x="2888523" y="4988908"/>
            <a:ext cx="1860564" cy="1446447"/>
          </a:xfrm>
          <a:prstGeom prst="rect">
            <a:avLst/>
          </a:prstGeom>
          <a:noFill/>
          <a:ln cap="sq" cmpd="thickThin" w="228600">
            <a:solidFill>
              <a:srgbClr val="000000"/>
            </a:solidFill>
            <a:prstDash val="solid"/>
            <a:miter lim="800000"/>
            <a:headEnd len="sm" w="sm" type="none"/>
            <a:tailEnd len="sm" w="sm" type="none"/>
          </a:ln>
        </p:spPr>
      </p:pic>
      <p:sp>
        <p:nvSpPr>
          <p:cNvPr id="541" name="Google Shape;541;p20"/>
          <p:cNvSpPr/>
          <p:nvPr/>
        </p:nvSpPr>
        <p:spPr>
          <a:xfrm>
            <a:off x="463242" y="3000246"/>
            <a:ext cx="11265516" cy="544830"/>
          </a:xfrm>
          <a:prstGeom prst="roundRect">
            <a:avLst>
              <a:gd fmla="val 16667" name="adj"/>
            </a:avLst>
          </a:prstGeom>
          <a:noFill/>
          <a:ln>
            <a:noFill/>
          </a:ln>
        </p:spPr>
        <p:txBody>
          <a:bodyPr anchorCtr="0" anchor="t" bIns="0" lIns="0" spcFirstLastPara="1" rIns="0" wrap="square" tIns="0">
            <a:spAutoFit/>
          </a:bodyPr>
          <a:lstStyle/>
          <a:p>
            <a:pPr indent="-457200" lvl="0" marL="457200" marR="0" rtl="0" algn="just">
              <a:spcBef>
                <a:spcPts val="0"/>
              </a:spcBef>
              <a:spcAft>
                <a:spcPts val="0"/>
              </a:spcAft>
              <a:buClr>
                <a:srgbClr val="E36C09"/>
              </a:buClr>
              <a:buSzPts val="3200"/>
              <a:buFont typeface="Arial"/>
              <a:buChar char="•"/>
            </a:pPr>
            <a:r>
              <a:rPr b="1" lang="en-SG" sz="3200">
                <a:solidFill>
                  <a:srgbClr val="E36C09"/>
                </a:solidFill>
                <a:latin typeface="Calibri"/>
                <a:ea typeface="Calibri"/>
                <a:cs typeface="Calibri"/>
                <a:sym typeface="Calibri"/>
              </a:rPr>
              <a:t>Tranh vẽ đàn gà con</a:t>
            </a:r>
            <a:endParaRPr b="1" sz="4800">
              <a:solidFill>
                <a:srgbClr val="E36C09"/>
              </a:solidFill>
              <a:latin typeface="Calibri"/>
              <a:ea typeface="Calibri"/>
              <a:cs typeface="Calibri"/>
              <a:sym typeface="Calibri"/>
            </a:endParaRPr>
          </a:p>
        </p:txBody>
      </p:sp>
      <p:sp>
        <p:nvSpPr>
          <p:cNvPr id="542" name="Google Shape;542;p20"/>
          <p:cNvSpPr/>
          <p:nvPr/>
        </p:nvSpPr>
        <p:spPr>
          <a:xfrm>
            <a:off x="463242" y="3513018"/>
            <a:ext cx="11265516" cy="544830"/>
          </a:xfrm>
          <a:prstGeom prst="roundRect">
            <a:avLst>
              <a:gd fmla="val 16667" name="adj"/>
            </a:avLst>
          </a:prstGeom>
          <a:noFill/>
          <a:ln>
            <a:noFill/>
          </a:ln>
        </p:spPr>
        <p:txBody>
          <a:bodyPr anchorCtr="0" anchor="t" bIns="0" lIns="0" spcFirstLastPara="1" rIns="0" wrap="square" tIns="0">
            <a:spAutoFit/>
          </a:bodyPr>
          <a:lstStyle/>
          <a:p>
            <a:pPr indent="-457200" lvl="0" marL="457200" marR="0" rtl="0" algn="just">
              <a:spcBef>
                <a:spcPts val="0"/>
              </a:spcBef>
              <a:spcAft>
                <a:spcPts val="0"/>
              </a:spcAft>
              <a:buClr>
                <a:srgbClr val="E36C09"/>
              </a:buClr>
              <a:buSzPts val="3200"/>
              <a:buFont typeface="Arial"/>
              <a:buChar char="•"/>
            </a:pPr>
            <a:r>
              <a:rPr b="1" lang="en-SG" sz="3200">
                <a:solidFill>
                  <a:srgbClr val="E36C09"/>
                </a:solidFill>
                <a:latin typeface="Calibri"/>
                <a:ea typeface="Calibri"/>
                <a:cs typeface="Calibri"/>
                <a:sym typeface="Calibri"/>
              </a:rPr>
              <a:t>Kĩ thuật tranh</a:t>
            </a:r>
            <a:endParaRPr b="1" sz="4800">
              <a:solidFill>
                <a:srgbClr val="E36C09"/>
              </a:solidFill>
              <a:latin typeface="Calibri"/>
              <a:ea typeface="Calibri"/>
              <a:cs typeface="Calibri"/>
              <a:sym typeface="Calibri"/>
            </a:endParaRPr>
          </a:p>
        </p:txBody>
      </p:sp>
      <p:pic>
        <p:nvPicPr>
          <p:cNvPr id="543" name="Google Shape;543;p20"/>
          <p:cNvPicPr preferRelativeResize="0"/>
          <p:nvPr/>
        </p:nvPicPr>
        <p:blipFill rotWithShape="1">
          <a:blip r:embed="rId7">
            <a:alphaModFix/>
          </a:blip>
          <a:srcRect b="0" l="0" r="0" t="0"/>
          <a:stretch/>
        </p:blipFill>
        <p:spPr>
          <a:xfrm>
            <a:off x="1511410" y="294768"/>
            <a:ext cx="9169179" cy="1347333"/>
          </a:xfrm>
          <a:prstGeom prst="rect">
            <a:avLst/>
          </a:prstGeom>
          <a:noFill/>
          <a:ln>
            <a:noFill/>
          </a:ln>
        </p:spPr>
      </p:pic>
      <p:cxnSp>
        <p:nvCxnSpPr>
          <p:cNvPr id="544" name="Google Shape;544;p20"/>
          <p:cNvCxnSpPr/>
          <p:nvPr/>
        </p:nvCxnSpPr>
        <p:spPr>
          <a:xfrm>
            <a:off x="5122574" y="1915156"/>
            <a:ext cx="0" cy="3504742"/>
          </a:xfrm>
          <a:prstGeom prst="straightConnector1">
            <a:avLst/>
          </a:prstGeom>
          <a:noFill/>
          <a:ln cap="flat" cmpd="sng" w="38100">
            <a:solidFill>
              <a:schemeClr val="accent6"/>
            </a:solidFill>
            <a:prstDash val="solid"/>
            <a:miter lim="800000"/>
            <a:headEnd len="sm" w="sm" type="none"/>
            <a:tailEnd len="sm" w="sm" type="none"/>
          </a:ln>
        </p:spPr>
      </p:cxnSp>
      <p:sp>
        <p:nvSpPr>
          <p:cNvPr id="545" name="Google Shape;545;p20"/>
          <p:cNvSpPr/>
          <p:nvPr/>
        </p:nvSpPr>
        <p:spPr>
          <a:xfrm>
            <a:off x="5216053" y="1971798"/>
            <a:ext cx="6421411" cy="54483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FF0000"/>
                </a:solidFill>
                <a:latin typeface="Calibri"/>
                <a:ea typeface="Calibri"/>
                <a:cs typeface="Calibri"/>
                <a:sym typeface="Calibri"/>
              </a:rPr>
              <a:t>- rất có duyên</a:t>
            </a:r>
            <a:endParaRPr b="1" i="1" sz="3200">
              <a:solidFill>
                <a:srgbClr val="FF0000"/>
              </a:solidFill>
              <a:latin typeface="Calibri"/>
              <a:ea typeface="Calibri"/>
              <a:cs typeface="Calibri"/>
              <a:sym typeface="Calibri"/>
            </a:endParaRPr>
          </a:p>
        </p:txBody>
      </p:sp>
      <p:sp>
        <p:nvSpPr>
          <p:cNvPr id="546" name="Google Shape;546;p20"/>
          <p:cNvSpPr/>
          <p:nvPr/>
        </p:nvSpPr>
        <p:spPr>
          <a:xfrm>
            <a:off x="5189866" y="3016217"/>
            <a:ext cx="6820477" cy="54483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FF0000"/>
                </a:solidFill>
                <a:latin typeface="Calibri"/>
                <a:ea typeface="Calibri"/>
                <a:cs typeface="Calibri"/>
                <a:sym typeface="Calibri"/>
              </a:rPr>
              <a:t>- tưng bừng như ca múa bên gà mái mẹ</a:t>
            </a:r>
            <a:endParaRPr b="1" i="1" sz="3200">
              <a:solidFill>
                <a:srgbClr val="FF0000"/>
              </a:solidFill>
              <a:latin typeface="Calibri"/>
              <a:ea typeface="Calibri"/>
              <a:cs typeface="Calibri"/>
              <a:sym typeface="Calibri"/>
            </a:endParaRPr>
          </a:p>
        </p:txBody>
      </p:sp>
      <p:sp>
        <p:nvSpPr>
          <p:cNvPr id="547" name="Google Shape;547;p20"/>
          <p:cNvSpPr/>
          <p:nvPr/>
        </p:nvSpPr>
        <p:spPr>
          <a:xfrm>
            <a:off x="5203776" y="3536993"/>
            <a:ext cx="6675942" cy="54483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FF0000"/>
                </a:solidFill>
                <a:latin typeface="Calibri"/>
                <a:ea typeface="Calibri"/>
                <a:cs typeface="Calibri"/>
                <a:sym typeface="Calibri"/>
              </a:rPr>
              <a:t>- đã đạt tới sự trang trí tinh tế</a:t>
            </a:r>
            <a:endParaRPr b="1" i="1" sz="3200">
              <a:solidFill>
                <a:srgbClr val="FF0000"/>
              </a:solidFill>
              <a:latin typeface="Calibri"/>
              <a:ea typeface="Calibri"/>
              <a:cs typeface="Calibri"/>
              <a:sym typeface="Calibri"/>
            </a:endParaRPr>
          </a:p>
        </p:txBody>
      </p:sp>
      <p:sp>
        <p:nvSpPr>
          <p:cNvPr id="548" name="Google Shape;548;p20"/>
          <p:cNvSpPr/>
          <p:nvPr/>
        </p:nvSpPr>
        <p:spPr>
          <a:xfrm>
            <a:off x="463242" y="4065852"/>
            <a:ext cx="11265516" cy="544830"/>
          </a:xfrm>
          <a:prstGeom prst="roundRect">
            <a:avLst>
              <a:gd fmla="val 16667" name="adj"/>
            </a:avLst>
          </a:prstGeom>
          <a:noFill/>
          <a:ln>
            <a:noFill/>
          </a:ln>
        </p:spPr>
        <p:txBody>
          <a:bodyPr anchorCtr="0" anchor="t" bIns="0" lIns="0" spcFirstLastPara="1" rIns="0" wrap="square" tIns="0">
            <a:spAutoFit/>
          </a:bodyPr>
          <a:lstStyle/>
          <a:p>
            <a:pPr indent="-457200" lvl="0" marL="457200" marR="0" rtl="0" algn="just">
              <a:spcBef>
                <a:spcPts val="0"/>
              </a:spcBef>
              <a:spcAft>
                <a:spcPts val="0"/>
              </a:spcAft>
              <a:buClr>
                <a:srgbClr val="E36C09"/>
              </a:buClr>
              <a:buSzPts val="3200"/>
              <a:buFont typeface="Arial"/>
              <a:buChar char="•"/>
            </a:pPr>
            <a:r>
              <a:rPr b="1" lang="en-SG" sz="3200">
                <a:solidFill>
                  <a:srgbClr val="E36C09"/>
                </a:solidFill>
                <a:latin typeface="Calibri"/>
                <a:ea typeface="Calibri"/>
                <a:cs typeface="Calibri"/>
                <a:sym typeface="Calibri"/>
              </a:rPr>
              <a:t>Màu trắng điệp</a:t>
            </a:r>
            <a:endParaRPr b="1" sz="4800">
              <a:solidFill>
                <a:srgbClr val="E36C09"/>
              </a:solidFill>
              <a:latin typeface="Calibri"/>
              <a:ea typeface="Calibri"/>
              <a:cs typeface="Calibri"/>
              <a:sym typeface="Calibri"/>
            </a:endParaRPr>
          </a:p>
        </p:txBody>
      </p:sp>
      <p:sp>
        <p:nvSpPr>
          <p:cNvPr id="549" name="Google Shape;549;p20"/>
          <p:cNvSpPr/>
          <p:nvPr/>
        </p:nvSpPr>
        <p:spPr>
          <a:xfrm>
            <a:off x="5142366" y="3948352"/>
            <a:ext cx="6795157" cy="163449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i="1" lang="en-SG" sz="3200">
                <a:solidFill>
                  <a:srgbClr val="FF0000"/>
                </a:solidFill>
                <a:latin typeface="Calibri"/>
                <a:ea typeface="Calibri"/>
                <a:cs typeface="Calibri"/>
                <a:sym typeface="Calibri"/>
              </a:rPr>
              <a:t>- là một sự sáng tạo góp phần vào kho tàng màu sắc của dân tộc trong hội họa</a:t>
            </a:r>
            <a:endParaRPr b="1" i="1" sz="32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500"/>
                                        <p:tgtEl>
                                          <p:spTgt spid="535"/>
                                        </p:tgtEl>
                                        <p:attrNameLst>
                                          <p:attrName>ppt_w</p:attrName>
                                        </p:attrNameLst>
                                      </p:cBhvr>
                                      <p:tavLst>
                                        <p:tav fmla="" tm="0">
                                          <p:val>
                                            <p:strVal val="0"/>
                                          </p:val>
                                        </p:tav>
                                        <p:tav fmla="" tm="100000">
                                          <p:val>
                                            <p:strVal val="#ppt_w"/>
                                          </p:val>
                                        </p:tav>
                                      </p:tavLst>
                                    </p:anim>
                                    <p:anim calcmode="lin" valueType="num">
                                      <p:cBhvr additive="base">
                                        <p:cTn dur="500"/>
                                        <p:tgtEl>
                                          <p:spTgt spid="5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500"/>
                                        <p:tgtEl>
                                          <p:spTgt spid="536"/>
                                        </p:tgtEl>
                                        <p:attrNameLst>
                                          <p:attrName>ppt_w</p:attrName>
                                        </p:attrNameLst>
                                      </p:cBhvr>
                                      <p:tavLst>
                                        <p:tav fmla="" tm="0">
                                          <p:val>
                                            <p:strVal val="0"/>
                                          </p:val>
                                        </p:tav>
                                        <p:tav fmla="" tm="100000">
                                          <p:val>
                                            <p:strVal val="#ppt_w"/>
                                          </p:val>
                                        </p:tav>
                                      </p:tavLst>
                                    </p:anim>
                                    <p:anim calcmode="lin" valueType="num">
                                      <p:cBhvr additive="base">
                                        <p:cTn dur="500"/>
                                        <p:tgtEl>
                                          <p:spTgt spid="53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1300"/>
                                        <p:tgtEl>
                                          <p:spTgt spid="53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300"/>
                                        <p:tgtEl>
                                          <p:spTgt spid="53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300"/>
                                        <p:tgtEl>
                                          <p:spTgt spid="5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300"/>
                                        <p:tgtEl>
                                          <p:spTgt spid="54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1300"/>
                                        <p:tgtEl>
                                          <p:spTgt spid="54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300"/>
                                        <p:tgtEl>
                                          <p:spTgt spid="54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1300"/>
                                        <p:tgtEl>
                                          <p:spTgt spid="5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1300"/>
                                        <p:tgtEl>
                                          <p:spTgt spid="5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1300"/>
                                        <p:tgtEl>
                                          <p:spTgt spid="5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pSp>
        <p:nvGrpSpPr>
          <p:cNvPr id="554" name="Google Shape;554;p21"/>
          <p:cNvGrpSpPr/>
          <p:nvPr/>
        </p:nvGrpSpPr>
        <p:grpSpPr>
          <a:xfrm>
            <a:off x="0" y="-84118"/>
            <a:ext cx="12192000" cy="6942118"/>
            <a:chOff x="0" y="381000"/>
            <a:chExt cx="12192000" cy="6096000"/>
          </a:xfrm>
        </p:grpSpPr>
        <p:pic>
          <p:nvPicPr>
            <p:cNvPr id="555" name="Google Shape;555;p21"/>
            <p:cNvPicPr preferRelativeResize="0"/>
            <p:nvPr/>
          </p:nvPicPr>
          <p:blipFill rotWithShape="1">
            <a:blip r:embed="rId3">
              <a:alphaModFix/>
            </a:blip>
            <a:srcRect b="0" l="0" r="0" t="0"/>
            <a:stretch/>
          </p:blipFill>
          <p:spPr>
            <a:xfrm>
              <a:off x="0" y="381000"/>
              <a:ext cx="12192000" cy="6096000"/>
            </a:xfrm>
            <a:prstGeom prst="rect">
              <a:avLst/>
            </a:prstGeom>
            <a:noFill/>
            <a:ln>
              <a:noFill/>
            </a:ln>
          </p:spPr>
        </p:pic>
        <p:sp>
          <p:nvSpPr>
            <p:cNvPr id="556" name="Google Shape;556;p21"/>
            <p:cNvSpPr/>
            <p:nvPr/>
          </p:nvSpPr>
          <p:spPr>
            <a:xfrm>
              <a:off x="7597833" y="814647"/>
              <a:ext cx="2294312" cy="2149235"/>
            </a:xfrm>
            <a:prstGeom prst="rect">
              <a:avLst/>
            </a:prstGeom>
            <a:solidFill>
              <a:srgbClr val="FCE9DA"/>
            </a:solidFill>
            <a:ln cap="flat" cmpd="sng" w="12700">
              <a:solidFill>
                <a:srgbClr val="FBE8D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57" name="Google Shape;557;p21"/>
          <p:cNvSpPr/>
          <p:nvPr/>
        </p:nvSpPr>
        <p:spPr>
          <a:xfrm>
            <a:off x="299258" y="180214"/>
            <a:ext cx="11521439" cy="6472212"/>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1"/>
          <p:cNvSpPr/>
          <p:nvPr/>
        </p:nvSpPr>
        <p:spPr>
          <a:xfrm>
            <a:off x="371303" y="1005249"/>
            <a:ext cx="11449394" cy="1634490"/>
          </a:xfrm>
          <a:prstGeom prst="roundRect">
            <a:avLst>
              <a:gd fmla="val 16667" name="adj"/>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7030A0"/>
                </a:solidFill>
                <a:latin typeface="Calibri"/>
                <a:ea typeface="Calibri"/>
                <a:cs typeface="Calibri"/>
                <a:sym typeface="Calibri"/>
              </a:rPr>
              <a:t>Vì các nghệ sĩ đã đem vào cuộc sống một cái nhìn thuần phác, lành mạnh, hóm hỉnh, vui tươi. Bên cạnh đó, họ cũng đã sáng tạo nên kĩ thuật vẽ tranh và pha màu tinh tế, đặc sắc.</a:t>
            </a:r>
            <a:endParaRPr b="1" sz="4800">
              <a:solidFill>
                <a:srgbClr val="7030A0"/>
              </a:solidFill>
              <a:latin typeface="Calibri"/>
              <a:ea typeface="Calibri"/>
              <a:cs typeface="Calibri"/>
              <a:sym typeface="Calibri"/>
            </a:endParaRPr>
          </a:p>
        </p:txBody>
      </p:sp>
      <p:pic>
        <p:nvPicPr>
          <p:cNvPr descr="Lão nghệ nhân làng tranh Đông Hồ - Báo ảnh Việt Nam" id="559" name="Google Shape;559;p21"/>
          <p:cNvPicPr preferRelativeResize="0"/>
          <p:nvPr/>
        </p:nvPicPr>
        <p:blipFill rotWithShape="1">
          <a:blip r:embed="rId4">
            <a:alphaModFix/>
          </a:blip>
          <a:srcRect b="0" l="0" r="0" t="0"/>
          <a:stretch/>
        </p:blipFill>
        <p:spPr>
          <a:xfrm>
            <a:off x="1078627" y="3059374"/>
            <a:ext cx="4446131" cy="297548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Lão nghệ nhân làng tranh Đông Hồ - Báo ảnh Việt Nam" id="560" name="Google Shape;560;p21"/>
          <p:cNvPicPr preferRelativeResize="0"/>
          <p:nvPr/>
        </p:nvPicPr>
        <p:blipFill rotWithShape="1">
          <a:blip r:embed="rId5">
            <a:alphaModFix/>
          </a:blip>
          <a:srcRect b="0" l="0" r="0" t="0"/>
          <a:stretch/>
        </p:blipFill>
        <p:spPr>
          <a:xfrm rot="764952">
            <a:off x="6576124" y="3098839"/>
            <a:ext cx="4337728" cy="2949655"/>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id="561" name="Google Shape;561;p21"/>
          <p:cNvPicPr preferRelativeResize="0"/>
          <p:nvPr/>
        </p:nvPicPr>
        <p:blipFill rotWithShape="1">
          <a:blip r:embed="rId6">
            <a:alphaModFix/>
          </a:blip>
          <a:srcRect b="0" l="0" r="0" t="0"/>
          <a:stretch/>
        </p:blipFill>
        <p:spPr>
          <a:xfrm>
            <a:off x="444518" y="405624"/>
            <a:ext cx="11302964" cy="859611"/>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500"/>
                                        <p:tgtEl>
                                          <p:spTgt spid="557"/>
                                        </p:tgtEl>
                                        <p:attrNameLst>
                                          <p:attrName>ppt_w</p:attrName>
                                        </p:attrNameLst>
                                      </p:cBhvr>
                                      <p:tavLst>
                                        <p:tav fmla="" tm="0">
                                          <p:val>
                                            <p:strVal val="0"/>
                                          </p:val>
                                        </p:tav>
                                        <p:tav fmla="" tm="100000">
                                          <p:val>
                                            <p:strVal val="#ppt_w"/>
                                          </p:val>
                                        </p:tav>
                                      </p:tavLst>
                                    </p:anim>
                                    <p:anim calcmode="lin" valueType="num">
                                      <p:cBhvr additive="base">
                                        <p:cTn dur="500"/>
                                        <p:tgtEl>
                                          <p:spTgt spid="55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1300"/>
                                        <p:tgtEl>
                                          <p:spTgt spid="55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grpSp>
        <p:nvGrpSpPr>
          <p:cNvPr id="566" name="Google Shape;566;p22"/>
          <p:cNvGrpSpPr/>
          <p:nvPr/>
        </p:nvGrpSpPr>
        <p:grpSpPr>
          <a:xfrm>
            <a:off x="0" y="0"/>
            <a:ext cx="12196774" cy="6858000"/>
            <a:chOff x="0" y="0"/>
            <a:chExt cx="12196774" cy="6478193"/>
          </a:xfrm>
        </p:grpSpPr>
        <p:pic>
          <p:nvPicPr>
            <p:cNvPr id="567" name="Google Shape;567;p22"/>
            <p:cNvPicPr preferRelativeResize="0"/>
            <p:nvPr/>
          </p:nvPicPr>
          <p:blipFill rotWithShape="1">
            <a:blip r:embed="rId3">
              <a:alphaModFix/>
            </a:blip>
            <a:srcRect b="0" l="0" r="0" t="0"/>
            <a:stretch/>
          </p:blipFill>
          <p:spPr>
            <a:xfrm>
              <a:off x="0" y="0"/>
              <a:ext cx="12196774" cy="6478193"/>
            </a:xfrm>
            <a:prstGeom prst="rect">
              <a:avLst/>
            </a:prstGeom>
            <a:noFill/>
            <a:ln>
              <a:noFill/>
            </a:ln>
          </p:spPr>
        </p:pic>
        <p:sp>
          <p:nvSpPr>
            <p:cNvPr id="568" name="Google Shape;568;p22"/>
            <p:cNvSpPr/>
            <p:nvPr/>
          </p:nvSpPr>
          <p:spPr>
            <a:xfrm>
              <a:off x="7474225" y="1126435"/>
              <a:ext cx="3604591" cy="2425148"/>
            </a:xfrm>
            <a:prstGeom prst="flowChartProcess">
              <a:avLst/>
            </a:prstGeom>
            <a:solidFill>
              <a:srgbClr val="FFFAEC"/>
            </a:solidFill>
            <a:ln cap="flat" cmpd="sng" w="12700">
              <a:solidFill>
                <a:srgbClr val="FFFAE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69" name="Google Shape;569;p22"/>
          <p:cNvSpPr/>
          <p:nvPr/>
        </p:nvSpPr>
        <p:spPr>
          <a:xfrm>
            <a:off x="5918662" y="2032304"/>
            <a:ext cx="6131784" cy="363322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24406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22"/>
          <p:cNvSpPr/>
          <p:nvPr/>
        </p:nvSpPr>
        <p:spPr>
          <a:xfrm>
            <a:off x="7568140" y="834516"/>
            <a:ext cx="2832827"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6000" cap="none">
                <a:solidFill>
                  <a:srgbClr val="FF0066"/>
                </a:solidFill>
                <a:latin typeface="Arial"/>
                <a:ea typeface="Arial"/>
                <a:cs typeface="Arial"/>
                <a:sym typeface="Arial"/>
              </a:rPr>
              <a:t>Nội dung</a:t>
            </a:r>
            <a:endParaRPr b="1" sz="6000" cap="none">
              <a:solidFill>
                <a:srgbClr val="FF0066"/>
              </a:solidFill>
              <a:latin typeface="Arial"/>
              <a:ea typeface="Arial"/>
              <a:cs typeface="Arial"/>
              <a:sym typeface="Arial"/>
            </a:endParaRPr>
          </a:p>
        </p:txBody>
      </p:sp>
      <p:pic>
        <p:nvPicPr>
          <p:cNvPr id="571" name="Google Shape;571;p22"/>
          <p:cNvPicPr preferRelativeResize="0"/>
          <p:nvPr/>
        </p:nvPicPr>
        <p:blipFill rotWithShape="1">
          <a:blip r:embed="rId4">
            <a:alphaModFix/>
          </a:blip>
          <a:srcRect b="0" l="0" r="0" t="0"/>
          <a:stretch/>
        </p:blipFill>
        <p:spPr>
          <a:xfrm>
            <a:off x="5918662" y="2418781"/>
            <a:ext cx="6248942" cy="32982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500"/>
                                        <p:tgtEl>
                                          <p:spTgt spid="570"/>
                                        </p:tgtEl>
                                        <p:attrNameLst>
                                          <p:attrName>ppt_w</p:attrName>
                                        </p:attrNameLst>
                                      </p:cBhvr>
                                      <p:tavLst>
                                        <p:tav fmla="" tm="0">
                                          <p:val>
                                            <p:strVal val="0"/>
                                          </p:val>
                                        </p:tav>
                                        <p:tav fmla="" tm="100000">
                                          <p:val>
                                            <p:strVal val="#ppt_w"/>
                                          </p:val>
                                        </p:tav>
                                      </p:tavLst>
                                    </p:anim>
                                    <p:anim calcmode="lin" valueType="num">
                                      <p:cBhvr additive="base">
                                        <p:cTn dur="500"/>
                                        <p:tgtEl>
                                          <p:spTgt spid="57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23"/>
          <p:cNvGrpSpPr/>
          <p:nvPr/>
        </p:nvGrpSpPr>
        <p:grpSpPr>
          <a:xfrm>
            <a:off x="0" y="0"/>
            <a:ext cx="12169832" cy="6858000"/>
            <a:chOff x="0" y="0"/>
            <a:chExt cx="12169832" cy="6858000"/>
          </a:xfrm>
        </p:grpSpPr>
        <p:pic>
          <p:nvPicPr>
            <p:cNvPr id="577" name="Google Shape;577;p23"/>
            <p:cNvPicPr preferRelativeResize="0"/>
            <p:nvPr/>
          </p:nvPicPr>
          <p:blipFill rotWithShape="1">
            <a:blip r:embed="rId3">
              <a:alphaModFix/>
            </a:blip>
            <a:srcRect b="0" l="0" r="0" t="0"/>
            <a:stretch/>
          </p:blipFill>
          <p:spPr>
            <a:xfrm>
              <a:off x="0" y="0"/>
              <a:ext cx="12169832" cy="6858000"/>
            </a:xfrm>
            <a:prstGeom prst="rect">
              <a:avLst/>
            </a:prstGeom>
            <a:noFill/>
            <a:ln>
              <a:noFill/>
            </a:ln>
          </p:spPr>
        </p:pic>
        <p:sp>
          <p:nvSpPr>
            <p:cNvPr id="578" name="Google Shape;578;p23"/>
            <p:cNvSpPr/>
            <p:nvPr/>
          </p:nvSpPr>
          <p:spPr>
            <a:xfrm>
              <a:off x="1080655" y="3591098"/>
              <a:ext cx="3325090" cy="1130531"/>
            </a:xfrm>
            <a:prstGeom prst="rect">
              <a:avLst/>
            </a:prstGeom>
            <a:solidFill>
              <a:srgbClr val="EFD193"/>
            </a:solidFill>
            <a:ln cap="flat" cmpd="sng" w="12700">
              <a:solidFill>
                <a:srgbClr val="F1D3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9" name="Google Shape;579;p23"/>
          <p:cNvSpPr txBox="1"/>
          <p:nvPr/>
        </p:nvSpPr>
        <p:spPr>
          <a:xfrm>
            <a:off x="1223677" y="2077425"/>
            <a:ext cx="4650184" cy="101566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600">
                <a:solidFill>
                  <a:srgbClr val="002060"/>
                </a:solidFill>
                <a:latin typeface="Arial"/>
                <a:ea typeface="Arial"/>
                <a:cs typeface="Arial"/>
                <a:sym typeface="Arial"/>
              </a:rPr>
              <a:t>đọc diễn cảm</a:t>
            </a:r>
            <a:endParaRPr sz="6600">
              <a:solidFill>
                <a:srgbClr val="002060"/>
              </a:solidFill>
              <a:latin typeface="Arial"/>
              <a:ea typeface="Arial"/>
              <a:cs typeface="Arial"/>
              <a:sym typeface="Arial"/>
            </a:endParaRPr>
          </a:p>
        </p:txBody>
      </p:sp>
      <p:sp>
        <p:nvSpPr>
          <p:cNvPr id="580" name="Google Shape;580;p23"/>
          <p:cNvSpPr/>
          <p:nvPr/>
        </p:nvSpPr>
        <p:spPr>
          <a:xfrm>
            <a:off x="359328" y="3397683"/>
            <a:ext cx="6378882" cy="2647891"/>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800">
                <a:solidFill>
                  <a:srgbClr val="000000"/>
                </a:solidFill>
                <a:latin typeface="Questrial"/>
                <a:ea typeface="Questrial"/>
                <a:cs typeface="Questrial"/>
                <a:sym typeface="Questrial"/>
              </a:rPr>
              <a:t>Sau khi giúp ếch về nhà, ếch mẹ đã chỉ đường cho tớ ra bờ biển sẽ gặp được người bạn thân thất lạc của tớ nhưng biển rộng thế này, biết tìm ở đâu? Hãy giúp tớ hỏi các bạn cá nhé!</a:t>
            </a:r>
            <a:endParaRPr sz="2800">
              <a:solidFill>
                <a:srgbClr val="000000"/>
              </a:solidFill>
              <a:latin typeface="Questrial"/>
              <a:ea typeface="Questrial"/>
              <a:cs typeface="Questrial"/>
              <a:sym typeface="Questrial"/>
            </a:endParaRPr>
          </a:p>
        </p:txBody>
      </p:sp>
    </p:spTree>
  </p:cSld>
  <p:clrMapOvr>
    <a:masterClrMapping/>
  </p:clrMapOvr>
  <p:transition advClick="0" spd="slow">
    <p:wheel spokes="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500"/>
                                        <p:tgtEl>
                                          <p:spTgt spid="580"/>
                                        </p:tgtEl>
                                        <p:attrNameLst>
                                          <p:attrName>ppt_w</p:attrName>
                                        </p:attrNameLst>
                                      </p:cBhvr>
                                      <p:tavLst>
                                        <p:tav fmla="" tm="0">
                                          <p:val>
                                            <p:strVal val="0"/>
                                          </p:val>
                                        </p:tav>
                                        <p:tav fmla="" tm="100000">
                                          <p:val>
                                            <p:strVal val="#ppt_w"/>
                                          </p:val>
                                        </p:tav>
                                      </p:tavLst>
                                    </p:anim>
                                    <p:anim calcmode="lin" valueType="num">
                                      <p:cBhvr additive="base">
                                        <p:cTn dur="500"/>
                                        <p:tgtEl>
                                          <p:spTgt spid="5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24"/>
          <p:cNvGrpSpPr/>
          <p:nvPr/>
        </p:nvGrpSpPr>
        <p:grpSpPr>
          <a:xfrm>
            <a:off x="-69815" y="0"/>
            <a:ext cx="12261816" cy="6858000"/>
            <a:chOff x="-69815" y="0"/>
            <a:chExt cx="12261816" cy="6494454"/>
          </a:xfrm>
        </p:grpSpPr>
        <p:pic>
          <p:nvPicPr>
            <p:cNvPr id="586" name="Google Shape;586;p24"/>
            <p:cNvPicPr preferRelativeResize="0"/>
            <p:nvPr/>
          </p:nvPicPr>
          <p:blipFill rotWithShape="1">
            <a:blip r:embed="rId3">
              <a:alphaModFix/>
            </a:blip>
            <a:srcRect b="0" l="0" r="0" t="0"/>
            <a:stretch/>
          </p:blipFill>
          <p:spPr>
            <a:xfrm>
              <a:off x="-69815" y="0"/>
              <a:ext cx="12261816" cy="6494454"/>
            </a:xfrm>
            <a:prstGeom prst="rect">
              <a:avLst/>
            </a:prstGeom>
            <a:noFill/>
            <a:ln>
              <a:noFill/>
            </a:ln>
          </p:spPr>
        </p:pic>
        <p:sp>
          <p:nvSpPr>
            <p:cNvPr id="587" name="Google Shape;587;p24"/>
            <p:cNvSpPr/>
            <p:nvPr/>
          </p:nvSpPr>
          <p:spPr>
            <a:xfrm>
              <a:off x="8994371" y="464820"/>
              <a:ext cx="2809702" cy="1796242"/>
            </a:xfrm>
            <a:prstGeom prst="rect">
              <a:avLst/>
            </a:prstGeom>
            <a:solidFill>
              <a:srgbClr val="ACDEBB"/>
            </a:solidFill>
            <a:ln cap="flat" cmpd="sng" w="12700">
              <a:solidFill>
                <a:srgbClr val="ACE0B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88" name="Google Shape;588;p24"/>
          <p:cNvSpPr/>
          <p:nvPr/>
        </p:nvSpPr>
        <p:spPr>
          <a:xfrm>
            <a:off x="7486552" y="531211"/>
            <a:ext cx="3015638" cy="1021556"/>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FF0066"/>
                </a:solidFill>
                <a:latin typeface="Arial"/>
                <a:ea typeface="Arial"/>
                <a:cs typeface="Arial"/>
                <a:sym typeface="Arial"/>
              </a:rPr>
              <a:t>Giọng đọc</a:t>
            </a:r>
            <a:endParaRPr b="1" sz="5400" cap="none">
              <a:solidFill>
                <a:srgbClr val="FF0066"/>
              </a:solidFill>
              <a:latin typeface="Arial"/>
              <a:ea typeface="Arial"/>
              <a:cs typeface="Arial"/>
              <a:sym typeface="Arial"/>
            </a:endParaRPr>
          </a:p>
        </p:txBody>
      </p:sp>
      <p:sp>
        <p:nvSpPr>
          <p:cNvPr id="589" name="Google Shape;589;p24"/>
          <p:cNvSpPr/>
          <p:nvPr/>
        </p:nvSpPr>
        <p:spPr>
          <a:xfrm>
            <a:off x="5719156" y="1655174"/>
            <a:ext cx="6472844" cy="3574473"/>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4"/>
          <p:cNvSpPr txBox="1"/>
          <p:nvPr/>
        </p:nvSpPr>
        <p:spPr>
          <a:xfrm>
            <a:off x="6237171" y="1917739"/>
            <a:ext cx="5643902" cy="3164841"/>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n-SG" sz="2800">
                <a:solidFill>
                  <a:srgbClr val="0070C0"/>
                </a:solidFill>
                <a:latin typeface="Calibri"/>
                <a:ea typeface="Calibri"/>
                <a:cs typeface="Calibri"/>
                <a:sym typeface="Calibri"/>
              </a:rPr>
              <a:t>- Đọc toàn bài với giọng vui tươi, thể hiện cảm xúc trân trọng.</a:t>
            </a:r>
            <a:endParaRPr/>
          </a:p>
          <a:p>
            <a:pPr indent="0" lvl="0" marL="0" marR="0" rtl="0" algn="just">
              <a:lnSpc>
                <a:spcPct val="150000"/>
              </a:lnSpc>
              <a:spcBef>
                <a:spcPts val="0"/>
              </a:spcBef>
              <a:spcAft>
                <a:spcPts val="0"/>
              </a:spcAft>
              <a:buNone/>
            </a:pPr>
            <a:r>
              <a:rPr b="1" lang="en-SG" sz="2800">
                <a:solidFill>
                  <a:srgbClr val="0070C0"/>
                </a:solidFill>
                <a:latin typeface="Calibri"/>
                <a:ea typeface="Calibri"/>
                <a:cs typeface="Calibri"/>
                <a:sym typeface="Calibri"/>
              </a:rPr>
              <a:t>- Nhấn giọng những từ ngữ ca ngợi vẻ đẹp độc đáo của những bức tranh dân gian làng Hồ.</a:t>
            </a:r>
            <a:endParaRPr b="1" sz="2800">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1300"/>
                                        <p:tgtEl>
                                          <p:spTgt spid="59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25"/>
          <p:cNvPicPr preferRelativeResize="0"/>
          <p:nvPr/>
        </p:nvPicPr>
        <p:blipFill rotWithShape="1">
          <a:blip r:embed="rId3">
            <a:alphaModFix/>
          </a:blip>
          <a:srcRect b="0" l="0" r="0" t="0"/>
          <a:stretch/>
        </p:blipFill>
        <p:spPr>
          <a:xfrm>
            <a:off x="0" y="1880591"/>
            <a:ext cx="12192000" cy="4981074"/>
          </a:xfrm>
          <a:prstGeom prst="rect">
            <a:avLst/>
          </a:prstGeom>
          <a:noFill/>
          <a:ln>
            <a:noFill/>
          </a:ln>
        </p:spPr>
      </p:pic>
      <p:sp>
        <p:nvSpPr>
          <p:cNvPr id="597" name="Google Shape;597;p25"/>
          <p:cNvSpPr/>
          <p:nvPr/>
        </p:nvSpPr>
        <p:spPr>
          <a:xfrm>
            <a:off x="543338" y="183175"/>
            <a:ext cx="11184835" cy="6641576"/>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25"/>
          <p:cNvSpPr/>
          <p:nvPr/>
        </p:nvSpPr>
        <p:spPr>
          <a:xfrm>
            <a:off x="2286678" y="199387"/>
            <a:ext cx="754244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003300"/>
                </a:solidFill>
                <a:latin typeface="Arial"/>
                <a:ea typeface="Arial"/>
                <a:cs typeface="Arial"/>
                <a:sym typeface="Arial"/>
              </a:rPr>
              <a:t>TIÊU CHÍ ĐỌC và nhận xét</a:t>
            </a:r>
            <a:endParaRPr b="1" sz="5400" cap="none">
              <a:solidFill>
                <a:srgbClr val="003300"/>
              </a:solidFill>
              <a:latin typeface="Arial"/>
              <a:ea typeface="Arial"/>
              <a:cs typeface="Arial"/>
              <a:sym typeface="Arial"/>
            </a:endParaRPr>
          </a:p>
        </p:txBody>
      </p:sp>
      <p:sp>
        <p:nvSpPr>
          <p:cNvPr id="599" name="Google Shape;599;p25"/>
          <p:cNvSpPr/>
          <p:nvPr/>
        </p:nvSpPr>
        <p:spPr>
          <a:xfrm>
            <a:off x="568394" y="1922847"/>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Đọc đúng tiếng, đúng từ, </a:t>
            </a:r>
            <a:endParaRPr/>
          </a:p>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lưu loát, mạch lạc</a:t>
            </a:r>
            <a:endParaRPr b="1" sz="2800">
              <a:solidFill>
                <a:srgbClr val="953734"/>
              </a:solidFill>
              <a:latin typeface="Questrial"/>
              <a:ea typeface="Questrial"/>
              <a:cs typeface="Questrial"/>
              <a:sym typeface="Questrial"/>
            </a:endParaRPr>
          </a:p>
        </p:txBody>
      </p:sp>
      <p:sp>
        <p:nvSpPr>
          <p:cNvPr id="600" name="Google Shape;600;p25"/>
          <p:cNvSpPr/>
          <p:nvPr/>
        </p:nvSpPr>
        <p:spPr>
          <a:xfrm>
            <a:off x="676286" y="331300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Ngắt, nghỉ hơi đúng ở các dấu câu, cụm từ rõ nghĩa</a:t>
            </a:r>
            <a:endParaRPr b="1" sz="2800">
              <a:solidFill>
                <a:srgbClr val="953734"/>
              </a:solidFill>
              <a:latin typeface="Questrial"/>
              <a:ea typeface="Questrial"/>
              <a:cs typeface="Questrial"/>
              <a:sym typeface="Questrial"/>
            </a:endParaRPr>
          </a:p>
        </p:txBody>
      </p:sp>
      <p:sp>
        <p:nvSpPr>
          <p:cNvPr id="601" name="Google Shape;601;p25"/>
          <p:cNvSpPr/>
          <p:nvPr/>
        </p:nvSpPr>
        <p:spPr>
          <a:xfrm>
            <a:off x="568394" y="4697612"/>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Cường độ đọc, tốc độ đọc đạt yêu cầu</a:t>
            </a:r>
            <a:endParaRPr/>
          </a:p>
        </p:txBody>
      </p:sp>
      <p:sp>
        <p:nvSpPr>
          <p:cNvPr id="602" name="Google Shape;602;p25"/>
          <p:cNvSpPr txBox="1"/>
          <p:nvPr/>
        </p:nvSpPr>
        <p:spPr>
          <a:xfrm>
            <a:off x="1675024" y="1351766"/>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Quicksand"/>
                <a:ea typeface="Quicksand"/>
                <a:cs typeface="Quicksand"/>
                <a:sym typeface="Quicksand"/>
              </a:rPr>
              <a:t>TIÊU CHÍ</a:t>
            </a:r>
            <a:endParaRPr b="1" sz="3600">
              <a:solidFill>
                <a:srgbClr val="257997"/>
              </a:solidFill>
              <a:latin typeface="Quicksand"/>
              <a:ea typeface="Quicksand"/>
              <a:cs typeface="Quicksand"/>
              <a:sym typeface="Quicksand"/>
            </a:endParaRPr>
          </a:p>
        </p:txBody>
      </p:sp>
      <p:sp>
        <p:nvSpPr>
          <p:cNvPr id="603" name="Google Shape;603;p25"/>
          <p:cNvSpPr txBox="1"/>
          <p:nvPr/>
        </p:nvSpPr>
        <p:spPr>
          <a:xfrm>
            <a:off x="5530911" y="1421674"/>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Bình thường</a:t>
            </a:r>
            <a:endParaRPr b="1" sz="2800">
              <a:solidFill>
                <a:srgbClr val="116B8B"/>
              </a:solidFill>
              <a:latin typeface="Quicksand"/>
              <a:ea typeface="Quicksand"/>
              <a:cs typeface="Quicksand"/>
              <a:sym typeface="Quicksand"/>
            </a:endParaRPr>
          </a:p>
        </p:txBody>
      </p:sp>
      <p:sp>
        <p:nvSpPr>
          <p:cNvPr id="604" name="Google Shape;604;p25"/>
          <p:cNvSpPr txBox="1"/>
          <p:nvPr/>
        </p:nvSpPr>
        <p:spPr>
          <a:xfrm>
            <a:off x="8197910" y="1454409"/>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Tốt</a:t>
            </a:r>
            <a:endParaRPr b="1" sz="2800">
              <a:solidFill>
                <a:srgbClr val="116B8B"/>
              </a:solidFill>
              <a:latin typeface="Quicksand"/>
              <a:ea typeface="Quicksand"/>
              <a:cs typeface="Quicksand"/>
              <a:sym typeface="Quicksand"/>
            </a:endParaRPr>
          </a:p>
        </p:txBody>
      </p:sp>
      <p:sp>
        <p:nvSpPr>
          <p:cNvPr id="605" name="Google Shape;605;p25"/>
          <p:cNvSpPr txBox="1"/>
          <p:nvPr/>
        </p:nvSpPr>
        <p:spPr>
          <a:xfrm>
            <a:off x="9728676" y="1421674"/>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Rất tốt</a:t>
            </a:r>
            <a:endParaRPr b="1" sz="2800">
              <a:solidFill>
                <a:srgbClr val="116B8B"/>
              </a:solidFill>
              <a:latin typeface="Quicksand"/>
              <a:ea typeface="Quicksand"/>
              <a:cs typeface="Quicksand"/>
              <a:sym typeface="Quicksand"/>
            </a:endParaRPr>
          </a:p>
        </p:txBody>
      </p:sp>
      <p:grpSp>
        <p:nvGrpSpPr>
          <p:cNvPr id="606" name="Google Shape;606;p25"/>
          <p:cNvGrpSpPr/>
          <p:nvPr/>
        </p:nvGrpSpPr>
        <p:grpSpPr>
          <a:xfrm>
            <a:off x="6140041" y="2033077"/>
            <a:ext cx="5311348" cy="1089438"/>
            <a:chOff x="6140041" y="2265827"/>
            <a:chExt cx="5311348" cy="1089438"/>
          </a:xfrm>
        </p:grpSpPr>
        <p:pic>
          <p:nvPicPr>
            <p:cNvPr descr="Cute cartoon fish set in different color. isolated vector clip art  illustration. | CanStock" id="607" name="Google Shape;607;p25"/>
            <p:cNvPicPr preferRelativeResize="0"/>
            <p:nvPr/>
          </p:nvPicPr>
          <p:blipFill rotWithShape="1">
            <a:blip r:embed="rId4">
              <a:alphaModFix/>
            </a:blip>
            <a:srcRect b="12760" l="0" r="48898" t="50000"/>
            <a:stretch/>
          </p:blipFill>
          <p:spPr>
            <a:xfrm>
              <a:off x="6140041" y="2265827"/>
              <a:ext cx="1437479" cy="1089438"/>
            </a:xfrm>
            <a:prstGeom prst="rect">
              <a:avLst/>
            </a:prstGeom>
            <a:noFill/>
            <a:ln>
              <a:noFill/>
            </a:ln>
          </p:spPr>
        </p:pic>
        <p:pic>
          <p:nvPicPr>
            <p:cNvPr descr="Cute cartoon fish set in different color. isolated vector clip art  illustration. | CanStock" id="608" name="Google Shape;608;p25"/>
            <p:cNvPicPr preferRelativeResize="0"/>
            <p:nvPr/>
          </p:nvPicPr>
          <p:blipFill rotWithShape="1">
            <a:blip r:embed="rId5">
              <a:alphaModFix/>
            </a:blip>
            <a:srcRect b="12760" l="51101" r="0" t="50000"/>
            <a:stretch/>
          </p:blipFill>
          <p:spPr>
            <a:xfrm>
              <a:off x="10075913" y="2265827"/>
              <a:ext cx="1375476" cy="1089438"/>
            </a:xfrm>
            <a:prstGeom prst="rect">
              <a:avLst/>
            </a:prstGeom>
            <a:noFill/>
            <a:ln>
              <a:noFill/>
            </a:ln>
          </p:spPr>
        </p:pic>
        <p:pic>
          <p:nvPicPr>
            <p:cNvPr descr="Cute cartoon fish set in different color. isolated vector clip art  illustration. | CanStock" id="609" name="Google Shape;609;p25"/>
            <p:cNvPicPr preferRelativeResize="0"/>
            <p:nvPr/>
          </p:nvPicPr>
          <p:blipFill rotWithShape="1">
            <a:blip r:embed="rId6">
              <a:alphaModFix/>
            </a:blip>
            <a:srcRect b="54800" l="5864" r="50000" t="7960"/>
            <a:stretch/>
          </p:blipFill>
          <p:spPr>
            <a:xfrm>
              <a:off x="8197910" y="2265827"/>
              <a:ext cx="1241485" cy="1089438"/>
            </a:xfrm>
            <a:prstGeom prst="rect">
              <a:avLst/>
            </a:prstGeom>
            <a:noFill/>
            <a:ln>
              <a:noFill/>
            </a:ln>
          </p:spPr>
        </p:pic>
        <p:sp>
          <p:nvSpPr>
            <p:cNvPr id="610" name="Google Shape;610;p25"/>
            <p:cNvSpPr/>
            <p:nvPr/>
          </p:nvSpPr>
          <p:spPr>
            <a:xfrm>
              <a:off x="6444524" y="2512471"/>
              <a:ext cx="33855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1</a:t>
              </a:r>
              <a:endParaRPr b="1" sz="3600" cap="none">
                <a:solidFill>
                  <a:srgbClr val="003300"/>
                </a:solidFill>
                <a:latin typeface="Arial"/>
                <a:ea typeface="Arial"/>
                <a:cs typeface="Arial"/>
                <a:sym typeface="Arial"/>
              </a:endParaRPr>
            </a:p>
          </p:txBody>
        </p:sp>
        <p:sp>
          <p:nvSpPr>
            <p:cNvPr id="611" name="Google Shape;611;p25"/>
            <p:cNvSpPr/>
            <p:nvPr/>
          </p:nvSpPr>
          <p:spPr>
            <a:xfrm>
              <a:off x="8313209" y="2481989"/>
              <a:ext cx="4154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a:solidFill>
                    <a:srgbClr val="003300"/>
                  </a:solidFill>
                  <a:latin typeface="Arial"/>
                  <a:ea typeface="Arial"/>
                  <a:cs typeface="Arial"/>
                  <a:sym typeface="Arial"/>
                </a:rPr>
                <a:t>2</a:t>
              </a:r>
              <a:endParaRPr b="1" sz="3600" cap="none">
                <a:solidFill>
                  <a:srgbClr val="003300"/>
                </a:solidFill>
                <a:latin typeface="Arial"/>
                <a:ea typeface="Arial"/>
                <a:cs typeface="Arial"/>
                <a:sym typeface="Arial"/>
              </a:endParaRPr>
            </a:p>
          </p:txBody>
        </p:sp>
        <p:sp>
          <p:nvSpPr>
            <p:cNvPr id="612" name="Google Shape;612;p25"/>
            <p:cNvSpPr/>
            <p:nvPr/>
          </p:nvSpPr>
          <p:spPr>
            <a:xfrm>
              <a:off x="10260632" y="2487379"/>
              <a:ext cx="44114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3</a:t>
              </a:r>
              <a:endParaRPr b="1" sz="3600" cap="none">
                <a:solidFill>
                  <a:srgbClr val="003300"/>
                </a:solidFill>
                <a:latin typeface="Arial"/>
                <a:ea typeface="Arial"/>
                <a:cs typeface="Arial"/>
                <a:sym typeface="Arial"/>
              </a:endParaRPr>
            </a:p>
          </p:txBody>
        </p:sp>
      </p:grpSp>
      <p:grpSp>
        <p:nvGrpSpPr>
          <p:cNvPr id="613" name="Google Shape;613;p25"/>
          <p:cNvGrpSpPr/>
          <p:nvPr/>
        </p:nvGrpSpPr>
        <p:grpSpPr>
          <a:xfrm>
            <a:off x="6089988" y="3346660"/>
            <a:ext cx="5311348" cy="1089438"/>
            <a:chOff x="6140041" y="2265827"/>
            <a:chExt cx="5311348" cy="1089438"/>
          </a:xfrm>
        </p:grpSpPr>
        <p:pic>
          <p:nvPicPr>
            <p:cNvPr descr="Cute cartoon fish set in different color. isolated vector clip art  illustration. | CanStock" id="614" name="Google Shape;614;p25"/>
            <p:cNvPicPr preferRelativeResize="0"/>
            <p:nvPr/>
          </p:nvPicPr>
          <p:blipFill rotWithShape="1">
            <a:blip r:embed="rId7">
              <a:alphaModFix/>
            </a:blip>
            <a:srcRect b="12760" l="0" r="48898" t="50000"/>
            <a:stretch/>
          </p:blipFill>
          <p:spPr>
            <a:xfrm>
              <a:off x="6140041" y="2265827"/>
              <a:ext cx="1437479" cy="1089438"/>
            </a:xfrm>
            <a:prstGeom prst="rect">
              <a:avLst/>
            </a:prstGeom>
            <a:noFill/>
            <a:ln>
              <a:noFill/>
            </a:ln>
          </p:spPr>
        </p:pic>
        <p:pic>
          <p:nvPicPr>
            <p:cNvPr descr="Cute cartoon fish set in different color. isolated vector clip art  illustration. | CanStock" id="615" name="Google Shape;615;p25"/>
            <p:cNvPicPr preferRelativeResize="0"/>
            <p:nvPr/>
          </p:nvPicPr>
          <p:blipFill rotWithShape="1">
            <a:blip r:embed="rId8">
              <a:alphaModFix/>
            </a:blip>
            <a:srcRect b="12760" l="51101" r="0" t="50000"/>
            <a:stretch/>
          </p:blipFill>
          <p:spPr>
            <a:xfrm>
              <a:off x="10075913" y="2265827"/>
              <a:ext cx="1375476" cy="1089438"/>
            </a:xfrm>
            <a:prstGeom prst="rect">
              <a:avLst/>
            </a:prstGeom>
            <a:noFill/>
            <a:ln>
              <a:noFill/>
            </a:ln>
          </p:spPr>
        </p:pic>
        <p:pic>
          <p:nvPicPr>
            <p:cNvPr descr="Cute cartoon fish set in different color. isolated vector clip art  illustration. | CanStock" id="616" name="Google Shape;616;p25"/>
            <p:cNvPicPr preferRelativeResize="0"/>
            <p:nvPr/>
          </p:nvPicPr>
          <p:blipFill rotWithShape="1">
            <a:blip r:embed="rId9">
              <a:alphaModFix/>
            </a:blip>
            <a:srcRect b="54800" l="5864" r="50000" t="7960"/>
            <a:stretch/>
          </p:blipFill>
          <p:spPr>
            <a:xfrm>
              <a:off x="8197910" y="2265827"/>
              <a:ext cx="1241485" cy="1089438"/>
            </a:xfrm>
            <a:prstGeom prst="rect">
              <a:avLst/>
            </a:prstGeom>
            <a:noFill/>
            <a:ln>
              <a:noFill/>
            </a:ln>
          </p:spPr>
        </p:pic>
        <p:sp>
          <p:nvSpPr>
            <p:cNvPr id="617" name="Google Shape;617;p25"/>
            <p:cNvSpPr/>
            <p:nvPr/>
          </p:nvSpPr>
          <p:spPr>
            <a:xfrm>
              <a:off x="6444524" y="2512471"/>
              <a:ext cx="33855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1</a:t>
              </a:r>
              <a:endParaRPr b="1" sz="3600" cap="none">
                <a:solidFill>
                  <a:srgbClr val="003300"/>
                </a:solidFill>
                <a:latin typeface="Arial"/>
                <a:ea typeface="Arial"/>
                <a:cs typeface="Arial"/>
                <a:sym typeface="Arial"/>
              </a:endParaRPr>
            </a:p>
          </p:txBody>
        </p:sp>
        <p:sp>
          <p:nvSpPr>
            <p:cNvPr id="618" name="Google Shape;618;p25"/>
            <p:cNvSpPr/>
            <p:nvPr/>
          </p:nvSpPr>
          <p:spPr>
            <a:xfrm>
              <a:off x="8313209" y="2481989"/>
              <a:ext cx="4154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a:solidFill>
                    <a:srgbClr val="003300"/>
                  </a:solidFill>
                  <a:latin typeface="Arial"/>
                  <a:ea typeface="Arial"/>
                  <a:cs typeface="Arial"/>
                  <a:sym typeface="Arial"/>
                </a:rPr>
                <a:t>2</a:t>
              </a:r>
              <a:endParaRPr b="1" sz="3600" cap="none">
                <a:solidFill>
                  <a:srgbClr val="003300"/>
                </a:solidFill>
                <a:latin typeface="Arial"/>
                <a:ea typeface="Arial"/>
                <a:cs typeface="Arial"/>
                <a:sym typeface="Arial"/>
              </a:endParaRPr>
            </a:p>
          </p:txBody>
        </p:sp>
        <p:sp>
          <p:nvSpPr>
            <p:cNvPr id="619" name="Google Shape;619;p25"/>
            <p:cNvSpPr/>
            <p:nvPr/>
          </p:nvSpPr>
          <p:spPr>
            <a:xfrm>
              <a:off x="10260632" y="2487379"/>
              <a:ext cx="44114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3</a:t>
              </a:r>
              <a:endParaRPr b="1" sz="3600" cap="none">
                <a:solidFill>
                  <a:srgbClr val="003300"/>
                </a:solidFill>
                <a:latin typeface="Arial"/>
                <a:ea typeface="Arial"/>
                <a:cs typeface="Arial"/>
                <a:sym typeface="Arial"/>
              </a:endParaRPr>
            </a:p>
          </p:txBody>
        </p:sp>
      </p:grpSp>
      <p:grpSp>
        <p:nvGrpSpPr>
          <p:cNvPr id="620" name="Google Shape;620;p25"/>
          <p:cNvGrpSpPr/>
          <p:nvPr/>
        </p:nvGrpSpPr>
        <p:grpSpPr>
          <a:xfrm>
            <a:off x="6056220" y="4662189"/>
            <a:ext cx="5311348" cy="1089438"/>
            <a:chOff x="6140041" y="2265827"/>
            <a:chExt cx="5311348" cy="1089438"/>
          </a:xfrm>
        </p:grpSpPr>
        <p:pic>
          <p:nvPicPr>
            <p:cNvPr descr="Cute cartoon fish set in different color. isolated vector clip art  illustration. | CanStock" id="621" name="Google Shape;621;p25"/>
            <p:cNvPicPr preferRelativeResize="0"/>
            <p:nvPr/>
          </p:nvPicPr>
          <p:blipFill rotWithShape="1">
            <a:blip r:embed="rId7">
              <a:alphaModFix/>
            </a:blip>
            <a:srcRect b="12760" l="0" r="48898" t="50000"/>
            <a:stretch/>
          </p:blipFill>
          <p:spPr>
            <a:xfrm>
              <a:off x="6140041" y="2265827"/>
              <a:ext cx="1437479" cy="1089438"/>
            </a:xfrm>
            <a:prstGeom prst="rect">
              <a:avLst/>
            </a:prstGeom>
            <a:noFill/>
            <a:ln>
              <a:noFill/>
            </a:ln>
          </p:spPr>
        </p:pic>
        <p:pic>
          <p:nvPicPr>
            <p:cNvPr descr="Cute cartoon fish set in different color. isolated vector clip art  illustration. | CanStock" id="622" name="Google Shape;622;p25"/>
            <p:cNvPicPr preferRelativeResize="0"/>
            <p:nvPr/>
          </p:nvPicPr>
          <p:blipFill rotWithShape="1">
            <a:blip r:embed="rId8">
              <a:alphaModFix/>
            </a:blip>
            <a:srcRect b="12760" l="51101" r="0" t="50000"/>
            <a:stretch/>
          </p:blipFill>
          <p:spPr>
            <a:xfrm>
              <a:off x="10075913" y="2265827"/>
              <a:ext cx="1375476" cy="1089438"/>
            </a:xfrm>
            <a:prstGeom prst="rect">
              <a:avLst/>
            </a:prstGeom>
            <a:noFill/>
            <a:ln>
              <a:noFill/>
            </a:ln>
          </p:spPr>
        </p:pic>
        <p:pic>
          <p:nvPicPr>
            <p:cNvPr descr="Cute cartoon fish set in different color. isolated vector clip art  illustration. | CanStock" id="623" name="Google Shape;623;p25"/>
            <p:cNvPicPr preferRelativeResize="0"/>
            <p:nvPr/>
          </p:nvPicPr>
          <p:blipFill rotWithShape="1">
            <a:blip r:embed="rId9">
              <a:alphaModFix/>
            </a:blip>
            <a:srcRect b="54800" l="5864" r="50000" t="7960"/>
            <a:stretch/>
          </p:blipFill>
          <p:spPr>
            <a:xfrm>
              <a:off x="8197910" y="2265827"/>
              <a:ext cx="1241485" cy="1089438"/>
            </a:xfrm>
            <a:prstGeom prst="rect">
              <a:avLst/>
            </a:prstGeom>
            <a:noFill/>
            <a:ln>
              <a:noFill/>
            </a:ln>
          </p:spPr>
        </p:pic>
        <p:sp>
          <p:nvSpPr>
            <p:cNvPr id="624" name="Google Shape;624;p25"/>
            <p:cNvSpPr/>
            <p:nvPr/>
          </p:nvSpPr>
          <p:spPr>
            <a:xfrm>
              <a:off x="6444524" y="2512471"/>
              <a:ext cx="33855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1</a:t>
              </a:r>
              <a:endParaRPr b="1" sz="3600" cap="none">
                <a:solidFill>
                  <a:srgbClr val="003300"/>
                </a:solidFill>
                <a:latin typeface="Arial"/>
                <a:ea typeface="Arial"/>
                <a:cs typeface="Arial"/>
                <a:sym typeface="Arial"/>
              </a:endParaRPr>
            </a:p>
          </p:txBody>
        </p:sp>
        <p:sp>
          <p:nvSpPr>
            <p:cNvPr id="625" name="Google Shape;625;p25"/>
            <p:cNvSpPr/>
            <p:nvPr/>
          </p:nvSpPr>
          <p:spPr>
            <a:xfrm>
              <a:off x="8313209" y="2481989"/>
              <a:ext cx="4154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a:solidFill>
                    <a:srgbClr val="003300"/>
                  </a:solidFill>
                  <a:latin typeface="Arial"/>
                  <a:ea typeface="Arial"/>
                  <a:cs typeface="Arial"/>
                  <a:sym typeface="Arial"/>
                </a:rPr>
                <a:t>2</a:t>
              </a:r>
              <a:endParaRPr b="1" sz="3600" cap="none">
                <a:solidFill>
                  <a:srgbClr val="003300"/>
                </a:solidFill>
                <a:latin typeface="Arial"/>
                <a:ea typeface="Arial"/>
                <a:cs typeface="Arial"/>
                <a:sym typeface="Arial"/>
              </a:endParaRPr>
            </a:p>
          </p:txBody>
        </p:sp>
        <p:sp>
          <p:nvSpPr>
            <p:cNvPr id="626" name="Google Shape;626;p25"/>
            <p:cNvSpPr/>
            <p:nvPr/>
          </p:nvSpPr>
          <p:spPr>
            <a:xfrm>
              <a:off x="10260632" y="2487379"/>
              <a:ext cx="44114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3</a:t>
              </a:r>
              <a:endParaRPr b="1" sz="3600" cap="none">
                <a:solidFill>
                  <a:srgbClr val="003300"/>
                </a:solidFill>
                <a:latin typeface="Arial"/>
                <a:ea typeface="Arial"/>
                <a:cs typeface="Arial"/>
                <a:sym typeface="Arial"/>
              </a:endParaRPr>
            </a:p>
          </p:txBody>
        </p:sp>
      </p:grpSp>
      <p:sp>
        <p:nvSpPr>
          <p:cNvPr id="627" name="Google Shape;627;p25"/>
          <p:cNvSpPr/>
          <p:nvPr/>
        </p:nvSpPr>
        <p:spPr>
          <a:xfrm>
            <a:off x="485545" y="5585388"/>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Giọng đọc phù hợp</a:t>
            </a:r>
            <a:endParaRPr b="1" sz="2800">
              <a:solidFill>
                <a:srgbClr val="953734"/>
              </a:solidFill>
              <a:latin typeface="Questrial"/>
              <a:ea typeface="Questrial"/>
              <a:cs typeface="Questrial"/>
              <a:sym typeface="Questrial"/>
            </a:endParaRPr>
          </a:p>
        </p:txBody>
      </p:sp>
      <p:grpSp>
        <p:nvGrpSpPr>
          <p:cNvPr id="628" name="Google Shape;628;p25"/>
          <p:cNvGrpSpPr/>
          <p:nvPr/>
        </p:nvGrpSpPr>
        <p:grpSpPr>
          <a:xfrm>
            <a:off x="6073034" y="5766517"/>
            <a:ext cx="5311348" cy="1089438"/>
            <a:chOff x="6140041" y="2265827"/>
            <a:chExt cx="5311348" cy="1089438"/>
          </a:xfrm>
        </p:grpSpPr>
        <p:pic>
          <p:nvPicPr>
            <p:cNvPr descr="Cute cartoon fish set in different color. isolated vector clip art  illustration. | CanStock" id="629" name="Google Shape;629;p25"/>
            <p:cNvPicPr preferRelativeResize="0"/>
            <p:nvPr/>
          </p:nvPicPr>
          <p:blipFill rotWithShape="1">
            <a:blip r:embed="rId7">
              <a:alphaModFix/>
            </a:blip>
            <a:srcRect b="12760" l="0" r="48898" t="50000"/>
            <a:stretch/>
          </p:blipFill>
          <p:spPr>
            <a:xfrm>
              <a:off x="6140041" y="2265827"/>
              <a:ext cx="1437479" cy="1089438"/>
            </a:xfrm>
            <a:prstGeom prst="rect">
              <a:avLst/>
            </a:prstGeom>
            <a:noFill/>
            <a:ln>
              <a:noFill/>
            </a:ln>
          </p:spPr>
        </p:pic>
        <p:pic>
          <p:nvPicPr>
            <p:cNvPr descr="Cute cartoon fish set in different color. isolated vector clip art  illustration. | CanStock" id="630" name="Google Shape;630;p25"/>
            <p:cNvPicPr preferRelativeResize="0"/>
            <p:nvPr/>
          </p:nvPicPr>
          <p:blipFill rotWithShape="1">
            <a:blip r:embed="rId8">
              <a:alphaModFix/>
            </a:blip>
            <a:srcRect b="12760" l="51101" r="0" t="50000"/>
            <a:stretch/>
          </p:blipFill>
          <p:spPr>
            <a:xfrm>
              <a:off x="10075913" y="2265827"/>
              <a:ext cx="1375476" cy="1089438"/>
            </a:xfrm>
            <a:prstGeom prst="rect">
              <a:avLst/>
            </a:prstGeom>
            <a:noFill/>
            <a:ln>
              <a:noFill/>
            </a:ln>
          </p:spPr>
        </p:pic>
        <p:pic>
          <p:nvPicPr>
            <p:cNvPr descr="Cute cartoon fish set in different color. isolated vector clip art  illustration. | CanStock" id="631" name="Google Shape;631;p25"/>
            <p:cNvPicPr preferRelativeResize="0"/>
            <p:nvPr/>
          </p:nvPicPr>
          <p:blipFill rotWithShape="1">
            <a:blip r:embed="rId9">
              <a:alphaModFix/>
            </a:blip>
            <a:srcRect b="54800" l="5864" r="50000" t="7960"/>
            <a:stretch/>
          </p:blipFill>
          <p:spPr>
            <a:xfrm>
              <a:off x="8197910" y="2265827"/>
              <a:ext cx="1241485" cy="1089438"/>
            </a:xfrm>
            <a:prstGeom prst="rect">
              <a:avLst/>
            </a:prstGeom>
            <a:noFill/>
            <a:ln>
              <a:noFill/>
            </a:ln>
          </p:spPr>
        </p:pic>
        <p:sp>
          <p:nvSpPr>
            <p:cNvPr id="632" name="Google Shape;632;p25"/>
            <p:cNvSpPr/>
            <p:nvPr/>
          </p:nvSpPr>
          <p:spPr>
            <a:xfrm>
              <a:off x="6444524" y="2512471"/>
              <a:ext cx="33855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1</a:t>
              </a:r>
              <a:endParaRPr b="1" sz="3600" cap="none">
                <a:solidFill>
                  <a:srgbClr val="003300"/>
                </a:solidFill>
                <a:latin typeface="Arial"/>
                <a:ea typeface="Arial"/>
                <a:cs typeface="Arial"/>
                <a:sym typeface="Arial"/>
              </a:endParaRPr>
            </a:p>
          </p:txBody>
        </p:sp>
        <p:sp>
          <p:nvSpPr>
            <p:cNvPr id="633" name="Google Shape;633;p25"/>
            <p:cNvSpPr/>
            <p:nvPr/>
          </p:nvSpPr>
          <p:spPr>
            <a:xfrm>
              <a:off x="8313209" y="2481989"/>
              <a:ext cx="4154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a:solidFill>
                    <a:srgbClr val="003300"/>
                  </a:solidFill>
                  <a:latin typeface="Arial"/>
                  <a:ea typeface="Arial"/>
                  <a:cs typeface="Arial"/>
                  <a:sym typeface="Arial"/>
                </a:rPr>
                <a:t>2</a:t>
              </a:r>
              <a:endParaRPr b="1" sz="3600" cap="none">
                <a:solidFill>
                  <a:srgbClr val="003300"/>
                </a:solidFill>
                <a:latin typeface="Arial"/>
                <a:ea typeface="Arial"/>
                <a:cs typeface="Arial"/>
                <a:sym typeface="Arial"/>
              </a:endParaRPr>
            </a:p>
          </p:txBody>
        </p:sp>
        <p:sp>
          <p:nvSpPr>
            <p:cNvPr id="634" name="Google Shape;634;p25"/>
            <p:cNvSpPr/>
            <p:nvPr/>
          </p:nvSpPr>
          <p:spPr>
            <a:xfrm>
              <a:off x="10260632" y="2487379"/>
              <a:ext cx="44114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3600" cap="none">
                  <a:solidFill>
                    <a:srgbClr val="003300"/>
                  </a:solidFill>
                  <a:latin typeface="Arial"/>
                  <a:ea typeface="Arial"/>
                  <a:cs typeface="Arial"/>
                  <a:sym typeface="Arial"/>
                </a:rPr>
                <a:t>3</a:t>
              </a:r>
              <a:endParaRPr b="1" sz="3600" cap="none">
                <a:solidFill>
                  <a:srgbClr val="003300"/>
                </a:solidFill>
                <a:latin typeface="Arial"/>
                <a:ea typeface="Arial"/>
                <a:cs typeface="Arial"/>
                <a:sym typeface="Arial"/>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822"/>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822"/>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822"/>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822"/>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26"/>
          <p:cNvPicPr preferRelativeResize="0"/>
          <p:nvPr/>
        </p:nvPicPr>
        <p:blipFill rotWithShape="1">
          <a:blip r:embed="rId3">
            <a:alphaModFix/>
          </a:blip>
          <a:srcRect b="23877" l="0" r="0" t="0"/>
          <a:stretch/>
        </p:blipFill>
        <p:spPr>
          <a:xfrm>
            <a:off x="0" y="0"/>
            <a:ext cx="12192000" cy="6885538"/>
          </a:xfrm>
          <a:prstGeom prst="rect">
            <a:avLst/>
          </a:prstGeom>
          <a:noFill/>
          <a:ln>
            <a:noFill/>
          </a:ln>
        </p:spPr>
      </p:pic>
      <p:sp>
        <p:nvSpPr>
          <p:cNvPr id="640" name="Google Shape;640;p26"/>
          <p:cNvSpPr/>
          <p:nvPr/>
        </p:nvSpPr>
        <p:spPr>
          <a:xfrm>
            <a:off x="299258" y="180214"/>
            <a:ext cx="11521439" cy="6472212"/>
          </a:xfrm>
          <a:prstGeom prst="roundRect">
            <a:avLst>
              <a:gd fmla="val 16667" name="adj"/>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6"/>
          <p:cNvSpPr/>
          <p:nvPr/>
        </p:nvSpPr>
        <p:spPr>
          <a:xfrm>
            <a:off x="507075" y="703695"/>
            <a:ext cx="11105804" cy="46474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400">
                <a:solidFill>
                  <a:srgbClr val="E36C09"/>
                </a:solidFill>
                <a:latin typeface="Arial"/>
                <a:ea typeface="Arial"/>
                <a:cs typeface="Arial"/>
                <a:sym typeface="Arial"/>
              </a:rPr>
              <a:t>Tranh làng hồ</a:t>
            </a:r>
            <a:endParaRPr sz="4400">
              <a:solidFill>
                <a:srgbClr val="E36C09"/>
              </a:solidFill>
              <a:latin typeface="Arial"/>
              <a:ea typeface="Arial"/>
              <a:cs typeface="Arial"/>
              <a:sym typeface="Arial"/>
            </a:endParaRPr>
          </a:p>
          <a:p>
            <a:pPr indent="0" lvl="0" marL="0" marR="0" rtl="0" algn="just">
              <a:spcBef>
                <a:spcPts val="0"/>
              </a:spcBef>
              <a:spcAft>
                <a:spcPts val="0"/>
              </a:spcAft>
              <a:buNone/>
            </a:pPr>
            <a:r>
              <a:rPr lang="en-SG" sz="2800">
                <a:solidFill>
                  <a:srgbClr val="000000"/>
                </a:solidFill>
                <a:latin typeface="Open Sans"/>
                <a:ea typeface="Open Sans"/>
                <a:cs typeface="Open Sans"/>
                <a:sym typeface="Open Sans"/>
              </a:rPr>
              <a:t>      </a:t>
            </a:r>
            <a:r>
              <a:rPr lang="en-SG" sz="3600">
                <a:solidFill>
                  <a:schemeClr val="dk1"/>
                </a:solidFill>
                <a:latin typeface="Calibri"/>
                <a:ea typeface="Calibri"/>
                <a:cs typeface="Calibri"/>
                <a:sym typeface="Calibri"/>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endParaRPr/>
          </a:p>
        </p:txBody>
      </p:sp>
      <p:cxnSp>
        <p:nvCxnSpPr>
          <p:cNvPr id="642" name="Google Shape;642;p26"/>
          <p:cNvCxnSpPr/>
          <p:nvPr/>
        </p:nvCxnSpPr>
        <p:spPr>
          <a:xfrm flipH="1">
            <a:off x="11488189" y="2510445"/>
            <a:ext cx="141315" cy="467088"/>
          </a:xfrm>
          <a:prstGeom prst="straightConnector1">
            <a:avLst/>
          </a:prstGeom>
          <a:noFill/>
          <a:ln cap="flat" cmpd="sng" w="57150">
            <a:solidFill>
              <a:srgbClr val="FF0000"/>
            </a:solidFill>
            <a:prstDash val="solid"/>
            <a:miter lim="800000"/>
            <a:headEnd len="sm" w="sm" type="none"/>
            <a:tailEnd len="sm" w="sm" type="none"/>
          </a:ln>
        </p:spPr>
      </p:cxnSp>
      <p:cxnSp>
        <p:nvCxnSpPr>
          <p:cNvPr id="643" name="Google Shape;643;p26"/>
          <p:cNvCxnSpPr/>
          <p:nvPr/>
        </p:nvCxnSpPr>
        <p:spPr>
          <a:xfrm rot="10800000">
            <a:off x="6702829" y="1907465"/>
            <a:ext cx="1476895" cy="0"/>
          </a:xfrm>
          <a:prstGeom prst="straightConnector1">
            <a:avLst/>
          </a:prstGeom>
          <a:noFill/>
          <a:ln cap="flat" cmpd="sng" w="57150">
            <a:solidFill>
              <a:srgbClr val="FF0000"/>
            </a:solidFill>
            <a:prstDash val="solid"/>
            <a:miter lim="800000"/>
            <a:headEnd len="sm" w="sm" type="none"/>
            <a:tailEnd len="sm" w="sm" type="none"/>
          </a:ln>
        </p:spPr>
      </p:cxnSp>
      <p:cxnSp>
        <p:nvCxnSpPr>
          <p:cNvPr id="644" name="Google Shape;644;p26"/>
          <p:cNvCxnSpPr/>
          <p:nvPr/>
        </p:nvCxnSpPr>
        <p:spPr>
          <a:xfrm rot="10800000">
            <a:off x="7270866" y="3556157"/>
            <a:ext cx="1790006" cy="0"/>
          </a:xfrm>
          <a:prstGeom prst="straightConnector1">
            <a:avLst/>
          </a:prstGeom>
          <a:noFill/>
          <a:ln cap="flat" cmpd="sng" w="57150">
            <a:solidFill>
              <a:srgbClr val="FF0000"/>
            </a:solidFill>
            <a:prstDash val="solid"/>
            <a:miter lim="800000"/>
            <a:headEnd len="sm" w="sm" type="none"/>
            <a:tailEnd len="sm" w="sm" type="none"/>
          </a:ln>
        </p:spPr>
      </p:cxnSp>
      <p:cxnSp>
        <p:nvCxnSpPr>
          <p:cNvPr id="645" name="Google Shape;645;p26"/>
          <p:cNvCxnSpPr/>
          <p:nvPr/>
        </p:nvCxnSpPr>
        <p:spPr>
          <a:xfrm rot="10800000">
            <a:off x="5148349" y="4140820"/>
            <a:ext cx="3000895" cy="0"/>
          </a:xfrm>
          <a:prstGeom prst="straightConnector1">
            <a:avLst/>
          </a:prstGeom>
          <a:noFill/>
          <a:ln cap="flat" cmpd="sng" w="57150">
            <a:solidFill>
              <a:srgbClr val="FF0000"/>
            </a:solidFill>
            <a:prstDash val="solid"/>
            <a:miter lim="800000"/>
            <a:headEnd len="sm" w="sm" type="none"/>
            <a:tailEnd len="sm" w="sm" type="none"/>
          </a:ln>
        </p:spPr>
      </p:cxnSp>
      <p:cxnSp>
        <p:nvCxnSpPr>
          <p:cNvPr id="646" name="Google Shape;646;p26"/>
          <p:cNvCxnSpPr/>
          <p:nvPr/>
        </p:nvCxnSpPr>
        <p:spPr>
          <a:xfrm rot="10800000">
            <a:off x="8179725" y="4692230"/>
            <a:ext cx="2177933" cy="0"/>
          </a:xfrm>
          <a:prstGeom prst="straightConnector1">
            <a:avLst/>
          </a:prstGeom>
          <a:noFill/>
          <a:ln cap="flat" cmpd="sng" w="57150">
            <a:solidFill>
              <a:srgbClr val="FF0000"/>
            </a:solidFill>
            <a:prstDash val="solid"/>
            <a:miter lim="800000"/>
            <a:headEnd len="sm" w="sm" type="none"/>
            <a:tailEnd len="sm" w="sm" type="none"/>
          </a:ln>
        </p:spPr>
      </p:cxnSp>
      <p:cxnSp>
        <p:nvCxnSpPr>
          <p:cNvPr id="647" name="Google Shape;647;p26"/>
          <p:cNvCxnSpPr/>
          <p:nvPr/>
        </p:nvCxnSpPr>
        <p:spPr>
          <a:xfrm rot="10800000">
            <a:off x="3593871" y="5251371"/>
            <a:ext cx="1377140" cy="0"/>
          </a:xfrm>
          <a:prstGeom prst="straightConnector1">
            <a:avLst/>
          </a:prstGeom>
          <a:noFill/>
          <a:ln cap="flat" cmpd="sng" w="57150">
            <a:solidFill>
              <a:srgbClr val="FF0000"/>
            </a:solidFill>
            <a:prstDash val="solid"/>
            <a:miter lim="800000"/>
            <a:headEnd len="sm" w="sm" type="none"/>
            <a:tailEnd len="sm" w="sm" type="none"/>
          </a:ln>
        </p:spPr>
      </p:cxnSp>
      <p:cxnSp>
        <p:nvCxnSpPr>
          <p:cNvPr id="648" name="Google Shape;648;p26"/>
          <p:cNvCxnSpPr/>
          <p:nvPr/>
        </p:nvCxnSpPr>
        <p:spPr>
          <a:xfrm rot="10800000">
            <a:off x="5221781" y="5251867"/>
            <a:ext cx="1999210" cy="0"/>
          </a:xfrm>
          <a:prstGeom prst="straightConnector1">
            <a:avLst/>
          </a:prstGeom>
          <a:noFill/>
          <a:ln cap="flat" cmpd="sng" w="57150">
            <a:solidFill>
              <a:srgbClr val="FF0000"/>
            </a:solidFill>
            <a:prstDash val="solid"/>
            <a:miter lim="800000"/>
            <a:headEnd len="sm" w="sm" type="none"/>
            <a:tailEnd len="sm" w="sm" type="none"/>
          </a:ln>
        </p:spPr>
      </p:cxnSp>
      <p:cxnSp>
        <p:nvCxnSpPr>
          <p:cNvPr id="649" name="Google Shape;649;p26"/>
          <p:cNvCxnSpPr/>
          <p:nvPr/>
        </p:nvCxnSpPr>
        <p:spPr>
          <a:xfrm rot="10800000">
            <a:off x="7441276" y="5251371"/>
            <a:ext cx="1827415" cy="0"/>
          </a:xfrm>
          <a:prstGeom prst="straightConnector1">
            <a:avLst/>
          </a:prstGeom>
          <a:noFill/>
          <a:ln cap="flat" cmpd="sng" w="57150">
            <a:solidFill>
              <a:srgbClr val="FF0000"/>
            </a:solidFill>
            <a:prstDash val="solid"/>
            <a:miter lim="800000"/>
            <a:headEnd len="sm" w="sm" type="none"/>
            <a:tailEnd len="sm" w="sm" type="none"/>
          </a:ln>
        </p:spPr>
      </p:cxnSp>
      <p:cxnSp>
        <p:nvCxnSpPr>
          <p:cNvPr id="650" name="Google Shape;650;p26"/>
          <p:cNvCxnSpPr/>
          <p:nvPr/>
        </p:nvCxnSpPr>
        <p:spPr>
          <a:xfrm rot="10800000">
            <a:off x="9802090" y="5235244"/>
            <a:ext cx="1453343" cy="0"/>
          </a:xfrm>
          <a:prstGeom prst="straightConnector1">
            <a:avLst/>
          </a:prstGeom>
          <a:noFill/>
          <a:ln cap="flat" cmpd="sng" w="57150">
            <a:solidFill>
              <a:srgbClr val="FF0000"/>
            </a:solidFill>
            <a:prstDash val="solid"/>
            <a:miter lim="800000"/>
            <a:headEnd len="sm" w="sm" type="none"/>
            <a:tailEnd len="sm" w="sm" type="none"/>
          </a:ln>
        </p:spPr>
      </p:cxnSp>
    </p:spTree>
  </p:cSld>
  <p:clrMapOvr>
    <a:masterClrMapping/>
  </p:clrMapOvr>
  <p:transition advClick="0"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40"/>
                                        </p:tgtEl>
                                        <p:attrNameLst>
                                          <p:attrName>style.visibility</p:attrName>
                                        </p:attrNameLst>
                                      </p:cBhvr>
                                      <p:to>
                                        <p:strVal val="visible"/>
                                      </p:to>
                                    </p:set>
                                    <p:anim calcmode="lin" valueType="num">
                                      <p:cBhvr additive="base">
                                        <p:cTn dur="500"/>
                                        <p:tgtEl>
                                          <p:spTgt spid="640"/>
                                        </p:tgtEl>
                                        <p:attrNameLst>
                                          <p:attrName>ppt_w</p:attrName>
                                        </p:attrNameLst>
                                      </p:cBhvr>
                                      <p:tavLst>
                                        <p:tav fmla="" tm="0">
                                          <p:val>
                                            <p:strVal val="0"/>
                                          </p:val>
                                        </p:tav>
                                        <p:tav fmla="" tm="100000">
                                          <p:val>
                                            <p:strVal val="#ppt_w"/>
                                          </p:val>
                                        </p:tav>
                                      </p:tavLst>
                                    </p:anim>
                                    <p:anim calcmode="lin" valueType="num">
                                      <p:cBhvr additive="base">
                                        <p:cTn dur="500"/>
                                        <p:tgtEl>
                                          <p:spTgt spid="64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27"/>
          <p:cNvGrpSpPr/>
          <p:nvPr/>
        </p:nvGrpSpPr>
        <p:grpSpPr>
          <a:xfrm>
            <a:off x="0" y="0"/>
            <a:ext cx="12192000" cy="6858000"/>
            <a:chOff x="0" y="0"/>
            <a:chExt cx="12192000" cy="6858000"/>
          </a:xfrm>
        </p:grpSpPr>
        <p:pic>
          <p:nvPicPr>
            <p:cNvPr id="656" name="Google Shape;656;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57" name="Google Shape;657;p27"/>
            <p:cNvSpPr/>
            <p:nvPr/>
          </p:nvSpPr>
          <p:spPr>
            <a:xfrm>
              <a:off x="8529115" y="1241916"/>
              <a:ext cx="2870998" cy="1388141"/>
            </a:xfrm>
            <a:prstGeom prst="rect">
              <a:avLst/>
            </a:prstGeom>
            <a:solidFill>
              <a:srgbClr val="FEEBC3"/>
            </a:solidFill>
            <a:ln cap="flat" cmpd="sng" w="12700">
              <a:solidFill>
                <a:srgbClr val="FFEA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58" name="Google Shape;658;p27"/>
          <p:cNvSpPr/>
          <p:nvPr/>
        </p:nvSpPr>
        <p:spPr>
          <a:xfrm>
            <a:off x="5265387" y="275619"/>
            <a:ext cx="6777409" cy="394716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24406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27"/>
          <p:cNvSpPr/>
          <p:nvPr/>
        </p:nvSpPr>
        <p:spPr>
          <a:xfrm>
            <a:off x="6096000" y="601522"/>
            <a:ext cx="527907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003300"/>
                </a:solidFill>
                <a:latin typeface="Arial"/>
                <a:ea typeface="Arial"/>
                <a:cs typeface="Arial"/>
                <a:sym typeface="Arial"/>
              </a:rPr>
              <a:t>Đánh giá mục tiêu</a:t>
            </a:r>
            <a:endParaRPr b="1" sz="5400" cap="none">
              <a:solidFill>
                <a:srgbClr val="003300"/>
              </a:solidFill>
              <a:latin typeface="Arial"/>
              <a:ea typeface="Arial"/>
              <a:cs typeface="Arial"/>
              <a:sym typeface="Arial"/>
            </a:endParaRPr>
          </a:p>
        </p:txBody>
      </p:sp>
      <p:sp>
        <p:nvSpPr>
          <p:cNvPr id="660" name="Google Shape;660;p27"/>
          <p:cNvSpPr txBox="1"/>
          <p:nvPr/>
        </p:nvSpPr>
        <p:spPr>
          <a:xfrm>
            <a:off x="5821647" y="1662661"/>
            <a:ext cx="5699760" cy="984885"/>
          </a:xfrm>
          <a:prstGeom prst="rect">
            <a:avLst/>
          </a:prstGeom>
          <a:noFill/>
          <a:ln>
            <a:noFill/>
          </a:ln>
        </p:spPr>
        <p:txBody>
          <a:bodyPr anchorCtr="0" anchor="t" bIns="0" lIns="0" spcFirstLastPara="1" rIns="0" wrap="square" tIns="0">
            <a:spAutoFit/>
          </a:bodyPr>
          <a:lstStyle/>
          <a:p>
            <a:pPr indent="-514350" lvl="0" marL="514350" marR="0" rtl="0" algn="just">
              <a:spcBef>
                <a:spcPts val="0"/>
              </a:spcBef>
              <a:spcAft>
                <a:spcPts val="0"/>
              </a:spcAft>
              <a:buClr>
                <a:srgbClr val="0C0C0C"/>
              </a:buClr>
              <a:buSzPts val="3200"/>
              <a:buFont typeface="Questrial"/>
              <a:buAutoNum type="arabicParenR"/>
            </a:pPr>
            <a:r>
              <a:rPr b="1" lang="en-SG" sz="3200">
                <a:solidFill>
                  <a:srgbClr val="0C0C0C"/>
                </a:solidFill>
                <a:latin typeface="Questrial"/>
                <a:ea typeface="Questrial"/>
                <a:cs typeface="Questrial"/>
                <a:sym typeface="Questrial"/>
              </a:rPr>
              <a:t>Đọc đúng, trôi chảy; đọc diễn cảm bài đọc.</a:t>
            </a:r>
            <a:endParaRPr b="1" sz="3200">
              <a:solidFill>
                <a:srgbClr val="0C0C0C"/>
              </a:solidFill>
              <a:latin typeface="Questrial"/>
              <a:ea typeface="Questrial"/>
              <a:cs typeface="Questrial"/>
              <a:sym typeface="Questrial"/>
            </a:endParaRPr>
          </a:p>
        </p:txBody>
      </p:sp>
      <p:sp>
        <p:nvSpPr>
          <p:cNvPr id="661" name="Google Shape;661;p27"/>
          <p:cNvSpPr txBox="1"/>
          <p:nvPr/>
        </p:nvSpPr>
        <p:spPr>
          <a:xfrm>
            <a:off x="5821647" y="2824654"/>
            <a:ext cx="5699760" cy="98488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0C0C0C"/>
                </a:solidFill>
                <a:latin typeface="Questrial"/>
                <a:ea typeface="Questrial"/>
                <a:cs typeface="Questrial"/>
                <a:sym typeface="Questrial"/>
              </a:rPr>
              <a:t>2) Trình bày được nội dung, ý nghĩa của câu chuyện.</a:t>
            </a:r>
            <a:endParaRPr b="1" sz="3200">
              <a:solidFill>
                <a:srgbClr val="0C0C0C"/>
              </a:solidFill>
              <a:latin typeface="Questrial"/>
              <a:ea typeface="Questrial"/>
              <a:cs typeface="Questrial"/>
              <a:sym typeface="Questrial"/>
            </a:endParaRPr>
          </a:p>
        </p:txBody>
      </p:sp>
      <p:pic>
        <p:nvPicPr>
          <p:cNvPr descr="Kiểm tra dấu Máy tính Biểu tượng Clip nghệ thuật - nút 640*640 minh bạch  Png Tải về miễn phí - Xanh, Lá, Văn Bản." id="662" name="Google Shape;662;p27"/>
          <p:cNvPicPr preferRelativeResize="0"/>
          <p:nvPr/>
        </p:nvPicPr>
        <p:blipFill rotWithShape="1">
          <a:blip r:embed="rId4">
            <a:alphaModFix/>
          </a:blip>
          <a:srcRect b="0" l="0" r="0" t="0"/>
          <a:stretch/>
        </p:blipFill>
        <p:spPr>
          <a:xfrm>
            <a:off x="5330214" y="1485553"/>
            <a:ext cx="1081391" cy="768989"/>
          </a:xfrm>
          <a:prstGeom prst="rect">
            <a:avLst/>
          </a:prstGeom>
          <a:noFill/>
          <a:ln>
            <a:noFill/>
          </a:ln>
        </p:spPr>
      </p:pic>
      <p:pic>
        <p:nvPicPr>
          <p:cNvPr descr="Kiểm tra dấu Máy tính Biểu tượng Clip nghệ thuật - nút 640*640 minh bạch  Png Tải về miễn phí - Xanh, Lá, Văn Bản." id="663" name="Google Shape;663;p27"/>
          <p:cNvPicPr preferRelativeResize="0"/>
          <p:nvPr/>
        </p:nvPicPr>
        <p:blipFill rotWithShape="1">
          <a:blip r:embed="rId5">
            <a:alphaModFix/>
          </a:blip>
          <a:srcRect b="0" l="0" r="0" t="0"/>
          <a:stretch/>
        </p:blipFill>
        <p:spPr>
          <a:xfrm>
            <a:off x="5355726" y="2593604"/>
            <a:ext cx="1081391" cy="7689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grpSp>
        <p:nvGrpSpPr>
          <p:cNvPr id="668" name="Google Shape;668;p28"/>
          <p:cNvGrpSpPr/>
          <p:nvPr/>
        </p:nvGrpSpPr>
        <p:grpSpPr>
          <a:xfrm>
            <a:off x="0" y="0"/>
            <a:ext cx="12192000" cy="6858000"/>
            <a:chOff x="0" y="0"/>
            <a:chExt cx="12192000" cy="6858000"/>
          </a:xfrm>
        </p:grpSpPr>
        <p:pic>
          <p:nvPicPr>
            <p:cNvPr id="669" name="Google Shape;669;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70" name="Google Shape;670;p28"/>
            <p:cNvSpPr/>
            <p:nvPr/>
          </p:nvSpPr>
          <p:spPr>
            <a:xfrm>
              <a:off x="8529115" y="1241916"/>
              <a:ext cx="2870998" cy="1388141"/>
            </a:xfrm>
            <a:prstGeom prst="rect">
              <a:avLst/>
            </a:prstGeom>
            <a:solidFill>
              <a:srgbClr val="FEEBC3"/>
            </a:solidFill>
            <a:ln cap="flat" cmpd="sng" w="12700">
              <a:solidFill>
                <a:srgbClr val="FFEA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71" name="Google Shape;671;p28"/>
          <p:cNvSpPr/>
          <p:nvPr/>
        </p:nvSpPr>
        <p:spPr>
          <a:xfrm>
            <a:off x="7661032" y="914430"/>
            <a:ext cx="2253098" cy="1021556"/>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FF0066"/>
                </a:solidFill>
                <a:latin typeface="Arial"/>
                <a:ea typeface="Arial"/>
                <a:cs typeface="Arial"/>
                <a:sym typeface="Arial"/>
              </a:rPr>
              <a:t>Dặn dò</a:t>
            </a:r>
            <a:endParaRPr b="1" sz="5400" cap="none">
              <a:solidFill>
                <a:srgbClr val="FF0066"/>
              </a:solidFill>
              <a:latin typeface="Arial"/>
              <a:ea typeface="Arial"/>
              <a:cs typeface="Arial"/>
              <a:sym typeface="Arial"/>
            </a:endParaRPr>
          </a:p>
        </p:txBody>
      </p:sp>
      <p:sp>
        <p:nvSpPr>
          <p:cNvPr id="672" name="Google Shape;672;p28"/>
          <p:cNvSpPr/>
          <p:nvPr/>
        </p:nvSpPr>
        <p:spPr>
          <a:xfrm>
            <a:off x="6064958" y="1941967"/>
            <a:ext cx="5445246" cy="231648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24406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28"/>
          <p:cNvSpPr txBox="1"/>
          <p:nvPr/>
        </p:nvSpPr>
        <p:spPr>
          <a:xfrm>
            <a:off x="6563722" y="2263472"/>
            <a:ext cx="6339078" cy="1592744"/>
          </a:xfrm>
          <a:prstGeom prst="rect">
            <a:avLst/>
          </a:prstGeom>
          <a:noFill/>
          <a:ln>
            <a:noFill/>
          </a:ln>
        </p:spPr>
        <p:txBody>
          <a:bodyPr anchorCtr="0" anchor="t" bIns="0" lIns="0" spcFirstLastPara="1" rIns="0" wrap="square" tIns="0">
            <a:spAutoFit/>
          </a:bodyPr>
          <a:lstStyle/>
          <a:p>
            <a:pPr indent="-457200" lvl="0" marL="457200" marR="0" rtl="0" algn="just">
              <a:lnSpc>
                <a:spcPct val="150000"/>
              </a:lnSpc>
              <a:spcBef>
                <a:spcPts val="0"/>
              </a:spcBef>
              <a:spcAft>
                <a:spcPts val="0"/>
              </a:spcAft>
              <a:buClr>
                <a:srgbClr val="0070C0"/>
              </a:buClr>
              <a:buSzPts val="3600"/>
              <a:buFont typeface="Calibri"/>
              <a:buChar char="-"/>
            </a:pPr>
            <a:r>
              <a:rPr b="1" i="1" lang="en-SG" sz="3600">
                <a:solidFill>
                  <a:srgbClr val="0070C0"/>
                </a:solidFill>
                <a:latin typeface="Calibri"/>
                <a:ea typeface="Calibri"/>
                <a:cs typeface="Calibri"/>
                <a:sym typeface="Calibri"/>
              </a:rPr>
              <a:t>Luyện đọc lại bài.</a:t>
            </a:r>
            <a:endParaRPr/>
          </a:p>
          <a:p>
            <a:pPr indent="-457200" lvl="0" marL="457200" marR="0" rtl="0" algn="just">
              <a:lnSpc>
                <a:spcPct val="150000"/>
              </a:lnSpc>
              <a:spcBef>
                <a:spcPts val="0"/>
              </a:spcBef>
              <a:spcAft>
                <a:spcPts val="0"/>
              </a:spcAft>
              <a:buClr>
                <a:srgbClr val="0070C0"/>
              </a:buClr>
              <a:buSzPts val="3600"/>
              <a:buFont typeface="Calibri"/>
              <a:buChar char="-"/>
            </a:pPr>
            <a:r>
              <a:rPr b="1" i="1" lang="en-SG" sz="3600">
                <a:solidFill>
                  <a:srgbClr val="0070C0"/>
                </a:solidFill>
                <a:latin typeface="Calibri"/>
                <a:ea typeface="Calibri"/>
                <a:cs typeface="Calibri"/>
                <a:sym typeface="Calibri"/>
              </a:rPr>
              <a:t>Soạn bài “Đất nước”.</a:t>
            </a:r>
            <a:endParaRPr b="1" i="1" sz="3600">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73"/>
                                        </p:tgtEl>
                                        <p:attrNameLst>
                                          <p:attrName>style.visibility</p:attrName>
                                        </p:attrNameLst>
                                      </p:cBhvr>
                                      <p:to>
                                        <p:strVal val="visible"/>
                                      </p:to>
                                    </p:set>
                                    <p:anim calcmode="lin" valueType="num">
                                      <p:cBhvr additive="base">
                                        <p:cTn dur="1300"/>
                                        <p:tgtEl>
                                          <p:spTgt spid="6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grpSp>
        <p:nvGrpSpPr>
          <p:cNvPr id="300" name="Google Shape;300;p3"/>
          <p:cNvGrpSpPr/>
          <p:nvPr/>
        </p:nvGrpSpPr>
        <p:grpSpPr>
          <a:xfrm>
            <a:off x="0" y="0"/>
            <a:ext cx="12192000" cy="6858000"/>
            <a:chOff x="0" y="0"/>
            <a:chExt cx="12192000" cy="6858000"/>
          </a:xfrm>
        </p:grpSpPr>
        <p:pic>
          <p:nvPicPr>
            <p:cNvPr id="301" name="Google Shape;301;p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2" name="Google Shape;302;p3"/>
            <p:cNvSpPr/>
            <p:nvPr/>
          </p:nvSpPr>
          <p:spPr>
            <a:xfrm>
              <a:off x="7789568" y="998219"/>
              <a:ext cx="2870998" cy="1388141"/>
            </a:xfrm>
            <a:prstGeom prst="rect">
              <a:avLst/>
            </a:prstGeom>
            <a:solidFill>
              <a:srgbClr val="FFFAEC"/>
            </a:solidFill>
            <a:ln cap="flat" cmpd="sng" w="12700">
              <a:solidFill>
                <a:srgbClr val="FFFAE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03" name="Google Shape;303;p3"/>
          <p:cNvSpPr/>
          <p:nvPr/>
        </p:nvSpPr>
        <p:spPr>
          <a:xfrm>
            <a:off x="4400863" y="412780"/>
            <a:ext cx="6777409" cy="3947160"/>
          </a:xfrm>
          <a:custGeom>
            <a:rect b="b" l="l" r="r" t="t"/>
            <a:pathLst>
              <a:path extrusionOk="0" fill="none" h="4191000" w="6777409">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extrusionOk="0" h="4191000" w="6777409">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cap="flat" cmpd="sng" w="28575">
            <a:solidFill>
              <a:srgbClr val="24406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3"/>
          <p:cNvSpPr txBox="1"/>
          <p:nvPr/>
        </p:nvSpPr>
        <p:spPr>
          <a:xfrm>
            <a:off x="4957123" y="1817832"/>
            <a:ext cx="5699760" cy="984885"/>
          </a:xfrm>
          <a:prstGeom prst="rect">
            <a:avLst/>
          </a:prstGeom>
          <a:noFill/>
          <a:ln>
            <a:noFill/>
          </a:ln>
        </p:spPr>
        <p:txBody>
          <a:bodyPr anchorCtr="0" anchor="t" bIns="0" lIns="0" spcFirstLastPara="1" rIns="0" wrap="square" tIns="0">
            <a:spAutoFit/>
          </a:bodyPr>
          <a:lstStyle/>
          <a:p>
            <a:pPr indent="-514350" lvl="0" marL="514350" marR="0" rtl="0" algn="just">
              <a:spcBef>
                <a:spcPts val="0"/>
              </a:spcBef>
              <a:spcAft>
                <a:spcPts val="0"/>
              </a:spcAft>
              <a:buClr>
                <a:srgbClr val="0C0C0C"/>
              </a:buClr>
              <a:buSzPts val="3200"/>
              <a:buFont typeface="Questrial"/>
              <a:buAutoNum type="arabicParenR"/>
            </a:pPr>
            <a:r>
              <a:rPr b="1" lang="en-SG" sz="3200">
                <a:solidFill>
                  <a:srgbClr val="0C0C0C"/>
                </a:solidFill>
                <a:latin typeface="Questrial"/>
                <a:ea typeface="Questrial"/>
                <a:cs typeface="Questrial"/>
                <a:sym typeface="Questrial"/>
              </a:rPr>
              <a:t>Đọc đúng, trôi chảy; đọc diễn cảm bài đọc.</a:t>
            </a:r>
            <a:endParaRPr b="1" sz="3200">
              <a:solidFill>
                <a:srgbClr val="0C0C0C"/>
              </a:solidFill>
              <a:latin typeface="Questrial"/>
              <a:ea typeface="Questrial"/>
              <a:cs typeface="Questrial"/>
              <a:sym typeface="Questrial"/>
            </a:endParaRPr>
          </a:p>
        </p:txBody>
      </p:sp>
      <p:sp>
        <p:nvSpPr>
          <p:cNvPr id="305" name="Google Shape;305;p3"/>
          <p:cNvSpPr txBox="1"/>
          <p:nvPr/>
        </p:nvSpPr>
        <p:spPr>
          <a:xfrm>
            <a:off x="4957123" y="2979825"/>
            <a:ext cx="5699760" cy="984885"/>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SG" sz="3200">
                <a:solidFill>
                  <a:srgbClr val="0C0C0C"/>
                </a:solidFill>
                <a:latin typeface="Questrial"/>
                <a:ea typeface="Questrial"/>
                <a:cs typeface="Questrial"/>
                <a:sym typeface="Questrial"/>
              </a:rPr>
              <a:t>2) Trình bày được nội dung, ý nghĩa của câu chuyện.</a:t>
            </a:r>
            <a:endParaRPr b="1" sz="3200">
              <a:solidFill>
                <a:srgbClr val="0C0C0C"/>
              </a:solidFill>
              <a:latin typeface="Questrial"/>
              <a:ea typeface="Questrial"/>
              <a:cs typeface="Questrial"/>
              <a:sym typeface="Questrial"/>
            </a:endParaRPr>
          </a:p>
        </p:txBody>
      </p:sp>
      <p:pic>
        <p:nvPicPr>
          <p:cNvPr id="306" name="Google Shape;306;p3"/>
          <p:cNvPicPr preferRelativeResize="0"/>
          <p:nvPr/>
        </p:nvPicPr>
        <p:blipFill rotWithShape="1">
          <a:blip r:embed="rId4">
            <a:alphaModFix/>
          </a:blip>
          <a:srcRect b="0" l="0" r="0" t="0"/>
          <a:stretch/>
        </p:blipFill>
        <p:spPr>
          <a:xfrm>
            <a:off x="6046193" y="514798"/>
            <a:ext cx="3712786" cy="1201016"/>
          </a:xfrm>
          <a:prstGeom prst="rect">
            <a:avLst/>
          </a:prstGeom>
          <a:noFill/>
          <a:ln>
            <a:noFill/>
          </a:ln>
        </p:spPr>
      </p:pic>
    </p:spTree>
  </p:cSld>
  <p:clrMapOvr>
    <a:masterClrMapping/>
  </p:clrMapOvr>
  <mc:AlternateContent>
    <mc:Choice Requires="p14">
      <p:transition advClick="0"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ppt_w</p:attrName>
                                        </p:attrNameLst>
                                      </p:cBhvr>
                                      <p:tavLst>
                                        <p:tav fmla="" tm="0">
                                          <p:val>
                                            <p:strVal val="0"/>
                                          </p:val>
                                        </p:tav>
                                        <p:tav fmla="" tm="100000">
                                          <p:val>
                                            <p:strVal val="#ppt_w"/>
                                          </p:val>
                                        </p:tav>
                                      </p:tavLst>
                                    </p:anim>
                                    <p:anim calcmode="lin" valueType="num">
                                      <p:cBhvr additive="base">
                                        <p:cTn dur="500"/>
                                        <p:tgtEl>
                                          <p:spTgt spid="3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1300"/>
                                        <p:tgtEl>
                                          <p:spTgt spid="3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400"/>
                                        <p:tgtEl>
                                          <p:spTgt spid="3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4"/>
          <p:cNvGrpSpPr/>
          <p:nvPr/>
        </p:nvGrpSpPr>
        <p:grpSpPr>
          <a:xfrm>
            <a:off x="0" y="-489778"/>
            <a:ext cx="12996975" cy="7347778"/>
            <a:chOff x="0" y="-489778"/>
            <a:chExt cx="12996975" cy="7347778"/>
          </a:xfrm>
        </p:grpSpPr>
        <p:pic>
          <p:nvPicPr>
            <p:cNvPr id="312" name="Google Shape;312;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13" name="Google Shape;313;p4"/>
            <p:cNvSpPr/>
            <p:nvPr/>
          </p:nvSpPr>
          <p:spPr>
            <a:xfrm>
              <a:off x="7135300" y="-489778"/>
              <a:ext cx="4592640" cy="4326674"/>
            </a:xfrm>
            <a:prstGeom prst="ellipse">
              <a:avLst/>
            </a:prstGeom>
            <a:solidFill>
              <a:srgbClr val="FEC00C"/>
            </a:solidFill>
            <a:ln cap="flat" cmpd="sng" w="12700">
              <a:solidFill>
                <a:srgbClr val="FEC0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4"/>
            <p:cNvSpPr/>
            <p:nvPr/>
          </p:nvSpPr>
          <p:spPr>
            <a:xfrm>
              <a:off x="6224756" y="1969892"/>
              <a:ext cx="5468806" cy="4888107"/>
            </a:xfrm>
            <a:prstGeom prst="ellipse">
              <a:avLst/>
            </a:prstGeom>
            <a:solidFill>
              <a:srgbClr val="FEC00C"/>
            </a:solidFill>
            <a:ln cap="flat" cmpd="sng" w="12700">
              <a:solidFill>
                <a:srgbClr val="FEC0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4"/>
            <p:cNvSpPr/>
            <p:nvPr/>
          </p:nvSpPr>
          <p:spPr>
            <a:xfrm>
              <a:off x="8404335" y="1923969"/>
              <a:ext cx="4592640" cy="4326674"/>
            </a:xfrm>
            <a:prstGeom prst="ellipse">
              <a:avLst/>
            </a:prstGeom>
            <a:solidFill>
              <a:srgbClr val="FEC00C"/>
            </a:solidFill>
            <a:ln cap="flat" cmpd="sng" w="12700">
              <a:solidFill>
                <a:srgbClr val="FEC0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16" name="Google Shape;316;p4"/>
          <p:cNvSpPr txBox="1"/>
          <p:nvPr/>
        </p:nvSpPr>
        <p:spPr>
          <a:xfrm>
            <a:off x="8217204" y="2280558"/>
            <a:ext cx="3698128"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002060"/>
                </a:solidFill>
                <a:latin typeface="Arial"/>
                <a:ea typeface="Arial"/>
                <a:cs typeface="Arial"/>
                <a:sym typeface="Arial"/>
              </a:rPr>
              <a:t>1. Luyện đọc</a:t>
            </a:r>
            <a:endParaRPr sz="6000">
              <a:solidFill>
                <a:srgbClr val="002060"/>
              </a:solidFill>
              <a:latin typeface="Arial"/>
              <a:ea typeface="Arial"/>
              <a:cs typeface="Arial"/>
              <a:sym typeface="Arial"/>
            </a:endParaRPr>
          </a:p>
        </p:txBody>
      </p:sp>
      <p:sp>
        <p:nvSpPr>
          <p:cNvPr id="317" name="Google Shape;317;p4"/>
          <p:cNvSpPr txBox="1"/>
          <p:nvPr/>
        </p:nvSpPr>
        <p:spPr>
          <a:xfrm>
            <a:off x="6994460" y="3541109"/>
            <a:ext cx="4493218"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002060"/>
                </a:solidFill>
                <a:latin typeface="Arial"/>
                <a:ea typeface="Arial"/>
                <a:cs typeface="Arial"/>
                <a:sym typeface="Arial"/>
              </a:rPr>
              <a:t>2. Tìm hiểu bài</a:t>
            </a:r>
            <a:endParaRPr sz="6000">
              <a:solidFill>
                <a:srgbClr val="002060"/>
              </a:solidFill>
              <a:latin typeface="Arial"/>
              <a:ea typeface="Arial"/>
              <a:cs typeface="Arial"/>
              <a:sym typeface="Arial"/>
            </a:endParaRPr>
          </a:p>
        </p:txBody>
      </p:sp>
      <p:sp>
        <p:nvSpPr>
          <p:cNvPr id="318" name="Google Shape;318;p4"/>
          <p:cNvSpPr txBox="1"/>
          <p:nvPr/>
        </p:nvSpPr>
        <p:spPr>
          <a:xfrm>
            <a:off x="5926513" y="4883458"/>
            <a:ext cx="4992970"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6000">
                <a:solidFill>
                  <a:srgbClr val="002060"/>
                </a:solidFill>
                <a:latin typeface="Arial"/>
                <a:ea typeface="Arial"/>
                <a:cs typeface="Arial"/>
                <a:sym typeface="Arial"/>
              </a:rPr>
              <a:t>3. Đọc diễn cảm</a:t>
            </a:r>
            <a:endParaRPr sz="6000">
              <a:solidFill>
                <a:srgbClr val="002060"/>
              </a:solidFill>
              <a:latin typeface="Arial"/>
              <a:ea typeface="Arial"/>
              <a:cs typeface="Arial"/>
              <a:sym typeface="Arial"/>
            </a:endParaRPr>
          </a:p>
        </p:txBody>
      </p:sp>
    </p:spTree>
  </p:cSld>
  <p:clrMapOvr>
    <a:masterClrMapping/>
  </p:clrMapOvr>
  <mc:AlternateContent>
    <mc:Choice Requires="p14">
      <p:transition advClick="0" spd="slow" p14:dur="4400">
        <p14:honeycomb/>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300"/>
                                        <p:tgtEl>
                                          <p:spTgt spid="3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300"/>
                                        <p:tgtEl>
                                          <p:spTgt spid="31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300"/>
                                        <p:tgtEl>
                                          <p:spTgt spid="3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5"/>
          <p:cNvGrpSpPr/>
          <p:nvPr/>
        </p:nvGrpSpPr>
        <p:grpSpPr>
          <a:xfrm>
            <a:off x="0" y="0"/>
            <a:ext cx="12221736" cy="6858000"/>
            <a:chOff x="0" y="0"/>
            <a:chExt cx="12221736" cy="6858000"/>
          </a:xfrm>
        </p:grpSpPr>
        <p:pic>
          <p:nvPicPr>
            <p:cNvPr id="324" name="Google Shape;324;p5"/>
            <p:cNvPicPr preferRelativeResize="0"/>
            <p:nvPr/>
          </p:nvPicPr>
          <p:blipFill rotWithShape="1">
            <a:blip r:embed="rId3">
              <a:alphaModFix/>
            </a:blip>
            <a:srcRect b="0" l="0" r="0" t="0"/>
            <a:stretch/>
          </p:blipFill>
          <p:spPr>
            <a:xfrm>
              <a:off x="0" y="0"/>
              <a:ext cx="12221736" cy="6858000"/>
            </a:xfrm>
            <a:prstGeom prst="rect">
              <a:avLst/>
            </a:prstGeom>
            <a:noFill/>
            <a:ln>
              <a:noFill/>
            </a:ln>
          </p:spPr>
        </p:pic>
        <p:sp>
          <p:nvSpPr>
            <p:cNvPr id="325" name="Google Shape;325;p5"/>
            <p:cNvSpPr/>
            <p:nvPr/>
          </p:nvSpPr>
          <p:spPr>
            <a:xfrm>
              <a:off x="8435696" y="3429000"/>
              <a:ext cx="2804733" cy="1812073"/>
            </a:xfrm>
            <a:prstGeom prst="roundRect">
              <a:avLst>
                <a:gd fmla="val 16667" name="adj"/>
              </a:avLst>
            </a:prstGeom>
            <a:solidFill>
              <a:srgbClr val="FEF5EC"/>
            </a:solidFill>
            <a:ln cap="flat" cmpd="sng" w="12700">
              <a:solidFill>
                <a:srgbClr val="FEF5E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26" name="Google Shape;326;p5"/>
          <p:cNvSpPr txBox="1"/>
          <p:nvPr/>
        </p:nvSpPr>
        <p:spPr>
          <a:xfrm>
            <a:off x="7702862" y="3481411"/>
            <a:ext cx="4270400"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SG" sz="8000">
                <a:solidFill>
                  <a:srgbClr val="002060"/>
                </a:solidFill>
                <a:latin typeface="Arial"/>
                <a:ea typeface="Arial"/>
                <a:cs typeface="Arial"/>
                <a:sym typeface="Arial"/>
              </a:rPr>
              <a:t>Luyện đọc</a:t>
            </a:r>
            <a:endParaRPr sz="8000">
              <a:solidFill>
                <a:srgbClr val="002060"/>
              </a:solidFill>
              <a:latin typeface="Arial"/>
              <a:ea typeface="Arial"/>
              <a:cs typeface="Arial"/>
              <a:sym typeface="Arial"/>
            </a:endParaRPr>
          </a:p>
        </p:txBody>
      </p:sp>
      <p:sp>
        <p:nvSpPr>
          <p:cNvPr id="327" name="Google Shape;327;p5"/>
          <p:cNvSpPr/>
          <p:nvPr/>
        </p:nvSpPr>
        <p:spPr>
          <a:xfrm>
            <a:off x="465152" y="4919911"/>
            <a:ext cx="5982143" cy="1743566"/>
          </a:xfrm>
          <a:custGeom>
            <a:rect b="b" l="l" r="r" t="t"/>
            <a:pathLst>
              <a:path extrusionOk="0" fill="none" h="2438400" w="617220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extrusionOk="0" h="2438400" w="617220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cap="flat" cmpd="sng" w="28575">
            <a:solidFill>
              <a:srgbClr val="5F49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SG" sz="2800">
                <a:solidFill>
                  <a:srgbClr val="000000"/>
                </a:solidFill>
                <a:latin typeface="Questrial"/>
                <a:ea typeface="Questrial"/>
                <a:cs typeface="Questrial"/>
                <a:sym typeface="Questrial"/>
              </a:rPr>
              <a:t>Hãy giúp tớ hái những quả chuối chín vàng để làm thức ăn dọc đường nhé!</a:t>
            </a:r>
            <a:endParaRPr sz="2800">
              <a:solidFill>
                <a:srgbClr val="000000"/>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300"/>
                                        <p:tgtEl>
                                          <p:spTgt spid="326"/>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500"/>
                                        <p:tgtEl>
                                          <p:spTgt spid="327"/>
                                        </p:tgtEl>
                                        <p:attrNameLst>
                                          <p:attrName>ppt_w</p:attrName>
                                        </p:attrNameLst>
                                      </p:cBhvr>
                                      <p:tavLst>
                                        <p:tav fmla="" tm="0">
                                          <p:val>
                                            <p:strVal val="0"/>
                                          </p:val>
                                        </p:tav>
                                        <p:tav fmla="" tm="100000">
                                          <p:val>
                                            <p:strVal val="#ppt_w"/>
                                          </p:val>
                                        </p:tav>
                                      </p:tavLst>
                                    </p:anim>
                                    <p:anim calcmode="lin" valueType="num">
                                      <p:cBhvr additive="base">
                                        <p:cTn dur="500"/>
                                        <p:tgtEl>
                                          <p:spTgt spid="3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6"/>
          <p:cNvPicPr preferRelativeResize="0"/>
          <p:nvPr/>
        </p:nvPicPr>
        <p:blipFill rotWithShape="1">
          <a:blip r:embed="rId3">
            <a:alphaModFix/>
          </a:blip>
          <a:srcRect b="0" l="0" r="0" t="0"/>
          <a:stretch/>
        </p:blipFill>
        <p:spPr>
          <a:xfrm>
            <a:off x="0" y="2030216"/>
            <a:ext cx="12192000" cy="4981074"/>
          </a:xfrm>
          <a:prstGeom prst="rect">
            <a:avLst/>
          </a:prstGeom>
          <a:noFill/>
          <a:ln>
            <a:noFill/>
          </a:ln>
        </p:spPr>
      </p:pic>
      <p:sp>
        <p:nvSpPr>
          <p:cNvPr id="334" name="Google Shape;334;p6"/>
          <p:cNvSpPr/>
          <p:nvPr/>
        </p:nvSpPr>
        <p:spPr>
          <a:xfrm>
            <a:off x="543338" y="344557"/>
            <a:ext cx="11184835" cy="6029739"/>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6"/>
          <p:cNvSpPr/>
          <p:nvPr/>
        </p:nvSpPr>
        <p:spPr>
          <a:xfrm>
            <a:off x="2286678" y="432137"/>
            <a:ext cx="754244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5400" cap="none">
                <a:solidFill>
                  <a:srgbClr val="003300"/>
                </a:solidFill>
                <a:latin typeface="Arial"/>
                <a:ea typeface="Arial"/>
                <a:cs typeface="Arial"/>
                <a:sym typeface="Arial"/>
              </a:rPr>
              <a:t>TIÊU CHÍ ĐỌC và nhận xét</a:t>
            </a:r>
            <a:endParaRPr b="1" sz="5400" cap="none">
              <a:solidFill>
                <a:srgbClr val="003300"/>
              </a:solidFill>
              <a:latin typeface="Arial"/>
              <a:ea typeface="Arial"/>
              <a:cs typeface="Arial"/>
              <a:sym typeface="Arial"/>
            </a:endParaRPr>
          </a:p>
        </p:txBody>
      </p:sp>
      <p:sp>
        <p:nvSpPr>
          <p:cNvPr id="336" name="Google Shape;336;p6"/>
          <p:cNvSpPr/>
          <p:nvPr/>
        </p:nvSpPr>
        <p:spPr>
          <a:xfrm>
            <a:off x="568394" y="2155597"/>
            <a:ext cx="529900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Đọc đúng tiếng, đúng từ, </a:t>
            </a:r>
            <a:endParaRPr/>
          </a:p>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lưu loát, mạch lạc</a:t>
            </a:r>
            <a:endParaRPr b="1" sz="2800">
              <a:solidFill>
                <a:srgbClr val="953734"/>
              </a:solidFill>
              <a:latin typeface="Questrial"/>
              <a:ea typeface="Questrial"/>
              <a:cs typeface="Questrial"/>
              <a:sym typeface="Questrial"/>
            </a:endParaRPr>
          </a:p>
        </p:txBody>
      </p:sp>
      <p:sp>
        <p:nvSpPr>
          <p:cNvPr id="337" name="Google Shape;337;p6"/>
          <p:cNvSpPr/>
          <p:nvPr/>
        </p:nvSpPr>
        <p:spPr>
          <a:xfrm>
            <a:off x="676286" y="3545759"/>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Ngắt, nghỉ hơi đúng ở các dấu câu, cụm từ rõ nghĩa</a:t>
            </a:r>
            <a:endParaRPr b="1" sz="2800">
              <a:solidFill>
                <a:srgbClr val="953734"/>
              </a:solidFill>
              <a:latin typeface="Questrial"/>
              <a:ea typeface="Questrial"/>
              <a:cs typeface="Questrial"/>
              <a:sym typeface="Questrial"/>
            </a:endParaRPr>
          </a:p>
        </p:txBody>
      </p:sp>
      <p:sp>
        <p:nvSpPr>
          <p:cNvPr id="338" name="Google Shape;338;p6"/>
          <p:cNvSpPr/>
          <p:nvPr/>
        </p:nvSpPr>
        <p:spPr>
          <a:xfrm>
            <a:off x="568394" y="4930362"/>
            <a:ext cx="5299006" cy="1089438"/>
          </a:xfrm>
          <a:prstGeom prst="roundRect">
            <a:avLst>
              <a:gd fmla="val 5000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2800">
                <a:solidFill>
                  <a:srgbClr val="953734"/>
                </a:solidFill>
                <a:latin typeface="Questrial"/>
                <a:ea typeface="Questrial"/>
                <a:cs typeface="Questrial"/>
                <a:sym typeface="Questrial"/>
              </a:rPr>
              <a:t>Cường độ đọc, tốc độ đọc đạt yêu cầu</a:t>
            </a:r>
            <a:endParaRPr/>
          </a:p>
        </p:txBody>
      </p:sp>
      <p:sp>
        <p:nvSpPr>
          <p:cNvPr id="339" name="Google Shape;339;p6"/>
          <p:cNvSpPr txBox="1"/>
          <p:nvPr/>
        </p:nvSpPr>
        <p:spPr>
          <a:xfrm>
            <a:off x="1675024" y="1584516"/>
            <a:ext cx="2819399" cy="55399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3600">
                <a:solidFill>
                  <a:srgbClr val="257997"/>
                </a:solidFill>
                <a:latin typeface="Quicksand"/>
                <a:ea typeface="Quicksand"/>
                <a:cs typeface="Quicksand"/>
                <a:sym typeface="Quicksand"/>
              </a:rPr>
              <a:t>TIÊU CHÍ</a:t>
            </a:r>
            <a:endParaRPr b="1" sz="3600">
              <a:solidFill>
                <a:srgbClr val="257997"/>
              </a:solidFill>
              <a:latin typeface="Quicksand"/>
              <a:ea typeface="Quicksand"/>
              <a:cs typeface="Quicksand"/>
              <a:sym typeface="Quicksand"/>
            </a:endParaRPr>
          </a:p>
        </p:txBody>
      </p:sp>
      <p:sp>
        <p:nvSpPr>
          <p:cNvPr id="340" name="Google Shape;340;p6"/>
          <p:cNvSpPr txBox="1"/>
          <p:nvPr/>
        </p:nvSpPr>
        <p:spPr>
          <a:xfrm>
            <a:off x="5530911" y="1654424"/>
            <a:ext cx="281939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Bình thường</a:t>
            </a:r>
            <a:endParaRPr b="1" sz="2800">
              <a:solidFill>
                <a:srgbClr val="116B8B"/>
              </a:solidFill>
              <a:latin typeface="Quicksand"/>
              <a:ea typeface="Quicksand"/>
              <a:cs typeface="Quicksand"/>
              <a:sym typeface="Quicksand"/>
            </a:endParaRPr>
          </a:p>
        </p:txBody>
      </p:sp>
      <p:sp>
        <p:nvSpPr>
          <p:cNvPr id="341" name="Google Shape;341;p6"/>
          <p:cNvSpPr txBox="1"/>
          <p:nvPr/>
        </p:nvSpPr>
        <p:spPr>
          <a:xfrm>
            <a:off x="8197910" y="1687159"/>
            <a:ext cx="1249679"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Tốt</a:t>
            </a:r>
            <a:endParaRPr b="1" sz="2800">
              <a:solidFill>
                <a:srgbClr val="116B8B"/>
              </a:solidFill>
              <a:latin typeface="Quicksand"/>
              <a:ea typeface="Quicksand"/>
              <a:cs typeface="Quicksand"/>
              <a:sym typeface="Quicksand"/>
            </a:endParaRPr>
          </a:p>
        </p:txBody>
      </p:sp>
      <p:sp>
        <p:nvSpPr>
          <p:cNvPr id="342" name="Google Shape;342;p6"/>
          <p:cNvSpPr txBox="1"/>
          <p:nvPr/>
        </p:nvSpPr>
        <p:spPr>
          <a:xfrm>
            <a:off x="9728676" y="1654424"/>
            <a:ext cx="1946204" cy="43088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SG" sz="2800">
                <a:solidFill>
                  <a:srgbClr val="116B8B"/>
                </a:solidFill>
                <a:latin typeface="Quicksand"/>
                <a:ea typeface="Quicksand"/>
                <a:cs typeface="Quicksand"/>
                <a:sym typeface="Quicksand"/>
              </a:rPr>
              <a:t>Rất tốt</a:t>
            </a:r>
            <a:endParaRPr b="1" sz="2800">
              <a:solidFill>
                <a:srgbClr val="116B8B"/>
              </a:solidFill>
              <a:latin typeface="Quicksand"/>
              <a:ea typeface="Quicksand"/>
              <a:cs typeface="Quicksand"/>
              <a:sym typeface="Quicksand"/>
            </a:endParaRPr>
          </a:p>
        </p:txBody>
      </p:sp>
      <p:grpSp>
        <p:nvGrpSpPr>
          <p:cNvPr id="343" name="Google Shape;343;p6"/>
          <p:cNvGrpSpPr/>
          <p:nvPr/>
        </p:nvGrpSpPr>
        <p:grpSpPr>
          <a:xfrm>
            <a:off x="6174120" y="1934817"/>
            <a:ext cx="5771221" cy="1572653"/>
            <a:chOff x="6174120" y="1934817"/>
            <a:chExt cx="5771221" cy="1572653"/>
          </a:xfrm>
        </p:grpSpPr>
        <p:pic>
          <p:nvPicPr>
            <p:cNvPr descr="Funny Happy Cute Happy Smiling Banana Stock Vector (Royalty Free) 1055732849" id="344" name="Google Shape;344;p6"/>
            <p:cNvPicPr preferRelativeResize="0"/>
            <p:nvPr/>
          </p:nvPicPr>
          <p:blipFill rotWithShape="1">
            <a:blip r:embed="rId4">
              <a:alphaModFix/>
            </a:blip>
            <a:srcRect b="0" l="0" r="0" t="0"/>
            <a:stretch/>
          </p:blipFill>
          <p:spPr>
            <a:xfrm>
              <a:off x="6174120" y="1934817"/>
              <a:ext cx="1335303" cy="1495539"/>
            </a:xfrm>
            <a:prstGeom prst="rect">
              <a:avLst/>
            </a:prstGeom>
            <a:noFill/>
            <a:ln>
              <a:noFill/>
            </a:ln>
          </p:spPr>
        </p:pic>
        <p:pic>
          <p:nvPicPr>
            <p:cNvPr descr="Funny Happy Cute Happy Smiling Banana Stock Vector (Royalty Free) 1055732849" id="345" name="Google Shape;345;p6"/>
            <p:cNvPicPr preferRelativeResize="0"/>
            <p:nvPr/>
          </p:nvPicPr>
          <p:blipFill rotWithShape="1">
            <a:blip r:embed="rId5">
              <a:alphaModFix/>
            </a:blip>
            <a:srcRect b="0" l="0" r="0" t="0"/>
            <a:stretch/>
          </p:blipFill>
          <p:spPr>
            <a:xfrm>
              <a:off x="7853817" y="1985124"/>
              <a:ext cx="1335303" cy="1495539"/>
            </a:xfrm>
            <a:prstGeom prst="rect">
              <a:avLst/>
            </a:prstGeom>
            <a:noFill/>
            <a:ln>
              <a:noFill/>
            </a:ln>
          </p:spPr>
        </p:pic>
        <p:pic>
          <p:nvPicPr>
            <p:cNvPr descr="Funny Happy Cute Happy Smiling Banana Stock Vector (Royalty Free) 1055732849" id="346" name="Google Shape;346;p6"/>
            <p:cNvPicPr preferRelativeResize="0"/>
            <p:nvPr/>
          </p:nvPicPr>
          <p:blipFill rotWithShape="1">
            <a:blip r:embed="rId6">
              <a:alphaModFix/>
            </a:blip>
            <a:srcRect b="0" l="0" r="0" t="0"/>
            <a:stretch/>
          </p:blipFill>
          <p:spPr>
            <a:xfrm>
              <a:off x="9540674" y="1982239"/>
              <a:ext cx="1335303" cy="1495539"/>
            </a:xfrm>
            <a:prstGeom prst="rect">
              <a:avLst/>
            </a:prstGeom>
            <a:noFill/>
            <a:ln>
              <a:noFill/>
            </a:ln>
          </p:spPr>
        </p:pic>
        <p:pic>
          <p:nvPicPr>
            <p:cNvPr descr="Funny Happy Cute Happy Smiling Banana Stock Vector (Royalty Free) 1055732849" id="347" name="Google Shape;347;p6"/>
            <p:cNvPicPr preferRelativeResize="0"/>
            <p:nvPr/>
          </p:nvPicPr>
          <p:blipFill rotWithShape="1">
            <a:blip r:embed="rId7">
              <a:alphaModFix/>
            </a:blip>
            <a:srcRect b="0" l="0" r="0" t="0"/>
            <a:stretch/>
          </p:blipFill>
          <p:spPr>
            <a:xfrm>
              <a:off x="8443395" y="1982239"/>
              <a:ext cx="1335303" cy="1495539"/>
            </a:xfrm>
            <a:prstGeom prst="rect">
              <a:avLst/>
            </a:prstGeom>
            <a:noFill/>
            <a:ln>
              <a:noFill/>
            </a:ln>
          </p:spPr>
        </p:pic>
        <p:pic>
          <p:nvPicPr>
            <p:cNvPr descr="Funny Happy Cute Happy Smiling Banana Stock Vector (Royalty Free) 1055732849" id="348" name="Google Shape;348;p6"/>
            <p:cNvPicPr preferRelativeResize="0"/>
            <p:nvPr/>
          </p:nvPicPr>
          <p:blipFill rotWithShape="1">
            <a:blip r:embed="rId7">
              <a:alphaModFix/>
            </a:blip>
            <a:srcRect b="0" l="0" r="0" t="0"/>
            <a:stretch/>
          </p:blipFill>
          <p:spPr>
            <a:xfrm>
              <a:off x="10070482" y="2011931"/>
              <a:ext cx="1335303" cy="1495539"/>
            </a:xfrm>
            <a:prstGeom prst="rect">
              <a:avLst/>
            </a:prstGeom>
            <a:noFill/>
            <a:ln>
              <a:noFill/>
            </a:ln>
          </p:spPr>
        </p:pic>
        <p:pic>
          <p:nvPicPr>
            <p:cNvPr descr="Funny Happy Cute Happy Smiling Banana Stock Vector (Royalty Free) 1055732849" id="349" name="Google Shape;349;p6"/>
            <p:cNvPicPr preferRelativeResize="0"/>
            <p:nvPr/>
          </p:nvPicPr>
          <p:blipFill rotWithShape="1">
            <a:blip r:embed="rId7">
              <a:alphaModFix/>
            </a:blip>
            <a:srcRect b="0" l="0" r="0" t="0"/>
            <a:stretch/>
          </p:blipFill>
          <p:spPr>
            <a:xfrm>
              <a:off x="10610038" y="2011931"/>
              <a:ext cx="1335303" cy="1495539"/>
            </a:xfrm>
            <a:prstGeom prst="rect">
              <a:avLst/>
            </a:prstGeom>
            <a:noFill/>
            <a:ln>
              <a:noFill/>
            </a:ln>
          </p:spPr>
        </p:pic>
      </p:grpSp>
      <p:grpSp>
        <p:nvGrpSpPr>
          <p:cNvPr id="350" name="Google Shape;350;p6"/>
          <p:cNvGrpSpPr/>
          <p:nvPr/>
        </p:nvGrpSpPr>
        <p:grpSpPr>
          <a:xfrm>
            <a:off x="6096000" y="4885366"/>
            <a:ext cx="5771221" cy="1572653"/>
            <a:chOff x="6174120" y="1934817"/>
            <a:chExt cx="5771221" cy="1572653"/>
          </a:xfrm>
        </p:grpSpPr>
        <p:pic>
          <p:nvPicPr>
            <p:cNvPr descr="Funny Happy Cute Happy Smiling Banana Stock Vector (Royalty Free) 1055732849" id="351" name="Google Shape;351;p6"/>
            <p:cNvPicPr preferRelativeResize="0"/>
            <p:nvPr/>
          </p:nvPicPr>
          <p:blipFill rotWithShape="1">
            <a:blip r:embed="rId7">
              <a:alphaModFix/>
            </a:blip>
            <a:srcRect b="0" l="0" r="0" t="0"/>
            <a:stretch/>
          </p:blipFill>
          <p:spPr>
            <a:xfrm>
              <a:off x="6174120" y="1934817"/>
              <a:ext cx="1335303" cy="1495539"/>
            </a:xfrm>
            <a:prstGeom prst="rect">
              <a:avLst/>
            </a:prstGeom>
            <a:noFill/>
            <a:ln>
              <a:noFill/>
            </a:ln>
          </p:spPr>
        </p:pic>
        <p:pic>
          <p:nvPicPr>
            <p:cNvPr descr="Funny Happy Cute Happy Smiling Banana Stock Vector (Royalty Free) 1055732849" id="352" name="Google Shape;352;p6"/>
            <p:cNvPicPr preferRelativeResize="0"/>
            <p:nvPr/>
          </p:nvPicPr>
          <p:blipFill rotWithShape="1">
            <a:blip r:embed="rId7">
              <a:alphaModFix/>
            </a:blip>
            <a:srcRect b="0" l="0" r="0" t="0"/>
            <a:stretch/>
          </p:blipFill>
          <p:spPr>
            <a:xfrm>
              <a:off x="7853817" y="1985124"/>
              <a:ext cx="1335303" cy="1495539"/>
            </a:xfrm>
            <a:prstGeom prst="rect">
              <a:avLst/>
            </a:prstGeom>
            <a:noFill/>
            <a:ln>
              <a:noFill/>
            </a:ln>
          </p:spPr>
        </p:pic>
        <p:pic>
          <p:nvPicPr>
            <p:cNvPr descr="Funny Happy Cute Happy Smiling Banana Stock Vector (Royalty Free) 1055732849" id="353" name="Google Shape;353;p6"/>
            <p:cNvPicPr preferRelativeResize="0"/>
            <p:nvPr/>
          </p:nvPicPr>
          <p:blipFill rotWithShape="1">
            <a:blip r:embed="rId7">
              <a:alphaModFix/>
            </a:blip>
            <a:srcRect b="0" l="0" r="0" t="0"/>
            <a:stretch/>
          </p:blipFill>
          <p:spPr>
            <a:xfrm>
              <a:off x="9540674" y="1982239"/>
              <a:ext cx="1335303" cy="1495539"/>
            </a:xfrm>
            <a:prstGeom prst="rect">
              <a:avLst/>
            </a:prstGeom>
            <a:noFill/>
            <a:ln>
              <a:noFill/>
            </a:ln>
          </p:spPr>
        </p:pic>
        <p:pic>
          <p:nvPicPr>
            <p:cNvPr descr="Funny Happy Cute Happy Smiling Banana Stock Vector (Royalty Free) 1055732849" id="354" name="Google Shape;354;p6"/>
            <p:cNvPicPr preferRelativeResize="0"/>
            <p:nvPr/>
          </p:nvPicPr>
          <p:blipFill rotWithShape="1">
            <a:blip r:embed="rId7">
              <a:alphaModFix/>
            </a:blip>
            <a:srcRect b="0" l="0" r="0" t="0"/>
            <a:stretch/>
          </p:blipFill>
          <p:spPr>
            <a:xfrm>
              <a:off x="8443395" y="1982239"/>
              <a:ext cx="1335303" cy="1495539"/>
            </a:xfrm>
            <a:prstGeom prst="rect">
              <a:avLst/>
            </a:prstGeom>
            <a:noFill/>
            <a:ln>
              <a:noFill/>
            </a:ln>
          </p:spPr>
        </p:pic>
        <p:pic>
          <p:nvPicPr>
            <p:cNvPr descr="Funny Happy Cute Happy Smiling Banana Stock Vector (Royalty Free) 1055732849" id="355" name="Google Shape;355;p6"/>
            <p:cNvPicPr preferRelativeResize="0"/>
            <p:nvPr/>
          </p:nvPicPr>
          <p:blipFill rotWithShape="1">
            <a:blip r:embed="rId7">
              <a:alphaModFix/>
            </a:blip>
            <a:srcRect b="0" l="0" r="0" t="0"/>
            <a:stretch/>
          </p:blipFill>
          <p:spPr>
            <a:xfrm>
              <a:off x="10070482" y="2011931"/>
              <a:ext cx="1335303" cy="1495539"/>
            </a:xfrm>
            <a:prstGeom prst="rect">
              <a:avLst/>
            </a:prstGeom>
            <a:noFill/>
            <a:ln>
              <a:noFill/>
            </a:ln>
          </p:spPr>
        </p:pic>
        <p:pic>
          <p:nvPicPr>
            <p:cNvPr descr="Funny Happy Cute Happy Smiling Banana Stock Vector (Royalty Free) 1055732849" id="356" name="Google Shape;356;p6"/>
            <p:cNvPicPr preferRelativeResize="0"/>
            <p:nvPr/>
          </p:nvPicPr>
          <p:blipFill rotWithShape="1">
            <a:blip r:embed="rId7">
              <a:alphaModFix/>
            </a:blip>
            <a:srcRect b="0" l="0" r="0" t="0"/>
            <a:stretch/>
          </p:blipFill>
          <p:spPr>
            <a:xfrm>
              <a:off x="10610038" y="2011931"/>
              <a:ext cx="1335303" cy="1495539"/>
            </a:xfrm>
            <a:prstGeom prst="rect">
              <a:avLst/>
            </a:prstGeom>
            <a:noFill/>
            <a:ln>
              <a:noFill/>
            </a:ln>
          </p:spPr>
        </p:pic>
      </p:grpSp>
      <p:grpSp>
        <p:nvGrpSpPr>
          <p:cNvPr id="357" name="Google Shape;357;p6"/>
          <p:cNvGrpSpPr/>
          <p:nvPr/>
        </p:nvGrpSpPr>
        <p:grpSpPr>
          <a:xfrm>
            <a:off x="6121431" y="3492899"/>
            <a:ext cx="5771221" cy="1572653"/>
            <a:chOff x="6174120" y="1934817"/>
            <a:chExt cx="5771221" cy="1572653"/>
          </a:xfrm>
        </p:grpSpPr>
        <p:pic>
          <p:nvPicPr>
            <p:cNvPr descr="Funny Happy Cute Happy Smiling Banana Stock Vector (Royalty Free) 1055732849" id="358" name="Google Shape;358;p6"/>
            <p:cNvPicPr preferRelativeResize="0"/>
            <p:nvPr/>
          </p:nvPicPr>
          <p:blipFill rotWithShape="1">
            <a:blip r:embed="rId7">
              <a:alphaModFix/>
            </a:blip>
            <a:srcRect b="0" l="0" r="0" t="0"/>
            <a:stretch/>
          </p:blipFill>
          <p:spPr>
            <a:xfrm>
              <a:off x="6174120" y="1934817"/>
              <a:ext cx="1335303" cy="1495539"/>
            </a:xfrm>
            <a:prstGeom prst="rect">
              <a:avLst/>
            </a:prstGeom>
            <a:noFill/>
            <a:ln>
              <a:noFill/>
            </a:ln>
          </p:spPr>
        </p:pic>
        <p:pic>
          <p:nvPicPr>
            <p:cNvPr descr="Funny Happy Cute Happy Smiling Banana Stock Vector (Royalty Free) 1055732849" id="359" name="Google Shape;359;p6"/>
            <p:cNvPicPr preferRelativeResize="0"/>
            <p:nvPr/>
          </p:nvPicPr>
          <p:blipFill rotWithShape="1">
            <a:blip r:embed="rId7">
              <a:alphaModFix/>
            </a:blip>
            <a:srcRect b="0" l="0" r="0" t="0"/>
            <a:stretch/>
          </p:blipFill>
          <p:spPr>
            <a:xfrm>
              <a:off x="7853817" y="1985124"/>
              <a:ext cx="1335303" cy="1495539"/>
            </a:xfrm>
            <a:prstGeom prst="rect">
              <a:avLst/>
            </a:prstGeom>
            <a:noFill/>
            <a:ln>
              <a:noFill/>
            </a:ln>
          </p:spPr>
        </p:pic>
        <p:pic>
          <p:nvPicPr>
            <p:cNvPr descr="Funny Happy Cute Happy Smiling Banana Stock Vector (Royalty Free) 1055732849" id="360" name="Google Shape;360;p6"/>
            <p:cNvPicPr preferRelativeResize="0"/>
            <p:nvPr/>
          </p:nvPicPr>
          <p:blipFill rotWithShape="1">
            <a:blip r:embed="rId7">
              <a:alphaModFix/>
            </a:blip>
            <a:srcRect b="0" l="0" r="0" t="0"/>
            <a:stretch/>
          </p:blipFill>
          <p:spPr>
            <a:xfrm>
              <a:off x="9540674" y="1982239"/>
              <a:ext cx="1335303" cy="1495539"/>
            </a:xfrm>
            <a:prstGeom prst="rect">
              <a:avLst/>
            </a:prstGeom>
            <a:noFill/>
            <a:ln>
              <a:noFill/>
            </a:ln>
          </p:spPr>
        </p:pic>
        <p:pic>
          <p:nvPicPr>
            <p:cNvPr descr="Funny Happy Cute Happy Smiling Banana Stock Vector (Royalty Free) 1055732849" id="361" name="Google Shape;361;p6"/>
            <p:cNvPicPr preferRelativeResize="0"/>
            <p:nvPr/>
          </p:nvPicPr>
          <p:blipFill rotWithShape="1">
            <a:blip r:embed="rId7">
              <a:alphaModFix/>
            </a:blip>
            <a:srcRect b="0" l="0" r="0" t="0"/>
            <a:stretch/>
          </p:blipFill>
          <p:spPr>
            <a:xfrm>
              <a:off x="8443395" y="1982239"/>
              <a:ext cx="1335303" cy="1495539"/>
            </a:xfrm>
            <a:prstGeom prst="rect">
              <a:avLst/>
            </a:prstGeom>
            <a:noFill/>
            <a:ln>
              <a:noFill/>
            </a:ln>
          </p:spPr>
        </p:pic>
        <p:pic>
          <p:nvPicPr>
            <p:cNvPr descr="Funny Happy Cute Happy Smiling Banana Stock Vector (Royalty Free) 1055732849" id="362" name="Google Shape;362;p6"/>
            <p:cNvPicPr preferRelativeResize="0"/>
            <p:nvPr/>
          </p:nvPicPr>
          <p:blipFill rotWithShape="1">
            <a:blip r:embed="rId7">
              <a:alphaModFix/>
            </a:blip>
            <a:srcRect b="0" l="0" r="0" t="0"/>
            <a:stretch/>
          </p:blipFill>
          <p:spPr>
            <a:xfrm>
              <a:off x="10070482" y="2011931"/>
              <a:ext cx="1335303" cy="1495539"/>
            </a:xfrm>
            <a:prstGeom prst="rect">
              <a:avLst/>
            </a:prstGeom>
            <a:noFill/>
            <a:ln>
              <a:noFill/>
            </a:ln>
          </p:spPr>
        </p:pic>
        <p:pic>
          <p:nvPicPr>
            <p:cNvPr descr="Funny Happy Cute Happy Smiling Banana Stock Vector (Royalty Free) 1055732849" id="363" name="Google Shape;363;p6"/>
            <p:cNvPicPr preferRelativeResize="0"/>
            <p:nvPr/>
          </p:nvPicPr>
          <p:blipFill rotWithShape="1">
            <a:blip r:embed="rId7">
              <a:alphaModFix/>
            </a:blip>
            <a:srcRect b="0" l="0" r="0" t="0"/>
            <a:stretch/>
          </p:blipFill>
          <p:spPr>
            <a:xfrm>
              <a:off x="10610038" y="2011931"/>
              <a:ext cx="1335303" cy="1495539"/>
            </a:xfrm>
            <a:prstGeom prst="rect">
              <a:avLst/>
            </a:prstGeom>
            <a:noFill/>
            <a:ln>
              <a:noFill/>
            </a:ln>
          </p:spPr>
        </p:pic>
      </p:grpSp>
    </p:spTree>
  </p:cSld>
  <p:clrMapOvr>
    <a:masterClrMapping/>
  </p:clrMapOvr>
  <mc:AlternateContent>
    <mc:Choice Requires="p14">
      <p:transition advClick="0" spd="slow" p14:dur="1300">
        <p14:pan dir="u"/>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822"/>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822"/>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822"/>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7"/>
          <p:cNvPicPr preferRelativeResize="0"/>
          <p:nvPr/>
        </p:nvPicPr>
        <p:blipFill rotWithShape="1">
          <a:blip r:embed="rId3">
            <a:alphaModFix/>
          </a:blip>
          <a:srcRect b="0" l="9777" r="0" t="0"/>
          <a:stretch/>
        </p:blipFill>
        <p:spPr>
          <a:xfrm>
            <a:off x="-5005" y="0"/>
            <a:ext cx="10999971" cy="6858000"/>
          </a:xfrm>
          <a:prstGeom prst="rect">
            <a:avLst/>
          </a:prstGeom>
          <a:noFill/>
          <a:ln>
            <a:noFill/>
          </a:ln>
        </p:spPr>
      </p:pic>
      <p:sp>
        <p:nvSpPr>
          <p:cNvPr id="369" name="Google Shape;369;p7"/>
          <p:cNvSpPr/>
          <p:nvPr/>
        </p:nvSpPr>
        <p:spPr>
          <a:xfrm>
            <a:off x="6593450" y="520875"/>
            <a:ext cx="5189100" cy="1200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7200" cap="none">
                <a:solidFill>
                  <a:srgbClr val="7030A0"/>
                </a:solidFill>
                <a:latin typeface="Arial"/>
                <a:ea typeface="Arial"/>
                <a:cs typeface="Arial"/>
                <a:sym typeface="Arial"/>
              </a:rPr>
              <a:t>Chia đoạn</a:t>
            </a:r>
            <a:endParaRPr b="1" sz="7200" cap="none">
              <a:solidFill>
                <a:srgbClr val="7030A0"/>
              </a:solidFill>
              <a:latin typeface="Arial"/>
              <a:ea typeface="Arial"/>
              <a:cs typeface="Arial"/>
              <a:sym typeface="Arial"/>
            </a:endParaRPr>
          </a:p>
        </p:txBody>
      </p:sp>
      <p:sp>
        <p:nvSpPr>
          <p:cNvPr id="370" name="Google Shape;370;p7"/>
          <p:cNvSpPr/>
          <p:nvPr/>
        </p:nvSpPr>
        <p:spPr>
          <a:xfrm>
            <a:off x="6469113" y="2015401"/>
            <a:ext cx="531333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FF0000"/>
                </a:solidFill>
                <a:latin typeface="Questrial"/>
                <a:ea typeface="Questrial"/>
                <a:cs typeface="Questrial"/>
                <a:sym typeface="Questrial"/>
              </a:rPr>
              <a:t>Đoạn 1: </a:t>
            </a:r>
            <a:r>
              <a:rPr b="1" lang="en-SG" sz="3200">
                <a:solidFill>
                  <a:srgbClr val="002060"/>
                </a:solidFill>
                <a:latin typeface="Questrial"/>
                <a:ea typeface="Questrial"/>
                <a:cs typeface="Questrial"/>
                <a:sym typeface="Questrial"/>
              </a:rPr>
              <a:t>Từ đầu đến </a:t>
            </a:r>
            <a:endParaRPr/>
          </a:p>
          <a:p>
            <a:pPr indent="0" lvl="0" marL="0" marR="0" rtl="0" algn="ctr">
              <a:spcBef>
                <a:spcPts val="0"/>
              </a:spcBef>
              <a:spcAft>
                <a:spcPts val="0"/>
              </a:spcAft>
              <a:buNone/>
            </a:pPr>
            <a:r>
              <a:rPr b="1" lang="en-SG" sz="3200">
                <a:solidFill>
                  <a:srgbClr val="002060"/>
                </a:solidFill>
                <a:latin typeface="Questrial"/>
                <a:ea typeface="Questrial"/>
                <a:cs typeface="Questrial"/>
                <a:sym typeface="Questrial"/>
              </a:rPr>
              <a:t>“...hóm hỉnh và tươi vui.” </a:t>
            </a:r>
            <a:endParaRPr b="1" sz="3200">
              <a:solidFill>
                <a:srgbClr val="002060"/>
              </a:solidFill>
              <a:latin typeface="Questrial"/>
              <a:ea typeface="Questrial"/>
              <a:cs typeface="Questrial"/>
              <a:sym typeface="Questrial"/>
            </a:endParaRPr>
          </a:p>
        </p:txBody>
      </p:sp>
      <p:sp>
        <p:nvSpPr>
          <p:cNvPr id="371" name="Google Shape;371;p7"/>
          <p:cNvSpPr/>
          <p:nvPr/>
        </p:nvSpPr>
        <p:spPr>
          <a:xfrm>
            <a:off x="6241053" y="3495952"/>
            <a:ext cx="6335326"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SG" sz="3200">
                <a:solidFill>
                  <a:srgbClr val="FF0000"/>
                </a:solidFill>
                <a:latin typeface="Questrial"/>
                <a:ea typeface="Questrial"/>
                <a:cs typeface="Questrial"/>
                <a:sym typeface="Questrial"/>
              </a:rPr>
              <a:t>Đoạn 2: </a:t>
            </a:r>
            <a:r>
              <a:rPr b="1" lang="en-SG" sz="3200">
                <a:solidFill>
                  <a:srgbClr val="002060"/>
                </a:solidFill>
                <a:latin typeface="Questrial"/>
                <a:ea typeface="Questrial"/>
                <a:cs typeface="Questrial"/>
                <a:sym typeface="Questrial"/>
              </a:rPr>
              <a:t>Tiếp theo đến </a:t>
            </a:r>
            <a:endParaRPr/>
          </a:p>
          <a:p>
            <a:pPr indent="0" lvl="0" marL="0" marR="0" rtl="0" algn="ctr">
              <a:spcBef>
                <a:spcPts val="0"/>
              </a:spcBef>
              <a:spcAft>
                <a:spcPts val="0"/>
              </a:spcAft>
              <a:buNone/>
            </a:pPr>
            <a:r>
              <a:rPr b="1" lang="en-SG" sz="3200">
                <a:solidFill>
                  <a:srgbClr val="002060"/>
                </a:solidFill>
                <a:latin typeface="Questrial"/>
                <a:ea typeface="Questrial"/>
                <a:cs typeface="Questrial"/>
                <a:sym typeface="Questrial"/>
              </a:rPr>
              <a:t>“......bên gà mái mẹ.” </a:t>
            </a:r>
            <a:endParaRPr b="1" sz="3200">
              <a:solidFill>
                <a:srgbClr val="002060"/>
              </a:solidFill>
              <a:latin typeface="Questrial"/>
              <a:ea typeface="Questrial"/>
              <a:cs typeface="Questrial"/>
              <a:sym typeface="Questrial"/>
            </a:endParaRPr>
          </a:p>
        </p:txBody>
      </p:sp>
      <p:sp>
        <p:nvSpPr>
          <p:cNvPr id="372" name="Google Shape;372;p7"/>
          <p:cNvSpPr/>
          <p:nvPr/>
        </p:nvSpPr>
        <p:spPr>
          <a:xfrm>
            <a:off x="7124202" y="4632257"/>
            <a:ext cx="4569027" cy="1089438"/>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SG" sz="3200">
                <a:solidFill>
                  <a:srgbClr val="FF0000"/>
                </a:solidFill>
                <a:latin typeface="Questrial"/>
                <a:ea typeface="Questrial"/>
                <a:cs typeface="Questrial"/>
                <a:sym typeface="Questrial"/>
              </a:rPr>
              <a:t>Đoạn 3: </a:t>
            </a:r>
            <a:r>
              <a:rPr b="1" lang="en-SG" sz="3200">
                <a:solidFill>
                  <a:srgbClr val="002060"/>
                </a:solidFill>
                <a:latin typeface="Questrial"/>
                <a:ea typeface="Questrial"/>
                <a:cs typeface="Questrial"/>
                <a:sym typeface="Questrial"/>
              </a:rPr>
              <a:t>Đoạn còn lại.</a:t>
            </a:r>
            <a:endParaRPr b="1" sz="3200">
              <a:solidFill>
                <a:srgbClr val="002060"/>
              </a:solidFill>
              <a:latin typeface="Questrial"/>
              <a:ea typeface="Questrial"/>
              <a:cs typeface="Questrial"/>
              <a:sym typeface="Questrial"/>
            </a:endParaRPr>
          </a:p>
        </p:txBody>
      </p:sp>
    </p:spTree>
  </p:cSld>
  <p:clrMapOvr>
    <a:masterClrMapping/>
  </p:clrMapOvr>
  <p:transition advClick="0" spd="slow" p14:dur="1600">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822"/>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822"/>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822"/>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8"/>
          <p:cNvPicPr preferRelativeResize="0"/>
          <p:nvPr/>
        </p:nvPicPr>
        <p:blipFill rotWithShape="1">
          <a:blip r:embed="rId3">
            <a:alphaModFix/>
          </a:blip>
          <a:srcRect b="0" l="0" r="0" t="0"/>
          <a:stretch/>
        </p:blipFill>
        <p:spPr>
          <a:xfrm>
            <a:off x="0" y="2030216"/>
            <a:ext cx="12192000" cy="4981074"/>
          </a:xfrm>
          <a:prstGeom prst="rect">
            <a:avLst/>
          </a:prstGeom>
          <a:noFill/>
          <a:ln>
            <a:noFill/>
          </a:ln>
        </p:spPr>
      </p:pic>
      <p:sp>
        <p:nvSpPr>
          <p:cNvPr id="379" name="Google Shape;379;p8"/>
          <p:cNvSpPr/>
          <p:nvPr/>
        </p:nvSpPr>
        <p:spPr>
          <a:xfrm>
            <a:off x="543338" y="344557"/>
            <a:ext cx="11184835" cy="6343838"/>
          </a:xfrm>
          <a:prstGeom prst="roundRect">
            <a:avLst>
              <a:gd fmla="val 12758"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a:off x="556260" y="376152"/>
            <a:ext cx="11079480" cy="61247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000">
                <a:solidFill>
                  <a:srgbClr val="E36C09"/>
                </a:solidFill>
                <a:latin typeface="Arial"/>
                <a:ea typeface="Arial"/>
                <a:cs typeface="Arial"/>
                <a:sym typeface="Arial"/>
              </a:rPr>
              <a:t>Tranh làng hồ</a:t>
            </a:r>
            <a:endParaRPr sz="4000">
              <a:solidFill>
                <a:srgbClr val="E36C09"/>
              </a:solidFill>
              <a:latin typeface="Arial"/>
              <a:ea typeface="Arial"/>
              <a:cs typeface="Arial"/>
              <a:sym typeface="Arial"/>
            </a:endParaRPr>
          </a:p>
          <a:p>
            <a:pPr indent="0" lvl="0" marL="0" marR="0" rtl="0" algn="just">
              <a:spcBef>
                <a:spcPts val="0"/>
              </a:spcBef>
              <a:spcAft>
                <a:spcPts val="0"/>
              </a:spcAft>
              <a:buNone/>
            </a:pPr>
            <a:r>
              <a:rPr lang="en-SG" sz="2400">
                <a:solidFill>
                  <a:srgbClr val="000000"/>
                </a:solidFill>
                <a:latin typeface="Open Sans"/>
                <a:ea typeface="Open Sans"/>
                <a:cs typeface="Open Sans"/>
                <a:sym typeface="Open Sans"/>
              </a:rPr>
              <a:t>      </a:t>
            </a:r>
            <a:r>
              <a:rPr lang="en-SG" sz="3200">
                <a:solidFill>
                  <a:schemeClr val="dk1"/>
                </a:solidFill>
                <a:latin typeface="Calibri"/>
                <a:ea typeface="Calibri"/>
                <a:cs typeface="Calibri"/>
                <a:sym typeface="Calibri"/>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endParaRPr/>
          </a:p>
          <a:p>
            <a:pPr indent="0" lvl="0" marL="0" marR="0" rtl="0" algn="just">
              <a:spcBef>
                <a:spcPts val="0"/>
              </a:spcBef>
              <a:spcAft>
                <a:spcPts val="0"/>
              </a:spcAft>
              <a:buNone/>
            </a:pPr>
            <a:r>
              <a:rPr lang="en-SG" sz="3200">
                <a:solidFill>
                  <a:schemeClr val="dk1"/>
                </a:solidFill>
                <a:latin typeface="Calibri"/>
                <a:ea typeface="Calibri"/>
                <a:cs typeface="Calibri"/>
                <a:sym typeface="Calibri"/>
              </a:rPr>
              <a:t>    Phải yêu mến cuộc đời trồng trọt, chăn nuôi lắm mới khắc được những tranh lợn ráy có những khoáy âm dương rất có duyên, mới vẽ được những đàn gà con tưng bừng như ca múa bên gà mái mẹ.</a:t>
            </a:r>
            <a:endParaRPr/>
          </a:p>
        </p:txBody>
      </p:sp>
      <p:pic>
        <p:nvPicPr>
          <p:cNvPr descr="Colorful numbers with clouds Container sticker - TenStickers" id="381" name="Google Shape;381;p8"/>
          <p:cNvPicPr preferRelativeResize="0"/>
          <p:nvPr/>
        </p:nvPicPr>
        <p:blipFill rotWithShape="1">
          <a:blip r:embed="rId4">
            <a:alphaModFix/>
          </a:blip>
          <a:srcRect b="66150" l="0" r="67113" t="0"/>
          <a:stretch/>
        </p:blipFill>
        <p:spPr>
          <a:xfrm>
            <a:off x="555602" y="970948"/>
            <a:ext cx="578433" cy="532858"/>
          </a:xfrm>
          <a:prstGeom prst="rect">
            <a:avLst/>
          </a:prstGeom>
          <a:noFill/>
          <a:ln>
            <a:noFill/>
          </a:ln>
        </p:spPr>
      </p:pic>
      <p:pic>
        <p:nvPicPr>
          <p:cNvPr descr="Colorful numbers with clouds Container sticker - TenStickers" id="382" name="Google Shape;382;p8"/>
          <p:cNvPicPr preferRelativeResize="0"/>
          <p:nvPr/>
        </p:nvPicPr>
        <p:blipFill rotWithShape="1">
          <a:blip r:embed="rId5">
            <a:alphaModFix/>
          </a:blip>
          <a:srcRect b="66115" l="33981" r="31167" t="0"/>
          <a:stretch/>
        </p:blipFill>
        <p:spPr>
          <a:xfrm>
            <a:off x="677704" y="4493968"/>
            <a:ext cx="577775" cy="502751"/>
          </a:xfrm>
          <a:prstGeom prst="rect">
            <a:avLst/>
          </a:prstGeom>
          <a:noFill/>
          <a:ln>
            <a:noFill/>
          </a:ln>
        </p:spPr>
      </p:pic>
      <p:sp>
        <p:nvSpPr>
          <p:cNvPr id="383" name="Google Shape;383;p8"/>
          <p:cNvSpPr/>
          <p:nvPr/>
        </p:nvSpPr>
        <p:spPr>
          <a:xfrm>
            <a:off x="4795098" y="6225757"/>
            <a:ext cx="935263" cy="297144"/>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a:off x="4585212" y="2542656"/>
            <a:ext cx="1701106"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a:off x="3201169" y="3512473"/>
            <a:ext cx="2037257"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a:off x="1768718" y="4006901"/>
            <a:ext cx="1625411"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a:off x="4044515" y="5006689"/>
            <a:ext cx="1241310"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a:off x="7311170" y="4996719"/>
            <a:ext cx="1057915"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8"/>
          <p:cNvPicPr preferRelativeResize="0"/>
          <p:nvPr/>
        </p:nvPicPr>
        <p:blipFill rotWithShape="1">
          <a:blip r:embed="rId6">
            <a:alphaModFix/>
          </a:blip>
          <a:srcRect b="0" l="0" r="0" t="0"/>
          <a:stretch/>
        </p:blipFill>
        <p:spPr>
          <a:xfrm>
            <a:off x="5743283" y="6061081"/>
            <a:ext cx="1938696" cy="7498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9"/>
          <p:cNvPicPr preferRelativeResize="0"/>
          <p:nvPr/>
        </p:nvPicPr>
        <p:blipFill rotWithShape="1">
          <a:blip r:embed="rId3">
            <a:alphaModFix/>
          </a:blip>
          <a:srcRect b="0" l="0" r="0" t="0"/>
          <a:stretch/>
        </p:blipFill>
        <p:spPr>
          <a:xfrm>
            <a:off x="0" y="2030216"/>
            <a:ext cx="12192000" cy="4981074"/>
          </a:xfrm>
          <a:prstGeom prst="rect">
            <a:avLst/>
          </a:prstGeom>
          <a:noFill/>
          <a:ln>
            <a:noFill/>
          </a:ln>
        </p:spPr>
      </p:pic>
      <p:sp>
        <p:nvSpPr>
          <p:cNvPr id="396" name="Google Shape;396;p9"/>
          <p:cNvSpPr/>
          <p:nvPr/>
        </p:nvSpPr>
        <p:spPr>
          <a:xfrm>
            <a:off x="543338" y="344557"/>
            <a:ext cx="11184835" cy="6343838"/>
          </a:xfrm>
          <a:prstGeom prst="roundRect">
            <a:avLst>
              <a:gd fmla="val 12758"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9"/>
          <p:cNvSpPr/>
          <p:nvPr/>
        </p:nvSpPr>
        <p:spPr>
          <a:xfrm>
            <a:off x="556260" y="377223"/>
            <a:ext cx="11079480" cy="618630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SG" sz="4400">
                <a:solidFill>
                  <a:srgbClr val="E36C09"/>
                </a:solidFill>
                <a:latin typeface="Arial"/>
                <a:ea typeface="Arial"/>
                <a:cs typeface="Arial"/>
                <a:sym typeface="Arial"/>
              </a:rPr>
              <a:t>Tranh làng hồ</a:t>
            </a:r>
            <a:endParaRPr sz="4400">
              <a:solidFill>
                <a:srgbClr val="E36C09"/>
              </a:solidFill>
              <a:latin typeface="Arial"/>
              <a:ea typeface="Arial"/>
              <a:cs typeface="Arial"/>
              <a:sym typeface="Arial"/>
            </a:endParaRPr>
          </a:p>
          <a:p>
            <a:pPr indent="0" lvl="0" marL="0" marR="0" rtl="0" algn="just">
              <a:spcBef>
                <a:spcPts val="0"/>
              </a:spcBef>
              <a:spcAft>
                <a:spcPts val="0"/>
              </a:spcAft>
              <a:buNone/>
            </a:pPr>
            <a:r>
              <a:rPr lang="en-SG" sz="2400">
                <a:solidFill>
                  <a:srgbClr val="000000"/>
                </a:solidFill>
                <a:latin typeface="Open Sans"/>
                <a:ea typeface="Open Sans"/>
                <a:cs typeface="Open Sans"/>
                <a:sym typeface="Open Sans"/>
              </a:rPr>
              <a:t>     </a:t>
            </a:r>
            <a:r>
              <a:rPr lang="en-SG" sz="3200">
                <a:solidFill>
                  <a:srgbClr val="000000"/>
                </a:solidFill>
                <a:latin typeface="Calibri"/>
                <a:ea typeface="Calibri"/>
                <a:cs typeface="Calibri"/>
                <a:sym typeface="Calibri"/>
              </a:rPr>
              <a:t> </a:t>
            </a:r>
            <a:r>
              <a:rPr lang="en-SG" sz="3200">
                <a:solidFill>
                  <a:schemeClr val="dk1"/>
                </a:solidFill>
                <a:latin typeface="Calibri"/>
                <a:ea typeface="Calibri"/>
                <a:cs typeface="Calibri"/>
                <a:sym typeface="Calibri"/>
              </a:rPr>
              <a:t>Kĩ thuật tranh làng Hồ đã đạt tới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họa. Màu trắng ấy càng ngắm càng ưa nhìn; những hạt cát của điệp trắng nhấp nhánh muôn ngàn hạt phấn làm tăng thêm vẻ thâm thúy cho khuôn mặt, tăng thêm sống động cho dáng người trong tranh.</a:t>
            </a:r>
            <a:endParaRPr/>
          </a:p>
          <a:p>
            <a:pPr indent="0" lvl="0" marL="0" marR="0" rtl="0" algn="r">
              <a:spcBef>
                <a:spcPts val="0"/>
              </a:spcBef>
              <a:spcAft>
                <a:spcPts val="0"/>
              </a:spcAft>
              <a:buNone/>
            </a:pPr>
            <a:r>
              <a:rPr i="1" lang="en-SG" sz="3200">
                <a:solidFill>
                  <a:schemeClr val="dk1"/>
                </a:solidFill>
                <a:latin typeface="Calibri"/>
                <a:ea typeface="Calibri"/>
                <a:cs typeface="Calibri"/>
                <a:sym typeface="Calibri"/>
              </a:rPr>
              <a:t>Theo </a:t>
            </a:r>
            <a:r>
              <a:rPr b="1" i="1" lang="en-SG" sz="3200">
                <a:solidFill>
                  <a:schemeClr val="dk1"/>
                </a:solidFill>
                <a:latin typeface="Calibri"/>
                <a:ea typeface="Calibri"/>
                <a:cs typeface="Calibri"/>
                <a:sym typeface="Calibri"/>
              </a:rPr>
              <a:t>Nguyễn Tuân</a:t>
            </a:r>
            <a:endParaRPr sz="3200">
              <a:solidFill>
                <a:schemeClr val="dk1"/>
              </a:solidFill>
              <a:latin typeface="Calibri"/>
              <a:ea typeface="Calibri"/>
              <a:cs typeface="Calibri"/>
              <a:sym typeface="Calibri"/>
            </a:endParaRPr>
          </a:p>
        </p:txBody>
      </p:sp>
      <p:pic>
        <p:nvPicPr>
          <p:cNvPr descr="Colorful numbers with clouds Container sticker - TenStickers" id="398" name="Google Shape;398;p9"/>
          <p:cNvPicPr preferRelativeResize="0"/>
          <p:nvPr/>
        </p:nvPicPr>
        <p:blipFill rotWithShape="1">
          <a:blip r:embed="rId4">
            <a:alphaModFix/>
          </a:blip>
          <a:srcRect b="67154" l="64778" r="0" t="0"/>
          <a:stretch/>
        </p:blipFill>
        <p:spPr>
          <a:xfrm>
            <a:off x="556260" y="1147765"/>
            <a:ext cx="602366" cy="502751"/>
          </a:xfrm>
          <a:prstGeom prst="rect">
            <a:avLst/>
          </a:prstGeom>
          <a:noFill/>
          <a:ln>
            <a:noFill/>
          </a:ln>
        </p:spPr>
      </p:pic>
      <p:sp>
        <p:nvSpPr>
          <p:cNvPr id="399" name="Google Shape;399;p9"/>
          <p:cNvSpPr/>
          <p:nvPr/>
        </p:nvSpPr>
        <p:spPr>
          <a:xfrm>
            <a:off x="4404768" y="6249841"/>
            <a:ext cx="935263" cy="297144"/>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400" name="Google Shape;400;p9"/>
          <p:cNvSpPr/>
          <p:nvPr/>
        </p:nvSpPr>
        <p:spPr>
          <a:xfrm>
            <a:off x="8253454" y="2565043"/>
            <a:ext cx="1594169"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9"/>
          <p:cNvSpPr/>
          <p:nvPr/>
        </p:nvSpPr>
        <p:spPr>
          <a:xfrm>
            <a:off x="5010324" y="3563494"/>
            <a:ext cx="1701107"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9"/>
          <p:cNvSpPr/>
          <p:nvPr/>
        </p:nvSpPr>
        <p:spPr>
          <a:xfrm>
            <a:off x="10656248" y="4530472"/>
            <a:ext cx="874490"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9"/>
          <p:cNvSpPr/>
          <p:nvPr/>
        </p:nvSpPr>
        <p:spPr>
          <a:xfrm>
            <a:off x="661261" y="5017002"/>
            <a:ext cx="1028053"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9"/>
          <p:cNvSpPr/>
          <p:nvPr/>
        </p:nvSpPr>
        <p:spPr>
          <a:xfrm>
            <a:off x="8942522" y="5047998"/>
            <a:ext cx="1844298" cy="409040"/>
          </a:xfrm>
          <a:prstGeom prst="rect">
            <a:avLst/>
          </a:prstGeom>
          <a:solidFill>
            <a:schemeClr val="accent4">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5" name="Google Shape;405;p9"/>
          <p:cNvPicPr preferRelativeResize="0"/>
          <p:nvPr/>
        </p:nvPicPr>
        <p:blipFill rotWithShape="1">
          <a:blip r:embed="rId5">
            <a:alphaModFix/>
          </a:blip>
          <a:srcRect b="0" l="0" r="0" t="0"/>
          <a:stretch/>
        </p:blipFill>
        <p:spPr>
          <a:xfrm>
            <a:off x="5340031" y="6108127"/>
            <a:ext cx="1938696" cy="7498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2019-04-23T14:05:41Z</dcterms:created>
  <dc:creator>ASUS</dc:creator>
</cp:coreProperties>
</file>