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323" r:id="rId2"/>
    <p:sldId id="258" r:id="rId3"/>
    <p:sldId id="262" r:id="rId4"/>
    <p:sldId id="257" r:id="rId5"/>
    <p:sldId id="307" r:id="rId6"/>
    <p:sldId id="303" r:id="rId7"/>
    <p:sldId id="305" r:id="rId8"/>
    <p:sldId id="304" r:id="rId9"/>
    <p:sldId id="306" r:id="rId10"/>
    <p:sldId id="272" r:id="rId11"/>
    <p:sldId id="260" r:id="rId12"/>
    <p:sldId id="309" r:id="rId13"/>
    <p:sldId id="308" r:id="rId14"/>
    <p:sldId id="310" r:id="rId15"/>
    <p:sldId id="277" r:id="rId16"/>
    <p:sldId id="312" r:id="rId17"/>
    <p:sldId id="314" r:id="rId18"/>
    <p:sldId id="315" r:id="rId19"/>
    <p:sldId id="316" r:id="rId20"/>
    <p:sldId id="318" r:id="rId21"/>
    <p:sldId id="319" r:id="rId22"/>
    <p:sldId id="282" r:id="rId23"/>
    <p:sldId id="313" r:id="rId24"/>
    <p:sldId id="287" r:id="rId2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Vibur" panose="020B0604020202020204" charset="0"/>
      <p:regular r:id="rId31"/>
    </p:embeddedFont>
    <p:embeddedFont>
      <p:font typeface="Roboto Slab Light" panose="020B0604020202020204" charset="0"/>
      <p:regular r:id="rId32"/>
      <p:bold r:id="rId33"/>
    </p:embeddedFont>
    <p:embeddedFont>
      <p:font typeface="Sport Day" panose="020B0604020202020204" charset="0"/>
      <p:regular r:id="rId34"/>
      <p:bold r:id="rId35"/>
      <p:italic r:id="rId36"/>
      <p:boldItalic r:id="rId37"/>
    </p:embeddedFont>
    <p:embeddedFont>
      <p:font typeface="Script MT Bold" panose="020B0604020202020204" charset="0"/>
      <p:bold r:id="rId38"/>
    </p:embeddedFont>
    <p:embeddedFont>
      <p:font typeface="Comfortaa" panose="020B0604020202020204" charset="0"/>
      <p:regular r:id="rId39"/>
      <p:bold r:id="rId40"/>
    </p:embeddedFont>
    <p:embeddedFont>
      <p:font typeface="Comfortaa Medium" panose="020B0604020202020204" charset="0"/>
      <p:regular r:id="rId41"/>
      <p:bold r:id="rId42"/>
    </p:embeddedFont>
    <p:embeddedFont>
      <p:font typeface="Ubuntu" panose="020B0604020202020204" charset="0"/>
      <p:regular r:id="rId43"/>
      <p:bold r:id="rId44"/>
      <p:italic r:id="rId45"/>
      <p:boldItalic r:id="rId46"/>
    </p:embeddedFont>
    <p:embeddedFont>
      <p:font typeface="Catamaran" panose="020B0604020202020204" charset="0"/>
      <p:regular r:id="rId47"/>
      <p:bold r:id="rId48"/>
    </p:embeddedFont>
    <p:embeddedFont>
      <p:font typeface=".VnCourier New" panose="02027200000000000000" pitchFamily="18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9" autoAdjust="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684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73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77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9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97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68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845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5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2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49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Sing the song from youtube -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https://www.youtube.com/watch?v=pWepfJ-8XU0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69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62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62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3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42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57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  <a:t>My pets</a:t>
            </a:r>
            <a:b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6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1 - Period </a:t>
            </a:r>
            <a:r>
              <a:rPr lang="en" sz="6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6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port Day" pitchFamily="2" charset="0"/>
              </a:rPr>
              <a:t>16</a:t>
            </a:r>
            <a:endParaRPr lang="en-US" sz="8000" b="1" dirty="0">
              <a:solidFill>
                <a:schemeClr val="bg1"/>
              </a:solidFill>
              <a:latin typeface="Sport 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495412" y="2904713"/>
            <a:ext cx="38655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6" name="Google Shape;4075;p68"/>
          <p:cNvGrpSpPr/>
          <p:nvPr/>
        </p:nvGrpSpPr>
        <p:grpSpPr>
          <a:xfrm>
            <a:off x="4203647" y="2771879"/>
            <a:ext cx="3531147" cy="2444777"/>
            <a:chOff x="2775176" y="3037174"/>
            <a:chExt cx="2941152" cy="2036296"/>
          </a:xfrm>
        </p:grpSpPr>
        <p:sp>
          <p:nvSpPr>
            <p:cNvPr id="7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4097;p68"/>
          <p:cNvSpPr/>
          <p:nvPr/>
        </p:nvSpPr>
        <p:spPr>
          <a:xfrm>
            <a:off x="-47493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4097;p68"/>
          <p:cNvSpPr/>
          <p:nvPr/>
        </p:nvSpPr>
        <p:spPr>
          <a:xfrm>
            <a:off x="1276101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4097;p68"/>
          <p:cNvSpPr/>
          <p:nvPr/>
        </p:nvSpPr>
        <p:spPr>
          <a:xfrm>
            <a:off x="2690774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097;p68"/>
          <p:cNvSpPr/>
          <p:nvPr/>
        </p:nvSpPr>
        <p:spPr>
          <a:xfrm>
            <a:off x="4100710" y="480776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097;p68"/>
          <p:cNvSpPr/>
          <p:nvPr/>
        </p:nvSpPr>
        <p:spPr>
          <a:xfrm>
            <a:off x="5671064" y="4798034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097;p68"/>
          <p:cNvSpPr/>
          <p:nvPr/>
        </p:nvSpPr>
        <p:spPr>
          <a:xfrm>
            <a:off x="7537308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097;p68"/>
          <p:cNvSpPr/>
          <p:nvPr/>
        </p:nvSpPr>
        <p:spPr>
          <a:xfrm>
            <a:off x="6145902" y="480684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90372" y="286085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Minh and Lucy.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3457" y="217224"/>
            <a:ext cx="5672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does Minh have?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4240" y="4054777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He has a dog.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42954" y="29773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Now listen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93" y="1009963"/>
            <a:ext cx="3431694" cy="321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070976" y="389275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Who are they?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90117" y="4078075"/>
            <a:ext cx="635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They’re Mai and Bill.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32176" y="386876"/>
            <a:ext cx="56724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What pets can you see?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0326" y="4014532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I can see (2) cats.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101875" y="378190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Whose cats are they?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68931" y="4038046"/>
            <a:ext cx="46761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They are Bill’s.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88861" y="35317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Now listen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6" y="1124046"/>
            <a:ext cx="3894518" cy="2947372"/>
          </a:xfrm>
          <a:prstGeom prst="rect">
            <a:avLst/>
          </a:prstGeom>
        </p:spPr>
      </p:pic>
      <p:pic>
        <p:nvPicPr>
          <p:cNvPr id="58" name="Track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8835" y="114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35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95354" y="43974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again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3" name="Track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106" y="5443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82" y="1347028"/>
            <a:ext cx="8207368" cy="325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-285042" y="3948910"/>
            <a:ext cx="1036882" cy="1194590"/>
            <a:chOff x="984958" y="1389759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1" y="1389759"/>
              <a:ext cx="1153077" cy="1827397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649914" y="47045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Act and say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2" y="1353973"/>
            <a:ext cx="8207368" cy="325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65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2537169" y="1564779"/>
            <a:ext cx="4031037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504223" y="411993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1" y="1033896"/>
            <a:ext cx="32194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933" y="923341"/>
            <a:ext cx="4373058" cy="3825304"/>
          </a:xfrm>
          <a:prstGeom prst="rect">
            <a:avLst/>
          </a:prstGeom>
        </p:spPr>
      </p:pic>
      <p:pic>
        <p:nvPicPr>
          <p:cNvPr id="3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773" y="313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98655" cy="3535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158" y="3497191"/>
            <a:ext cx="64380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any……?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7604" y="3408901"/>
            <a:ext cx="22616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     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fish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674" y="4212702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2" y="1481127"/>
            <a:ext cx="732360" cy="5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74" y="1438906"/>
            <a:ext cx="729611" cy="5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67" y="1507031"/>
            <a:ext cx="455523" cy="4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2" y="2754137"/>
            <a:ext cx="721333" cy="5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34" y="2869072"/>
            <a:ext cx="451571" cy="4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90" y="2869072"/>
            <a:ext cx="509830" cy="5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95" y="4286065"/>
            <a:ext cx="509830" cy="5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4199" y="344133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.…….?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9315" y="3407928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cat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08" y="4182125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819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9" y="425686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85" y="1335417"/>
            <a:ext cx="828249" cy="6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5" y="1380250"/>
            <a:ext cx="791332" cy="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1380251"/>
            <a:ext cx="526198" cy="5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76" y="2797159"/>
            <a:ext cx="770458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856121"/>
            <a:ext cx="515791" cy="5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2797159"/>
            <a:ext cx="575868" cy="6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9623" y="3492099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9689" y="3442656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arrot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905" y="4122334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819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59" y="4163669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8" y="1401437"/>
            <a:ext cx="764396" cy="6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5" y="1401436"/>
            <a:ext cx="764397" cy="6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9" y="1506682"/>
            <a:ext cx="467658" cy="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22" y="2743200"/>
            <a:ext cx="768240" cy="6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06" y="2716309"/>
            <a:ext cx="595093" cy="6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94" y="2743200"/>
            <a:ext cx="593133" cy="6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334650" y="1985596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2"/>
            <a:ext cx="1841400" cy="6186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801150" y="1992443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800"/>
            </a:pPr>
            <a:r>
              <a:rPr lang="en-US" sz="2000" dirty="0">
                <a:latin typeface=".VnCourier New" panose="02027200000000000000" pitchFamily="18" charset="0"/>
                <a:ea typeface="Vibur"/>
                <a:cs typeface="Times New Roman" panose="02020603050405020304" pitchFamily="18" charset="0"/>
                <a:sym typeface="Vibur"/>
              </a:rPr>
              <a:t>Let’s talk.</a:t>
            </a:r>
            <a:endParaRPr sz="2000" dirty="0">
              <a:latin typeface=".VnCourier New" panose="02027200000000000000" pitchFamily="18" charset="0"/>
              <a:ea typeface="Vibur"/>
              <a:cs typeface="Times New Roman" panose="02020603050405020304" pitchFamily="18" charset="0"/>
              <a:sym typeface="Vibur"/>
            </a:endParaRP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2"/>
            <a:ext cx="1841400" cy="401700"/>
          </a:xfrm>
        </p:spPr>
        <p:txBody>
          <a:bodyPr/>
          <a:lstStyle/>
          <a:p>
            <a:r>
              <a:rPr lang="en-US" sz="2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  <a:endParaRPr lang="en-US"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0"/>
            <a:ext cx="4735195" cy="3563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4673" y="3430899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5772" y="3388381"/>
            <a:ext cx="19772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urtle</a:t>
            </a:r>
            <a:r>
              <a:rPr lang="en-US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71" y="1335882"/>
            <a:ext cx="847740" cy="6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0" y="1335882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15" y="1428797"/>
            <a:ext cx="541092" cy="5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6" y="2739931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2857595"/>
            <a:ext cx="536588" cy="5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11" y="2817347"/>
            <a:ext cx="554683" cy="5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9126" y="4129795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52" y="4157822"/>
            <a:ext cx="559346" cy="5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14" y="0"/>
            <a:ext cx="4364842" cy="3284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340" y="3098391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……….?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58" y="1290732"/>
            <a:ext cx="734320" cy="5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4" y="1290732"/>
            <a:ext cx="734320" cy="57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0" y="1364266"/>
            <a:ext cx="400652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70" y="2427116"/>
            <a:ext cx="853431" cy="6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97" y="2558187"/>
            <a:ext cx="509335" cy="54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0" y="2618509"/>
            <a:ext cx="488159" cy="51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9367" y="4270452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4" y="4407035"/>
            <a:ext cx="452794" cy="4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5458" y="3692567"/>
            <a:ext cx="648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8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82" y="3843669"/>
            <a:ext cx="716239" cy="5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4541" y="1576733"/>
            <a:ext cx="17161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Pair work</a:t>
            </a:r>
            <a:endParaRPr lang="en-US" sz="4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250" y="2532650"/>
            <a:ext cx="3265350" cy="627900"/>
          </a:xfrm>
        </p:spPr>
        <p:txBody>
          <a:bodyPr/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Let’s talk.</a:t>
            </a:r>
            <a:b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" y="1568605"/>
            <a:ext cx="8227730" cy="269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9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4034413" y="925379"/>
            <a:ext cx="351846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6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wrap-up</a:t>
            </a:r>
            <a:endParaRPr lang="en-US" sz="36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4074" name="Google Shape;4074;p68"/>
          <p:cNvSpPr txBox="1">
            <a:spLocks noGrp="1"/>
          </p:cNvSpPr>
          <p:nvPr>
            <p:ph type="title" idx="2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82964" y="2631874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62651" y="525792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1651;p39"/>
          <p:cNvSpPr txBox="1">
            <a:spLocks/>
          </p:cNvSpPr>
          <p:nvPr/>
        </p:nvSpPr>
        <p:spPr>
          <a:xfrm>
            <a:off x="2955144" y="1956718"/>
            <a:ext cx="3104869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smtClean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lang="en-US" sz="4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Bạn cần chọn cho bé những bài hát có tiết tấu vừa phải để bé có thể dễ dàng  nhẩm theo kịp. Bạn cần đặc biệt chú ý đến nội… |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5" y="743594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8016" y="97263"/>
            <a:ext cx="52046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Sing the song: I have a pet.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36" y="990794"/>
            <a:ext cx="1989619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95" y="705877"/>
            <a:ext cx="5336771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36949" y="358251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5" y="762953"/>
            <a:ext cx="1703705" cy="2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5" y="596313"/>
            <a:ext cx="4965065" cy="30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cat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" y="1196023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ple birds in love - Clipart 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5" y="472441"/>
            <a:ext cx="3999259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25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p Art Cartoon Parrots - Red Animals Names Clipart, HD Png Download - 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2" y="947953"/>
            <a:ext cx="3193304" cy="23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411" y="181167"/>
            <a:ext cx="4087495" cy="38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03269" y="3721230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parrot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parrot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nn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6" y="804395"/>
            <a:ext cx="2499272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58" y="0"/>
            <a:ext cx="2247701" cy="32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038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rabbit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234</Words>
  <Application>Microsoft Office PowerPoint</Application>
  <PresentationFormat>On-screen Show (16:9)</PresentationFormat>
  <Paragraphs>64</Paragraphs>
  <Slides>24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Fira Sans Extra Condensed Medium</vt:lpstr>
      <vt:lpstr>Arial</vt:lpstr>
      <vt:lpstr>Vibur</vt:lpstr>
      <vt:lpstr>Roboto Slab Light</vt:lpstr>
      <vt:lpstr>Sport Day</vt:lpstr>
      <vt:lpstr>Wingdings</vt:lpstr>
      <vt:lpstr>Script MT Bold</vt:lpstr>
      <vt:lpstr>Comfortaa</vt:lpstr>
      <vt:lpstr>Comfortaa Medium</vt:lpstr>
      <vt:lpstr>Ubuntu</vt:lpstr>
      <vt:lpstr>Catamaran</vt:lpstr>
      <vt:lpstr>.VnCourier New</vt:lpstr>
      <vt:lpstr>Calibri</vt:lpstr>
      <vt:lpstr>Work Sans</vt:lpstr>
      <vt:lpstr>Times New Roman</vt:lpstr>
      <vt:lpstr>Learning the Days of the Week by Slidesgo </vt:lpstr>
      <vt:lpstr>My pets Lesson 1 - Period 1</vt:lpstr>
      <vt:lpstr>5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PowerPoint Presentation</vt:lpstr>
      <vt:lpstr>PowerPoint Presentation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/>
  <cp:lastModifiedBy>Ngo Thi Thu</cp:lastModifiedBy>
  <cp:revision>47</cp:revision>
  <dcterms:modified xsi:type="dcterms:W3CDTF">2023-04-04T15:22:21Z</dcterms:modified>
</cp:coreProperties>
</file>