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4"/>
  </p:notesMasterIdLst>
  <p:sldIdLst>
    <p:sldId id="353" r:id="rId2"/>
    <p:sldId id="354" r:id="rId3"/>
    <p:sldId id="262" r:id="rId4"/>
    <p:sldId id="342" r:id="rId5"/>
    <p:sldId id="343" r:id="rId6"/>
    <p:sldId id="344" r:id="rId7"/>
    <p:sldId id="345" r:id="rId8"/>
    <p:sldId id="346" r:id="rId9"/>
    <p:sldId id="307" r:id="rId10"/>
    <p:sldId id="352" r:id="rId11"/>
    <p:sldId id="347" r:id="rId12"/>
    <p:sldId id="350" r:id="rId13"/>
    <p:sldId id="348" r:id="rId14"/>
    <p:sldId id="349" r:id="rId15"/>
    <p:sldId id="351" r:id="rId16"/>
    <p:sldId id="266" r:id="rId17"/>
    <p:sldId id="257" r:id="rId18"/>
    <p:sldId id="272" r:id="rId19"/>
    <p:sldId id="308" r:id="rId20"/>
    <p:sldId id="277" r:id="rId21"/>
    <p:sldId id="329" r:id="rId22"/>
    <p:sldId id="282" r:id="rId23"/>
  </p:sldIdLst>
  <p:sldSz cx="9144000" cy="5143500" type="screen16x9"/>
  <p:notesSz cx="6858000" cy="9144000"/>
  <p:embeddedFontLst>
    <p:embeddedFont>
      <p:font typeface="Roboto Slab Light" panose="020B0604020202020204" charset="0"/>
      <p:regular r:id="rId25"/>
      <p:bold r:id="rId26"/>
    </p:embeddedFont>
    <p:embeddedFont>
      <p:font typeface="Catamaran" panose="020B0604020202020204" charset="0"/>
      <p:regular r:id="rId27"/>
      <p:bold r:id="rId28"/>
    </p:embeddedFont>
    <p:embeddedFont>
      <p:font typeface="Script MT Bold" panose="020B0604020202020204" charset="0"/>
      <p:bold r:id="rId29"/>
    </p:embeddedFont>
    <p:embeddedFont>
      <p:font typeface="Vibur" panose="020B0604020202020204" charset="0"/>
      <p:regular r:id="rId30"/>
    </p:embeddedFont>
    <p:embeddedFont>
      <p:font typeface=".VnCourier New" panose="02027200000000000000" pitchFamily="18" charset="0"/>
      <p:regular r:id="rId31"/>
      <p:bold r:id="rId32"/>
      <p:italic r:id="rId33"/>
      <p:boldItalic r:id="rId34"/>
    </p:embeddedFont>
    <p:embeddedFont>
      <p:font typeface="Fira Sans Extra Condensed Medium" panose="020B0604020202020204" charset="0"/>
      <p:regular r:id="rId35"/>
      <p:bold r:id="rId36"/>
      <p:italic r:id="rId37"/>
      <p:boldItalic r:id="rId38"/>
    </p:embeddedFont>
    <p:embeddedFont>
      <p:font typeface="Ubuntu" panose="020B0604020202020204" charset="0"/>
      <p:regular r:id="rId39"/>
      <p:bold r:id="rId40"/>
      <p:italic r:id="rId41"/>
      <p:boldItalic r:id="rId42"/>
    </p:embeddedFont>
    <p:embeddedFont>
      <p:font typeface="Comfortaa" panose="020B0604020202020204" charset="0"/>
      <p:regular r:id="rId43"/>
      <p:bold r:id="rId44"/>
    </p:embeddedFont>
    <p:embeddedFont>
      <p:font typeface="Sport Day" panose="020B0604020202020204" charset="0"/>
      <p:regular r:id="rId45"/>
      <p:bold r:id="rId46"/>
      <p:italic r:id="rId47"/>
      <p:boldItalic r:id="rId48"/>
    </p:embeddedFont>
    <p:embeddedFont>
      <p:font typeface="Comfortaa Medium" panose="020B0604020202020204" charset="0"/>
      <p:regular r:id="rId49"/>
      <p:bold r:id="rId50"/>
    </p:embeddedFont>
    <p:embeddedFont>
      <p:font typeface="Work Sans" panose="020B0604020202020204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.VnCourier" panose="020B7200000000000000" pitchFamily="3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0719" autoAdjust="0"/>
  </p:normalViewPr>
  <p:slideViewPr>
    <p:cSldViewPr snapToGrid="0">
      <p:cViewPr varScale="1">
        <p:scale>
          <a:sx n="83" d="100"/>
          <a:sy n="8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29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17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21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39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060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0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450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04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42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852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812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6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237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352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999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20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27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264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17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51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00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45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62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9" r:id="rId5"/>
    <p:sldLayoutId id="2147483660" r:id="rId6"/>
    <p:sldLayoutId id="2147483661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18391" y="1344729"/>
            <a:ext cx="6619439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dirty="0" smtClean="0">
                <a:latin typeface="Calibri" panose="020F0502020204030204" pitchFamily="34" charset="0"/>
                <a:cs typeface="Calibri" panose="020F0502020204030204" pitchFamily="34" charset="0"/>
              </a:rPr>
              <a:t>My pets</a:t>
            </a:r>
            <a:br>
              <a:rPr lang="en" sz="63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63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1 - Period </a:t>
            </a:r>
            <a:r>
              <a:rPr lang="en" sz="63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6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port Day" pitchFamily="2" charset="0"/>
              </a:rPr>
              <a:t>16</a:t>
            </a:r>
            <a:endParaRPr lang="en-US" sz="8000" b="1" dirty="0">
              <a:solidFill>
                <a:schemeClr val="bg1"/>
              </a:solidFill>
              <a:latin typeface="Sport D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49" y="218944"/>
            <a:ext cx="2145365" cy="341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0137" y="387544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cat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0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756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6" y="273164"/>
            <a:ext cx="2985024" cy="34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5309" y="3964481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dog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ownload Parrot Clipart, Parrot Animals Clip Art Black And - Hardcover:  Parrots Of The World By Forshaw Joseph M - Full Size PNG Image - PNGki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5944" y="268078"/>
            <a:ext cx="4752566" cy="44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38475" y="418796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parrot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8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4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5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6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639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itty Clipart Pet Cat - Cat Png Clip Art PNG Image | Transparent PNG Free  Download on Seek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49" y="695162"/>
            <a:ext cx="5600788" cy="34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4465" y="3746049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cat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480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irds Clipart, Download Free Birds Clipart png images, Free ClipArts  on Clipart Librar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26" y="649938"/>
            <a:ext cx="3577399" cy="28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122" y="374812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bird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7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2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4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5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59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91 Rabbit Family Illustrations &amp;amp; Clip Art - iSto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96" y="460034"/>
            <a:ext cx="2626861" cy="38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6928" y="414166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rabbit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7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2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4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5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890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47"/>
          <p:cNvSpPr txBox="1">
            <a:spLocks noGrp="1"/>
          </p:cNvSpPr>
          <p:nvPr>
            <p:ph type="title"/>
          </p:nvPr>
        </p:nvSpPr>
        <p:spPr>
          <a:xfrm>
            <a:off x="4538476" y="2661810"/>
            <a:ext cx="4737417" cy="1450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" panose="020B7200000000000000" pitchFamily="34" charset="0"/>
              </a:rPr>
              <a:t>Listen and tick.</a:t>
            </a:r>
          </a:p>
        </p:txBody>
      </p:sp>
      <p:sp>
        <p:nvSpPr>
          <p:cNvPr id="2046" name="Google Shape;2046;p47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grpSp>
        <p:nvGrpSpPr>
          <p:cNvPr id="2047" name="Google Shape;2047;p47"/>
          <p:cNvGrpSpPr/>
          <p:nvPr/>
        </p:nvGrpSpPr>
        <p:grpSpPr>
          <a:xfrm>
            <a:off x="1882698" y="3287610"/>
            <a:ext cx="2980022" cy="1762135"/>
            <a:chOff x="1208657" y="2313476"/>
            <a:chExt cx="1151477" cy="680887"/>
          </a:xfrm>
        </p:grpSpPr>
        <p:sp>
          <p:nvSpPr>
            <p:cNvPr id="2048" name="Google Shape;2048;p47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1208657" y="2504048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208657" y="2313476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7225"/>
            <a:ext cx="9233448" cy="2523388"/>
          </a:xfrm>
          <a:prstGeom prst="rect">
            <a:avLst/>
          </a:prstGeom>
        </p:spPr>
      </p:pic>
      <p:sp>
        <p:nvSpPr>
          <p:cNvPr id="4" name="AutoShape 8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56" y="3140016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95" y="3140016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rack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0375" y="8176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53"/>
          <p:cNvSpPr txBox="1">
            <a:spLocks noGrp="1"/>
          </p:cNvSpPr>
          <p:nvPr>
            <p:ph type="title"/>
          </p:nvPr>
        </p:nvSpPr>
        <p:spPr>
          <a:xfrm>
            <a:off x="1" y="2837449"/>
            <a:ext cx="6830336" cy="914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" panose="020B7200000000000000" pitchFamily="34" charset="0"/>
              </a:rPr>
              <a:t>Look, complete and read.</a:t>
            </a:r>
          </a:p>
        </p:txBody>
      </p:sp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74041" y="1457749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grpSp>
        <p:nvGrpSpPr>
          <p:cNvPr id="6" name="Google Shape;4304;p74"/>
          <p:cNvGrpSpPr/>
          <p:nvPr/>
        </p:nvGrpSpPr>
        <p:grpSpPr>
          <a:xfrm>
            <a:off x="6830337" y="3008341"/>
            <a:ext cx="1292028" cy="2113294"/>
            <a:chOff x="6168935" y="2859502"/>
            <a:chExt cx="1408973" cy="2304574"/>
          </a:xfrm>
        </p:grpSpPr>
        <p:grpSp>
          <p:nvGrpSpPr>
            <p:cNvPr id="7" name="Google Shape;4305;p74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9" name="Google Shape;4306;p74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07;p74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08;p74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09;p74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10;p74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11;p74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12;p74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13;p74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14;p74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15;p74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16;p74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17;p74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69" y="2486903"/>
            <a:ext cx="7788497" cy="2630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31" y="477367"/>
            <a:ext cx="7800225" cy="1995218"/>
          </a:xfrm>
          <a:prstGeom prst="rect">
            <a:avLst/>
          </a:prstGeom>
        </p:spPr>
      </p:pic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045129" y="1689460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73182" y="1711015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59204" y="3786181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73279" y="4668726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5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arrots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75373" y="4124797"/>
            <a:ext cx="177185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on’t</a:t>
            </a:r>
            <a:endParaRPr lang="en-US" sz="2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75373" y="4449504"/>
            <a:ext cx="177185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rabbits</a:t>
            </a:r>
            <a:endParaRPr lang="en-US" sz="2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9"/>
          <p:cNvGrpSpPr/>
          <p:nvPr/>
        </p:nvGrpSpPr>
        <p:grpSpPr>
          <a:xfrm>
            <a:off x="1704999" y="1294522"/>
            <a:ext cx="648601" cy="659590"/>
            <a:chOff x="451814" y="2209625"/>
            <a:chExt cx="873890" cy="888696"/>
          </a:xfrm>
        </p:grpSpPr>
        <p:sp>
          <p:nvSpPr>
            <p:cNvPr id="1628" name="Google Shape;1628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29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0" name="Google Shape;1630;p39"/>
          <p:cNvGrpSpPr/>
          <p:nvPr/>
        </p:nvGrpSpPr>
        <p:grpSpPr>
          <a:xfrm>
            <a:off x="4216295" y="1275938"/>
            <a:ext cx="711411" cy="696759"/>
            <a:chOff x="1497832" y="2531913"/>
            <a:chExt cx="958516" cy="938776"/>
          </a:xfrm>
        </p:grpSpPr>
        <p:sp>
          <p:nvSpPr>
            <p:cNvPr id="1631" name="Google Shape;1631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3" name="Google Shape;1633;p39"/>
          <p:cNvGrpSpPr/>
          <p:nvPr/>
        </p:nvGrpSpPr>
        <p:grpSpPr>
          <a:xfrm>
            <a:off x="2956687" y="2975979"/>
            <a:ext cx="666096" cy="676499"/>
            <a:chOff x="124550" y="3420216"/>
            <a:chExt cx="897461" cy="911478"/>
          </a:xfrm>
        </p:grpSpPr>
        <p:sp>
          <p:nvSpPr>
            <p:cNvPr id="1634" name="Google Shape;1634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5" name="Google Shape;1635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6" name="Google Shape;1636;p39"/>
          <p:cNvGrpSpPr/>
          <p:nvPr/>
        </p:nvGrpSpPr>
        <p:grpSpPr>
          <a:xfrm>
            <a:off x="5365946" y="2945614"/>
            <a:ext cx="692430" cy="675119"/>
            <a:chOff x="4697006" y="3199982"/>
            <a:chExt cx="932942" cy="909618"/>
          </a:xfrm>
        </p:grpSpPr>
        <p:sp>
          <p:nvSpPr>
            <p:cNvPr id="1637" name="Google Shape;1637;p3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38" name="Google Shape;1638;p3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" name="Google Shape;1639;p39"/>
          <p:cNvGrpSpPr/>
          <p:nvPr/>
        </p:nvGrpSpPr>
        <p:grpSpPr>
          <a:xfrm>
            <a:off x="6714199" y="1294522"/>
            <a:ext cx="648601" cy="659590"/>
            <a:chOff x="451814" y="2209625"/>
            <a:chExt cx="873890" cy="888696"/>
          </a:xfrm>
        </p:grpSpPr>
        <p:sp>
          <p:nvSpPr>
            <p:cNvPr id="1640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17"/>
          </p:nvPr>
        </p:nvSpPr>
        <p:spPr>
          <a:xfrm>
            <a:off x="5303194" y="3061809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  <p:sp>
        <p:nvSpPr>
          <p:cNvPr id="1648" name="Google Shape;1648;p39"/>
          <p:cNvSpPr txBox="1">
            <a:spLocks noGrp="1"/>
          </p:cNvSpPr>
          <p:nvPr>
            <p:ph type="subTitle" idx="5"/>
          </p:nvPr>
        </p:nvSpPr>
        <p:spPr>
          <a:xfrm>
            <a:off x="3334650" y="1985596"/>
            <a:ext cx="2474700" cy="562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en-US" sz="2000" dirty="0">
                <a:latin typeface=".VnCourier" panose="020B7200000000000000" pitchFamily="34" charset="0"/>
              </a:rPr>
              <a:t>Listen and </a:t>
            </a:r>
            <a:r>
              <a:rPr lang="en-US" sz="2000" dirty="0" smtClean="0">
                <a:latin typeface=".VnCourier" panose="020B7200000000000000" pitchFamily="34" charset="0"/>
              </a:rPr>
              <a:t>tick.</a:t>
            </a:r>
            <a:endParaRPr lang="en-US" sz="2000" dirty="0">
              <a:latin typeface=".VnCourier" panose="020B7200000000000000" pitchFamily="34" charset="0"/>
            </a:endParaRPr>
          </a:p>
        </p:txBody>
      </p:sp>
      <p:sp>
        <p:nvSpPr>
          <p:cNvPr id="1650" name="Google Shape;1650;p39"/>
          <p:cNvSpPr txBox="1">
            <a:spLocks noGrp="1"/>
          </p:cNvSpPr>
          <p:nvPr>
            <p:ph type="title"/>
          </p:nvPr>
        </p:nvSpPr>
        <p:spPr>
          <a:xfrm>
            <a:off x="2880035" y="312051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651" name="Google Shape;1651;p39"/>
          <p:cNvSpPr txBox="1">
            <a:spLocks noGrp="1"/>
          </p:cNvSpPr>
          <p:nvPr>
            <p:ph type="title" idx="3"/>
          </p:nvPr>
        </p:nvSpPr>
        <p:spPr>
          <a:xfrm>
            <a:off x="1038635" y="2051813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8" name="Google Shape;1658;p39"/>
          <p:cNvSpPr txBox="1">
            <a:spLocks noGrp="1"/>
          </p:cNvSpPr>
          <p:nvPr>
            <p:ph type="subTitle" idx="14"/>
          </p:nvPr>
        </p:nvSpPr>
        <p:spPr>
          <a:xfrm>
            <a:off x="5678762" y="2001152"/>
            <a:ext cx="26380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latin typeface=".VnCourier" panose="020B7200000000000000" pitchFamily="34" charset="0"/>
              </a:rPr>
              <a:t>Look, complete and </a:t>
            </a:r>
            <a:r>
              <a:rPr lang="en-US" sz="2000" dirty="0" smtClean="0">
                <a:latin typeface=".VnCourier" panose="020B7200000000000000" pitchFamily="34" charset="0"/>
              </a:rPr>
              <a:t>read.</a:t>
            </a:r>
            <a:endParaRPr lang="en-US" sz="2000" dirty="0">
              <a:latin typeface=".VnCourier" panose="020B7200000000000000" pitchFamily="34" charset="0"/>
            </a:endParaRPr>
          </a:p>
        </p:txBody>
      </p:sp>
      <p:sp>
        <p:nvSpPr>
          <p:cNvPr id="1660" name="Google Shape;1660;p39"/>
          <p:cNvSpPr txBox="1">
            <a:spLocks noGrp="1"/>
          </p:cNvSpPr>
          <p:nvPr>
            <p:ph type="subTitle" idx="16"/>
          </p:nvPr>
        </p:nvSpPr>
        <p:spPr>
          <a:xfrm>
            <a:off x="2003605" y="3805857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>
                <a:latin typeface=".VnCourier" panose="020B7200000000000000" pitchFamily="34" charset="0"/>
              </a:rPr>
              <a:t>Let’s </a:t>
            </a:r>
            <a:r>
              <a:rPr lang="en-US" sz="2000" dirty="0" smtClean="0">
                <a:latin typeface=".VnCourier" panose="020B7200000000000000" pitchFamily="34" charset="0"/>
              </a:rPr>
              <a:t>sing.</a:t>
            </a:r>
            <a:endParaRPr lang="en-US" sz="2000" dirty="0">
              <a:latin typeface=".VnCourier" panose="020B7200000000000000" pitchFamily="34" charset="0"/>
            </a:endParaRPr>
          </a:p>
        </p:txBody>
      </p:sp>
      <p:sp>
        <p:nvSpPr>
          <p:cNvPr id="1661" name="Google Shape;1661;p39"/>
          <p:cNvSpPr txBox="1">
            <a:spLocks noGrp="1"/>
          </p:cNvSpPr>
          <p:nvPr>
            <p:ph type="title" idx="19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20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 idx="8"/>
          </p:nvPr>
        </p:nvSpPr>
        <p:spPr>
          <a:xfrm>
            <a:off x="4850611" y="3776671"/>
            <a:ext cx="1841400" cy="591385"/>
          </a:xfrm>
        </p:spPr>
        <p:txBody>
          <a:bodyPr/>
          <a:lstStyle/>
          <a:p>
            <a:r>
              <a:rPr lang="en-US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wrap-up</a:t>
            </a:r>
            <a:endParaRPr lang="en-US"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5212632" y="702738"/>
            <a:ext cx="3614216" cy="1297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3600" dirty="0">
                <a:latin typeface=".VnCourier" panose="020B7200000000000000" pitchFamily="34" charset="0"/>
              </a:rPr>
              <a:t>Let’s sing.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3342382" y="222926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mfortaa" panose="020B0604020202020204" charset="0"/>
              </a:rPr>
              <a:t>4</a:t>
            </a:r>
            <a:endParaRPr dirty="0">
              <a:latin typeface="Comfortaa" panose="020B0604020202020204" charset="0"/>
            </a:endParaRPr>
          </a:p>
        </p:txBody>
      </p:sp>
      <p:grpSp>
        <p:nvGrpSpPr>
          <p:cNvPr id="57" name="Google Shape;3958;p67"/>
          <p:cNvGrpSpPr/>
          <p:nvPr/>
        </p:nvGrpSpPr>
        <p:grpSpPr>
          <a:xfrm>
            <a:off x="3156710" y="3028248"/>
            <a:ext cx="2484228" cy="1985246"/>
            <a:chOff x="5524525" y="2944538"/>
            <a:chExt cx="2627700" cy="2099900"/>
          </a:xfrm>
        </p:grpSpPr>
        <p:sp>
          <p:nvSpPr>
            <p:cNvPr id="58" name="Google Shape;3959;p67"/>
            <p:cNvSpPr/>
            <p:nvPr/>
          </p:nvSpPr>
          <p:spPr>
            <a:xfrm>
              <a:off x="5524525" y="2944538"/>
              <a:ext cx="2627700" cy="2099900"/>
            </a:xfrm>
            <a:custGeom>
              <a:avLst/>
              <a:gdLst/>
              <a:ahLst/>
              <a:cxnLst/>
              <a:rect l="l" t="t" r="r" b="b"/>
              <a:pathLst>
                <a:path w="16977" h="13567" extrusionOk="0">
                  <a:moveTo>
                    <a:pt x="8525" y="0"/>
                  </a:moveTo>
                  <a:cubicBezTo>
                    <a:pt x="7461" y="0"/>
                    <a:pt x="6397" y="62"/>
                    <a:pt x="5334" y="165"/>
                  </a:cubicBezTo>
                  <a:cubicBezTo>
                    <a:pt x="5095" y="209"/>
                    <a:pt x="4835" y="230"/>
                    <a:pt x="4575" y="295"/>
                  </a:cubicBezTo>
                  <a:cubicBezTo>
                    <a:pt x="4293" y="339"/>
                    <a:pt x="4011" y="426"/>
                    <a:pt x="3751" y="556"/>
                  </a:cubicBezTo>
                  <a:cubicBezTo>
                    <a:pt x="3751" y="556"/>
                    <a:pt x="0" y="3678"/>
                    <a:pt x="1063" y="8209"/>
                  </a:cubicBezTo>
                  <a:cubicBezTo>
                    <a:pt x="1345" y="9380"/>
                    <a:pt x="1952" y="10464"/>
                    <a:pt x="2840" y="11309"/>
                  </a:cubicBezTo>
                  <a:cubicBezTo>
                    <a:pt x="3534" y="11981"/>
                    <a:pt x="4358" y="12523"/>
                    <a:pt x="5269" y="12914"/>
                  </a:cubicBezTo>
                  <a:cubicBezTo>
                    <a:pt x="5659" y="13087"/>
                    <a:pt x="6049" y="13239"/>
                    <a:pt x="6461" y="13347"/>
                  </a:cubicBezTo>
                  <a:cubicBezTo>
                    <a:pt x="6895" y="13456"/>
                    <a:pt x="7328" y="13499"/>
                    <a:pt x="7762" y="13521"/>
                  </a:cubicBezTo>
                  <a:cubicBezTo>
                    <a:pt x="8080" y="13552"/>
                    <a:pt x="8401" y="13567"/>
                    <a:pt x="8722" y="13567"/>
                  </a:cubicBezTo>
                  <a:cubicBezTo>
                    <a:pt x="9276" y="13567"/>
                    <a:pt x="9828" y="13524"/>
                    <a:pt x="10364" y="13456"/>
                  </a:cubicBezTo>
                  <a:cubicBezTo>
                    <a:pt x="11166" y="13347"/>
                    <a:pt x="11925" y="13130"/>
                    <a:pt x="12640" y="12783"/>
                  </a:cubicBezTo>
                  <a:cubicBezTo>
                    <a:pt x="13572" y="12350"/>
                    <a:pt x="14418" y="11743"/>
                    <a:pt x="15112" y="10984"/>
                  </a:cubicBezTo>
                  <a:cubicBezTo>
                    <a:pt x="15827" y="10203"/>
                    <a:pt x="16326" y="9228"/>
                    <a:pt x="16564" y="8209"/>
                  </a:cubicBezTo>
                  <a:cubicBezTo>
                    <a:pt x="16976" y="6409"/>
                    <a:pt x="16738" y="4523"/>
                    <a:pt x="15870" y="2897"/>
                  </a:cubicBezTo>
                  <a:cubicBezTo>
                    <a:pt x="15654" y="2485"/>
                    <a:pt x="15394" y="2073"/>
                    <a:pt x="15112" y="1705"/>
                  </a:cubicBezTo>
                  <a:cubicBezTo>
                    <a:pt x="14873" y="1358"/>
                    <a:pt x="14613" y="1033"/>
                    <a:pt x="14309" y="772"/>
                  </a:cubicBezTo>
                  <a:cubicBezTo>
                    <a:pt x="14244" y="729"/>
                    <a:pt x="14201" y="686"/>
                    <a:pt x="14158" y="664"/>
                  </a:cubicBezTo>
                  <a:cubicBezTo>
                    <a:pt x="13811" y="491"/>
                    <a:pt x="13442" y="360"/>
                    <a:pt x="13052" y="317"/>
                  </a:cubicBezTo>
                  <a:cubicBezTo>
                    <a:pt x="12640" y="230"/>
                    <a:pt x="12228" y="165"/>
                    <a:pt x="11816" y="122"/>
                  </a:cubicBezTo>
                  <a:cubicBezTo>
                    <a:pt x="10992" y="35"/>
                    <a:pt x="10190" y="35"/>
                    <a:pt x="9366" y="14"/>
                  </a:cubicBezTo>
                  <a:cubicBezTo>
                    <a:pt x="9086" y="5"/>
                    <a:pt x="8805" y="0"/>
                    <a:pt x="8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60;p67"/>
            <p:cNvSpPr/>
            <p:nvPr/>
          </p:nvSpPr>
          <p:spPr>
            <a:xfrm>
              <a:off x="5772792" y="3210450"/>
              <a:ext cx="2255299" cy="1733226"/>
            </a:xfrm>
            <a:custGeom>
              <a:avLst/>
              <a:gdLst/>
              <a:ahLst/>
              <a:cxnLst/>
              <a:rect l="l" t="t" r="r" b="b"/>
              <a:pathLst>
                <a:path w="14571" h="11198" extrusionOk="0">
                  <a:moveTo>
                    <a:pt x="11631" y="0"/>
                  </a:moveTo>
                  <a:cubicBezTo>
                    <a:pt x="11187" y="0"/>
                    <a:pt x="10720" y="98"/>
                    <a:pt x="10299" y="182"/>
                  </a:cubicBezTo>
                  <a:cubicBezTo>
                    <a:pt x="9475" y="312"/>
                    <a:pt x="8673" y="550"/>
                    <a:pt x="7849" y="594"/>
                  </a:cubicBezTo>
                  <a:cubicBezTo>
                    <a:pt x="7765" y="597"/>
                    <a:pt x="7681" y="599"/>
                    <a:pt x="7596" y="599"/>
                  </a:cubicBezTo>
                  <a:cubicBezTo>
                    <a:pt x="6640" y="599"/>
                    <a:pt x="5683" y="385"/>
                    <a:pt x="4727" y="225"/>
                  </a:cubicBezTo>
                  <a:cubicBezTo>
                    <a:pt x="4207" y="117"/>
                    <a:pt x="3665" y="52"/>
                    <a:pt x="3123" y="52"/>
                  </a:cubicBezTo>
                  <a:cubicBezTo>
                    <a:pt x="3003" y="41"/>
                    <a:pt x="2879" y="35"/>
                    <a:pt x="2751" y="35"/>
                  </a:cubicBezTo>
                  <a:cubicBezTo>
                    <a:pt x="2624" y="35"/>
                    <a:pt x="2494" y="41"/>
                    <a:pt x="2364" y="52"/>
                  </a:cubicBezTo>
                  <a:cubicBezTo>
                    <a:pt x="2125" y="73"/>
                    <a:pt x="1909" y="160"/>
                    <a:pt x="1713" y="290"/>
                  </a:cubicBezTo>
                  <a:lnTo>
                    <a:pt x="1713" y="312"/>
                  </a:lnTo>
                  <a:cubicBezTo>
                    <a:pt x="1236" y="702"/>
                    <a:pt x="933" y="1396"/>
                    <a:pt x="694" y="1960"/>
                  </a:cubicBezTo>
                  <a:cubicBezTo>
                    <a:pt x="152" y="3217"/>
                    <a:pt x="1" y="4583"/>
                    <a:pt x="239" y="5905"/>
                  </a:cubicBezTo>
                  <a:cubicBezTo>
                    <a:pt x="391" y="6729"/>
                    <a:pt x="694" y="7510"/>
                    <a:pt x="1150" y="8204"/>
                  </a:cubicBezTo>
                  <a:cubicBezTo>
                    <a:pt x="1778" y="9201"/>
                    <a:pt x="2667" y="10003"/>
                    <a:pt x="3730" y="10502"/>
                  </a:cubicBezTo>
                  <a:cubicBezTo>
                    <a:pt x="4851" y="11032"/>
                    <a:pt x="6106" y="11197"/>
                    <a:pt x="7351" y="11197"/>
                  </a:cubicBezTo>
                  <a:cubicBezTo>
                    <a:pt x="7430" y="11197"/>
                    <a:pt x="7509" y="11197"/>
                    <a:pt x="7589" y="11196"/>
                  </a:cubicBezTo>
                  <a:cubicBezTo>
                    <a:pt x="9974" y="11152"/>
                    <a:pt x="12163" y="9873"/>
                    <a:pt x="13399" y="7835"/>
                  </a:cubicBezTo>
                  <a:cubicBezTo>
                    <a:pt x="13551" y="7597"/>
                    <a:pt x="13681" y="7336"/>
                    <a:pt x="13811" y="7098"/>
                  </a:cubicBezTo>
                  <a:cubicBezTo>
                    <a:pt x="14201" y="6274"/>
                    <a:pt x="14440" y="5363"/>
                    <a:pt x="14505" y="4453"/>
                  </a:cubicBezTo>
                  <a:cubicBezTo>
                    <a:pt x="14570" y="2892"/>
                    <a:pt x="13963" y="1266"/>
                    <a:pt x="12727" y="334"/>
                  </a:cubicBezTo>
                  <a:cubicBezTo>
                    <a:pt x="12684" y="290"/>
                    <a:pt x="12662" y="269"/>
                    <a:pt x="12619" y="247"/>
                  </a:cubicBezTo>
                  <a:cubicBezTo>
                    <a:pt x="12329" y="63"/>
                    <a:pt x="11987" y="0"/>
                    <a:pt x="1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61;p67"/>
            <p:cNvSpPr/>
            <p:nvPr/>
          </p:nvSpPr>
          <p:spPr>
            <a:xfrm>
              <a:off x="6141942" y="3212926"/>
              <a:ext cx="1587424" cy="252601"/>
            </a:xfrm>
            <a:custGeom>
              <a:avLst/>
              <a:gdLst/>
              <a:ahLst/>
              <a:cxnLst/>
              <a:rect l="l" t="t" r="r" b="b"/>
              <a:pathLst>
                <a:path w="10256" h="1632" extrusionOk="0">
                  <a:moveTo>
                    <a:pt x="9282" y="0"/>
                  </a:moveTo>
                  <a:cubicBezTo>
                    <a:pt x="8837" y="0"/>
                    <a:pt x="8362" y="93"/>
                    <a:pt x="7914" y="166"/>
                  </a:cubicBezTo>
                  <a:cubicBezTo>
                    <a:pt x="7112" y="339"/>
                    <a:pt x="6310" y="491"/>
                    <a:pt x="5486" y="578"/>
                  </a:cubicBezTo>
                  <a:cubicBezTo>
                    <a:pt x="5401" y="581"/>
                    <a:pt x="5317" y="583"/>
                    <a:pt x="5233" y="583"/>
                  </a:cubicBezTo>
                  <a:cubicBezTo>
                    <a:pt x="4277" y="583"/>
                    <a:pt x="3320" y="369"/>
                    <a:pt x="2364" y="209"/>
                  </a:cubicBezTo>
                  <a:cubicBezTo>
                    <a:pt x="1843" y="101"/>
                    <a:pt x="1301" y="36"/>
                    <a:pt x="759" y="36"/>
                  </a:cubicBezTo>
                  <a:cubicBezTo>
                    <a:pt x="499" y="36"/>
                    <a:pt x="261" y="36"/>
                    <a:pt x="1" y="57"/>
                  </a:cubicBezTo>
                  <a:cubicBezTo>
                    <a:pt x="521" y="57"/>
                    <a:pt x="1063" y="144"/>
                    <a:pt x="1562" y="296"/>
                  </a:cubicBezTo>
                  <a:cubicBezTo>
                    <a:pt x="2277" y="534"/>
                    <a:pt x="2971" y="860"/>
                    <a:pt x="3686" y="1098"/>
                  </a:cubicBezTo>
                  <a:cubicBezTo>
                    <a:pt x="4697" y="1457"/>
                    <a:pt x="5770" y="1632"/>
                    <a:pt x="6839" y="1632"/>
                  </a:cubicBezTo>
                  <a:cubicBezTo>
                    <a:pt x="7191" y="1632"/>
                    <a:pt x="7543" y="1613"/>
                    <a:pt x="7892" y="1575"/>
                  </a:cubicBezTo>
                  <a:cubicBezTo>
                    <a:pt x="8716" y="1488"/>
                    <a:pt x="9540" y="1250"/>
                    <a:pt x="10060" y="643"/>
                  </a:cubicBezTo>
                  <a:cubicBezTo>
                    <a:pt x="10169" y="534"/>
                    <a:pt x="10234" y="383"/>
                    <a:pt x="10255" y="231"/>
                  </a:cubicBezTo>
                  <a:cubicBezTo>
                    <a:pt x="9968" y="58"/>
                    <a:pt x="9634" y="0"/>
                    <a:pt x="9282" y="0"/>
                  </a:cubicBezTo>
                  <a:close/>
                </a:path>
              </a:pathLst>
            </a:custGeom>
            <a:solidFill>
              <a:srgbClr val="D8E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62;p67"/>
            <p:cNvSpPr/>
            <p:nvPr/>
          </p:nvSpPr>
          <p:spPr>
            <a:xfrm>
              <a:off x="6177219" y="3002269"/>
              <a:ext cx="1476601" cy="141159"/>
            </a:xfrm>
            <a:custGeom>
              <a:avLst/>
              <a:gdLst/>
              <a:ahLst/>
              <a:cxnLst/>
              <a:rect l="l" t="t" r="r" b="b"/>
              <a:pathLst>
                <a:path w="9540" h="912" extrusionOk="0">
                  <a:moveTo>
                    <a:pt x="4618" y="1"/>
                  </a:moveTo>
                  <a:cubicBezTo>
                    <a:pt x="2103" y="1"/>
                    <a:pt x="0" y="66"/>
                    <a:pt x="0" y="304"/>
                  </a:cubicBezTo>
                  <a:cubicBezTo>
                    <a:pt x="0" y="543"/>
                    <a:pt x="2147" y="911"/>
                    <a:pt x="4662" y="911"/>
                  </a:cubicBezTo>
                  <a:cubicBezTo>
                    <a:pt x="7155" y="911"/>
                    <a:pt x="9540" y="564"/>
                    <a:pt x="9540" y="391"/>
                  </a:cubicBezTo>
                  <a:cubicBezTo>
                    <a:pt x="9540" y="239"/>
                    <a:pt x="711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63;p67"/>
            <p:cNvSpPr/>
            <p:nvPr/>
          </p:nvSpPr>
          <p:spPr>
            <a:xfrm>
              <a:off x="5947384" y="4363715"/>
              <a:ext cx="1896055" cy="580580"/>
            </a:xfrm>
            <a:custGeom>
              <a:avLst/>
              <a:gdLst/>
              <a:ahLst/>
              <a:cxnLst/>
              <a:rect l="l" t="t" r="r" b="b"/>
              <a:pathLst>
                <a:path w="12250" h="3751" extrusionOk="0">
                  <a:moveTo>
                    <a:pt x="11203" y="1"/>
                  </a:moveTo>
                  <a:cubicBezTo>
                    <a:pt x="11133" y="1"/>
                    <a:pt x="11063" y="5"/>
                    <a:pt x="10992" y="15"/>
                  </a:cubicBezTo>
                  <a:lnTo>
                    <a:pt x="10927" y="15"/>
                  </a:lnTo>
                  <a:cubicBezTo>
                    <a:pt x="10732" y="37"/>
                    <a:pt x="10559" y="59"/>
                    <a:pt x="10407" y="124"/>
                  </a:cubicBezTo>
                  <a:cubicBezTo>
                    <a:pt x="10212" y="167"/>
                    <a:pt x="10038" y="232"/>
                    <a:pt x="9886" y="319"/>
                  </a:cubicBezTo>
                  <a:cubicBezTo>
                    <a:pt x="9821" y="341"/>
                    <a:pt x="9756" y="384"/>
                    <a:pt x="9691" y="406"/>
                  </a:cubicBezTo>
                  <a:lnTo>
                    <a:pt x="9648" y="449"/>
                  </a:lnTo>
                  <a:cubicBezTo>
                    <a:pt x="9605" y="471"/>
                    <a:pt x="9540" y="514"/>
                    <a:pt x="9496" y="557"/>
                  </a:cubicBezTo>
                  <a:lnTo>
                    <a:pt x="9388" y="644"/>
                  </a:lnTo>
                  <a:cubicBezTo>
                    <a:pt x="9279" y="709"/>
                    <a:pt x="9193" y="796"/>
                    <a:pt x="9106" y="883"/>
                  </a:cubicBezTo>
                  <a:cubicBezTo>
                    <a:pt x="9063" y="948"/>
                    <a:pt x="9019" y="991"/>
                    <a:pt x="8976" y="1056"/>
                  </a:cubicBezTo>
                  <a:cubicBezTo>
                    <a:pt x="8954" y="1078"/>
                    <a:pt x="8911" y="1121"/>
                    <a:pt x="8889" y="1165"/>
                  </a:cubicBezTo>
                  <a:cubicBezTo>
                    <a:pt x="8867" y="1143"/>
                    <a:pt x="8824" y="1121"/>
                    <a:pt x="8802" y="1099"/>
                  </a:cubicBezTo>
                  <a:cubicBezTo>
                    <a:pt x="8629" y="1013"/>
                    <a:pt x="8455" y="926"/>
                    <a:pt x="8260" y="883"/>
                  </a:cubicBezTo>
                  <a:cubicBezTo>
                    <a:pt x="8174" y="861"/>
                    <a:pt x="8087" y="839"/>
                    <a:pt x="7979" y="818"/>
                  </a:cubicBezTo>
                  <a:lnTo>
                    <a:pt x="7848" y="796"/>
                  </a:lnTo>
                  <a:lnTo>
                    <a:pt x="7458" y="796"/>
                  </a:lnTo>
                  <a:cubicBezTo>
                    <a:pt x="7350" y="818"/>
                    <a:pt x="7241" y="818"/>
                    <a:pt x="7133" y="839"/>
                  </a:cubicBezTo>
                  <a:cubicBezTo>
                    <a:pt x="6526" y="948"/>
                    <a:pt x="5984" y="1273"/>
                    <a:pt x="5594" y="1772"/>
                  </a:cubicBezTo>
                  <a:cubicBezTo>
                    <a:pt x="5312" y="1273"/>
                    <a:pt x="4878" y="883"/>
                    <a:pt x="4336" y="666"/>
                  </a:cubicBezTo>
                  <a:cubicBezTo>
                    <a:pt x="4162" y="596"/>
                    <a:pt x="3978" y="562"/>
                    <a:pt x="3796" y="562"/>
                  </a:cubicBezTo>
                  <a:cubicBezTo>
                    <a:pt x="3414" y="562"/>
                    <a:pt x="3040" y="712"/>
                    <a:pt x="2775" y="991"/>
                  </a:cubicBezTo>
                  <a:cubicBezTo>
                    <a:pt x="2345" y="586"/>
                    <a:pt x="1790" y="375"/>
                    <a:pt x="1232" y="375"/>
                  </a:cubicBezTo>
                  <a:cubicBezTo>
                    <a:pt x="805" y="375"/>
                    <a:pt x="376" y="499"/>
                    <a:pt x="0" y="753"/>
                  </a:cubicBezTo>
                  <a:cubicBezTo>
                    <a:pt x="629" y="1750"/>
                    <a:pt x="1518" y="2530"/>
                    <a:pt x="2580" y="3051"/>
                  </a:cubicBezTo>
                  <a:lnTo>
                    <a:pt x="2623" y="3051"/>
                  </a:lnTo>
                  <a:cubicBezTo>
                    <a:pt x="2710" y="3116"/>
                    <a:pt x="2819" y="3159"/>
                    <a:pt x="2927" y="3202"/>
                  </a:cubicBezTo>
                  <a:cubicBezTo>
                    <a:pt x="3942" y="3573"/>
                    <a:pt x="5010" y="3751"/>
                    <a:pt x="6099" y="3751"/>
                  </a:cubicBezTo>
                  <a:cubicBezTo>
                    <a:pt x="6219" y="3751"/>
                    <a:pt x="6340" y="3749"/>
                    <a:pt x="6461" y="3745"/>
                  </a:cubicBezTo>
                  <a:cubicBezTo>
                    <a:pt x="7025" y="3723"/>
                    <a:pt x="7567" y="3658"/>
                    <a:pt x="8109" y="3506"/>
                  </a:cubicBezTo>
                  <a:lnTo>
                    <a:pt x="8195" y="3484"/>
                  </a:lnTo>
                  <a:lnTo>
                    <a:pt x="8325" y="3441"/>
                  </a:lnTo>
                  <a:cubicBezTo>
                    <a:pt x="8564" y="3376"/>
                    <a:pt x="8781" y="3289"/>
                    <a:pt x="8998" y="3202"/>
                  </a:cubicBezTo>
                  <a:cubicBezTo>
                    <a:pt x="9149" y="3137"/>
                    <a:pt x="9301" y="3072"/>
                    <a:pt x="9431" y="3007"/>
                  </a:cubicBezTo>
                  <a:lnTo>
                    <a:pt x="9605" y="2921"/>
                  </a:lnTo>
                  <a:cubicBezTo>
                    <a:pt x="10016" y="2704"/>
                    <a:pt x="10385" y="2444"/>
                    <a:pt x="10732" y="2162"/>
                  </a:cubicBezTo>
                  <a:cubicBezTo>
                    <a:pt x="10949" y="1967"/>
                    <a:pt x="11144" y="1793"/>
                    <a:pt x="11339" y="1576"/>
                  </a:cubicBezTo>
                  <a:cubicBezTo>
                    <a:pt x="11686" y="1208"/>
                    <a:pt x="11989" y="818"/>
                    <a:pt x="12250" y="384"/>
                  </a:cubicBezTo>
                  <a:cubicBezTo>
                    <a:pt x="11956" y="146"/>
                    <a:pt x="11586" y="1"/>
                    <a:pt x="1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64;p67"/>
            <p:cNvSpPr/>
            <p:nvPr/>
          </p:nvSpPr>
          <p:spPr>
            <a:xfrm>
              <a:off x="6303068" y="4634425"/>
              <a:ext cx="120883" cy="47208"/>
            </a:xfrm>
            <a:custGeom>
              <a:avLst/>
              <a:gdLst/>
              <a:ahLst/>
              <a:cxnLst/>
              <a:rect l="l" t="t" r="r" b="b"/>
              <a:pathLst>
                <a:path w="781" h="305" extrusionOk="0">
                  <a:moveTo>
                    <a:pt x="390" y="1"/>
                  </a:moveTo>
                  <a:cubicBezTo>
                    <a:pt x="174" y="1"/>
                    <a:pt x="0" y="66"/>
                    <a:pt x="0" y="153"/>
                  </a:cubicBezTo>
                  <a:cubicBezTo>
                    <a:pt x="0" y="239"/>
                    <a:pt x="174" y="304"/>
                    <a:pt x="390" y="304"/>
                  </a:cubicBezTo>
                  <a:cubicBezTo>
                    <a:pt x="607" y="304"/>
                    <a:pt x="781" y="239"/>
                    <a:pt x="781" y="153"/>
                  </a:cubicBezTo>
                  <a:cubicBezTo>
                    <a:pt x="781" y="66"/>
                    <a:pt x="607" y="1"/>
                    <a:pt x="3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65;p67"/>
            <p:cNvSpPr/>
            <p:nvPr/>
          </p:nvSpPr>
          <p:spPr>
            <a:xfrm>
              <a:off x="6591578" y="4772953"/>
              <a:ext cx="110977" cy="85593"/>
            </a:xfrm>
            <a:custGeom>
              <a:avLst/>
              <a:gdLst/>
              <a:ahLst/>
              <a:cxnLst/>
              <a:rect l="l" t="t" r="r" b="b"/>
              <a:pathLst>
                <a:path w="717" h="553" extrusionOk="0">
                  <a:moveTo>
                    <a:pt x="128" y="1"/>
                  </a:moveTo>
                  <a:cubicBezTo>
                    <a:pt x="102" y="1"/>
                    <a:pt x="82" y="6"/>
                    <a:pt x="66" y="16"/>
                  </a:cubicBezTo>
                  <a:cubicBezTo>
                    <a:pt x="1" y="82"/>
                    <a:pt x="109" y="255"/>
                    <a:pt x="261" y="385"/>
                  </a:cubicBezTo>
                  <a:cubicBezTo>
                    <a:pt x="392" y="500"/>
                    <a:pt x="524" y="553"/>
                    <a:pt x="598" y="553"/>
                  </a:cubicBezTo>
                  <a:cubicBezTo>
                    <a:pt x="622" y="553"/>
                    <a:pt x="641" y="547"/>
                    <a:pt x="651" y="537"/>
                  </a:cubicBezTo>
                  <a:cubicBezTo>
                    <a:pt x="716" y="472"/>
                    <a:pt x="629" y="298"/>
                    <a:pt x="456" y="168"/>
                  </a:cubicBezTo>
                  <a:cubicBezTo>
                    <a:pt x="325" y="53"/>
                    <a:pt x="206" y="1"/>
                    <a:pt x="1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66;p67"/>
            <p:cNvSpPr/>
            <p:nvPr/>
          </p:nvSpPr>
          <p:spPr>
            <a:xfrm>
              <a:off x="6564801" y="4572204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36" y="1"/>
                  </a:moveTo>
                  <a:cubicBezTo>
                    <a:pt x="559" y="1"/>
                    <a:pt x="457" y="29"/>
                    <a:pt x="347" y="78"/>
                  </a:cubicBezTo>
                  <a:cubicBezTo>
                    <a:pt x="130" y="164"/>
                    <a:pt x="0" y="273"/>
                    <a:pt x="44" y="360"/>
                  </a:cubicBezTo>
                  <a:cubicBezTo>
                    <a:pt x="53" y="398"/>
                    <a:pt x="96" y="415"/>
                    <a:pt x="158" y="415"/>
                  </a:cubicBezTo>
                  <a:cubicBezTo>
                    <a:pt x="236" y="415"/>
                    <a:pt x="346" y="387"/>
                    <a:pt x="456" y="338"/>
                  </a:cubicBezTo>
                  <a:cubicBezTo>
                    <a:pt x="651" y="251"/>
                    <a:pt x="781" y="121"/>
                    <a:pt x="759" y="56"/>
                  </a:cubicBezTo>
                  <a:cubicBezTo>
                    <a:pt x="740" y="18"/>
                    <a:pt x="696" y="1"/>
                    <a:pt x="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67;p67"/>
            <p:cNvSpPr/>
            <p:nvPr/>
          </p:nvSpPr>
          <p:spPr>
            <a:xfrm>
              <a:off x="6353372" y="4805148"/>
              <a:ext cx="107572" cy="54328"/>
            </a:xfrm>
            <a:custGeom>
              <a:avLst/>
              <a:gdLst/>
              <a:ahLst/>
              <a:cxnLst/>
              <a:rect l="l" t="t" r="r" b="b"/>
              <a:pathLst>
                <a:path w="695" h="351" extrusionOk="0">
                  <a:moveTo>
                    <a:pt x="526" y="1"/>
                  </a:moveTo>
                  <a:cubicBezTo>
                    <a:pt x="448" y="1"/>
                    <a:pt x="343" y="22"/>
                    <a:pt x="239" y="69"/>
                  </a:cubicBezTo>
                  <a:cubicBezTo>
                    <a:pt x="152" y="90"/>
                    <a:pt x="65" y="155"/>
                    <a:pt x="0" y="220"/>
                  </a:cubicBezTo>
                  <a:cubicBezTo>
                    <a:pt x="109" y="264"/>
                    <a:pt x="217" y="307"/>
                    <a:pt x="304" y="350"/>
                  </a:cubicBezTo>
                  <a:lnTo>
                    <a:pt x="347" y="329"/>
                  </a:lnTo>
                  <a:cubicBezTo>
                    <a:pt x="542" y="242"/>
                    <a:pt x="694" y="134"/>
                    <a:pt x="651" y="47"/>
                  </a:cubicBezTo>
                  <a:cubicBezTo>
                    <a:pt x="641" y="17"/>
                    <a:pt x="593" y="1"/>
                    <a:pt x="5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68;p67"/>
            <p:cNvSpPr/>
            <p:nvPr/>
          </p:nvSpPr>
          <p:spPr>
            <a:xfrm>
              <a:off x="6071517" y="4476705"/>
              <a:ext cx="104167" cy="92868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123" y="1"/>
                  </a:moveTo>
                  <a:cubicBezTo>
                    <a:pt x="100" y="1"/>
                    <a:pt x="80" y="8"/>
                    <a:pt x="65" y="23"/>
                  </a:cubicBezTo>
                  <a:cubicBezTo>
                    <a:pt x="0" y="88"/>
                    <a:pt x="87" y="261"/>
                    <a:pt x="239" y="413"/>
                  </a:cubicBezTo>
                  <a:cubicBezTo>
                    <a:pt x="360" y="534"/>
                    <a:pt x="494" y="599"/>
                    <a:pt x="566" y="599"/>
                  </a:cubicBezTo>
                  <a:cubicBezTo>
                    <a:pt x="584" y="599"/>
                    <a:pt x="598" y="595"/>
                    <a:pt x="607" y="586"/>
                  </a:cubicBezTo>
                  <a:cubicBezTo>
                    <a:pt x="672" y="521"/>
                    <a:pt x="586" y="348"/>
                    <a:pt x="434" y="196"/>
                  </a:cubicBezTo>
                  <a:cubicBezTo>
                    <a:pt x="317" y="79"/>
                    <a:pt x="200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69;p67"/>
            <p:cNvSpPr/>
            <p:nvPr/>
          </p:nvSpPr>
          <p:spPr>
            <a:xfrm>
              <a:off x="6940607" y="4792146"/>
              <a:ext cx="121038" cy="47208"/>
            </a:xfrm>
            <a:custGeom>
              <a:avLst/>
              <a:gdLst/>
              <a:ahLst/>
              <a:cxnLst/>
              <a:rect l="l" t="t" r="r" b="b"/>
              <a:pathLst>
                <a:path w="782" h="305" extrusionOk="0">
                  <a:moveTo>
                    <a:pt x="391" y="1"/>
                  </a:moveTo>
                  <a:cubicBezTo>
                    <a:pt x="174" y="1"/>
                    <a:pt x="1" y="66"/>
                    <a:pt x="1" y="153"/>
                  </a:cubicBezTo>
                  <a:cubicBezTo>
                    <a:pt x="1" y="239"/>
                    <a:pt x="174" y="304"/>
                    <a:pt x="391" y="304"/>
                  </a:cubicBezTo>
                  <a:cubicBezTo>
                    <a:pt x="608" y="304"/>
                    <a:pt x="781" y="239"/>
                    <a:pt x="781" y="153"/>
                  </a:cubicBezTo>
                  <a:cubicBezTo>
                    <a:pt x="781" y="66"/>
                    <a:pt x="608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70;p67"/>
            <p:cNvSpPr/>
            <p:nvPr/>
          </p:nvSpPr>
          <p:spPr>
            <a:xfrm>
              <a:off x="7232522" y="4684264"/>
              <a:ext cx="107572" cy="85129"/>
            </a:xfrm>
            <a:custGeom>
              <a:avLst/>
              <a:gdLst/>
              <a:ahLst/>
              <a:cxnLst/>
              <a:rect l="l" t="t" r="r" b="b"/>
              <a:pathLst>
                <a:path w="695" h="550" extrusionOk="0">
                  <a:moveTo>
                    <a:pt x="108" y="0"/>
                  </a:moveTo>
                  <a:cubicBezTo>
                    <a:pt x="78" y="0"/>
                    <a:pt x="56" y="8"/>
                    <a:pt x="44" y="26"/>
                  </a:cubicBezTo>
                  <a:cubicBezTo>
                    <a:pt x="1" y="91"/>
                    <a:pt x="87" y="243"/>
                    <a:pt x="239" y="394"/>
                  </a:cubicBezTo>
                  <a:cubicBezTo>
                    <a:pt x="366" y="490"/>
                    <a:pt x="493" y="550"/>
                    <a:pt x="578" y="550"/>
                  </a:cubicBezTo>
                  <a:cubicBezTo>
                    <a:pt x="609" y="550"/>
                    <a:pt x="634" y="542"/>
                    <a:pt x="651" y="524"/>
                  </a:cubicBezTo>
                  <a:cubicBezTo>
                    <a:pt x="695" y="459"/>
                    <a:pt x="608" y="308"/>
                    <a:pt x="434" y="156"/>
                  </a:cubicBezTo>
                  <a:cubicBezTo>
                    <a:pt x="323" y="61"/>
                    <a:pt x="18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71;p67"/>
            <p:cNvSpPr/>
            <p:nvPr/>
          </p:nvSpPr>
          <p:spPr>
            <a:xfrm>
              <a:off x="7427375" y="4429806"/>
              <a:ext cx="97357" cy="77854"/>
            </a:xfrm>
            <a:custGeom>
              <a:avLst/>
              <a:gdLst/>
              <a:ahLst/>
              <a:cxnLst/>
              <a:rect l="l" t="t" r="r" b="b"/>
              <a:pathLst>
                <a:path w="629" h="503" extrusionOk="0">
                  <a:moveTo>
                    <a:pt x="217" y="0"/>
                  </a:moveTo>
                  <a:cubicBezTo>
                    <a:pt x="130" y="44"/>
                    <a:pt x="65" y="87"/>
                    <a:pt x="0" y="130"/>
                  </a:cubicBezTo>
                  <a:cubicBezTo>
                    <a:pt x="65" y="217"/>
                    <a:pt x="109" y="282"/>
                    <a:pt x="174" y="347"/>
                  </a:cubicBezTo>
                  <a:cubicBezTo>
                    <a:pt x="301" y="443"/>
                    <a:pt x="428" y="503"/>
                    <a:pt x="512" y="503"/>
                  </a:cubicBezTo>
                  <a:cubicBezTo>
                    <a:pt x="543" y="503"/>
                    <a:pt x="568" y="495"/>
                    <a:pt x="586" y="477"/>
                  </a:cubicBezTo>
                  <a:cubicBezTo>
                    <a:pt x="629" y="412"/>
                    <a:pt x="542" y="261"/>
                    <a:pt x="369" y="109"/>
                  </a:cubicBezTo>
                  <a:cubicBezTo>
                    <a:pt x="325" y="65"/>
                    <a:pt x="260" y="44"/>
                    <a:pt x="2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72;p67"/>
            <p:cNvSpPr/>
            <p:nvPr/>
          </p:nvSpPr>
          <p:spPr>
            <a:xfrm>
              <a:off x="7078346" y="4568953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24" y="0"/>
                  </a:moveTo>
                  <a:cubicBezTo>
                    <a:pt x="545" y="0"/>
                    <a:pt x="435" y="28"/>
                    <a:pt x="326" y="77"/>
                  </a:cubicBezTo>
                  <a:cubicBezTo>
                    <a:pt x="130" y="164"/>
                    <a:pt x="0" y="294"/>
                    <a:pt x="22" y="359"/>
                  </a:cubicBezTo>
                  <a:cubicBezTo>
                    <a:pt x="41" y="397"/>
                    <a:pt x="85" y="414"/>
                    <a:pt x="145" y="414"/>
                  </a:cubicBezTo>
                  <a:cubicBezTo>
                    <a:pt x="222" y="414"/>
                    <a:pt x="324" y="386"/>
                    <a:pt x="434" y="337"/>
                  </a:cubicBezTo>
                  <a:cubicBezTo>
                    <a:pt x="651" y="250"/>
                    <a:pt x="781" y="120"/>
                    <a:pt x="738" y="55"/>
                  </a:cubicBezTo>
                  <a:cubicBezTo>
                    <a:pt x="728" y="17"/>
                    <a:pt x="685" y="0"/>
                    <a:pt x="6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73;p67"/>
            <p:cNvSpPr/>
            <p:nvPr/>
          </p:nvSpPr>
          <p:spPr>
            <a:xfrm>
              <a:off x="7403848" y="4627305"/>
              <a:ext cx="120883" cy="64388"/>
            </a:xfrm>
            <a:custGeom>
              <a:avLst/>
              <a:gdLst/>
              <a:ahLst/>
              <a:cxnLst/>
              <a:rect l="l" t="t" r="r" b="b"/>
              <a:pathLst>
                <a:path w="781" h="416" extrusionOk="0">
                  <a:moveTo>
                    <a:pt x="613" y="1"/>
                  </a:moveTo>
                  <a:cubicBezTo>
                    <a:pt x="535" y="1"/>
                    <a:pt x="430" y="22"/>
                    <a:pt x="326" y="69"/>
                  </a:cubicBezTo>
                  <a:cubicBezTo>
                    <a:pt x="130" y="155"/>
                    <a:pt x="0" y="285"/>
                    <a:pt x="22" y="350"/>
                  </a:cubicBezTo>
                  <a:cubicBezTo>
                    <a:pt x="44" y="394"/>
                    <a:pt x="98" y="415"/>
                    <a:pt x="174" y="415"/>
                  </a:cubicBezTo>
                  <a:cubicBezTo>
                    <a:pt x="250" y="415"/>
                    <a:pt x="347" y="394"/>
                    <a:pt x="456" y="350"/>
                  </a:cubicBezTo>
                  <a:cubicBezTo>
                    <a:pt x="651" y="264"/>
                    <a:pt x="781" y="134"/>
                    <a:pt x="738" y="47"/>
                  </a:cubicBezTo>
                  <a:cubicBezTo>
                    <a:pt x="727" y="17"/>
                    <a:pt x="680" y="1"/>
                    <a:pt x="6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74;p67"/>
            <p:cNvSpPr/>
            <p:nvPr/>
          </p:nvSpPr>
          <p:spPr>
            <a:xfrm>
              <a:off x="7655520" y="4422686"/>
              <a:ext cx="63924" cy="115002"/>
            </a:xfrm>
            <a:custGeom>
              <a:avLst/>
              <a:gdLst/>
              <a:ahLst/>
              <a:cxnLst/>
              <a:rect l="l" t="t" r="r" b="b"/>
              <a:pathLst>
                <a:path w="413" h="743" extrusionOk="0">
                  <a:moveTo>
                    <a:pt x="332" y="1"/>
                  </a:moveTo>
                  <a:cubicBezTo>
                    <a:pt x="264" y="1"/>
                    <a:pt x="146" y="126"/>
                    <a:pt x="65" y="307"/>
                  </a:cubicBezTo>
                  <a:cubicBezTo>
                    <a:pt x="0" y="523"/>
                    <a:pt x="0" y="697"/>
                    <a:pt x="65" y="740"/>
                  </a:cubicBezTo>
                  <a:cubicBezTo>
                    <a:pt x="72" y="742"/>
                    <a:pt x="78" y="743"/>
                    <a:pt x="85" y="743"/>
                  </a:cubicBezTo>
                  <a:cubicBezTo>
                    <a:pt x="168" y="743"/>
                    <a:pt x="267" y="616"/>
                    <a:pt x="347" y="415"/>
                  </a:cubicBezTo>
                  <a:cubicBezTo>
                    <a:pt x="412" y="220"/>
                    <a:pt x="412" y="46"/>
                    <a:pt x="347" y="3"/>
                  </a:cubicBezTo>
                  <a:cubicBezTo>
                    <a:pt x="343" y="1"/>
                    <a:pt x="337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5;p67"/>
            <p:cNvSpPr/>
            <p:nvPr/>
          </p:nvSpPr>
          <p:spPr>
            <a:xfrm>
              <a:off x="6799602" y="4672501"/>
              <a:ext cx="121038" cy="71818"/>
            </a:xfrm>
            <a:custGeom>
              <a:avLst/>
              <a:gdLst/>
              <a:ahLst/>
              <a:cxnLst/>
              <a:rect l="l" t="t" r="r" b="b"/>
              <a:pathLst>
                <a:path w="782" h="464" extrusionOk="0">
                  <a:moveTo>
                    <a:pt x="640" y="0"/>
                  </a:moveTo>
                  <a:cubicBezTo>
                    <a:pt x="562" y="0"/>
                    <a:pt x="448" y="34"/>
                    <a:pt x="326" y="102"/>
                  </a:cubicBezTo>
                  <a:cubicBezTo>
                    <a:pt x="131" y="210"/>
                    <a:pt x="1" y="362"/>
                    <a:pt x="44" y="427"/>
                  </a:cubicBezTo>
                  <a:cubicBezTo>
                    <a:pt x="61" y="451"/>
                    <a:pt x="95" y="464"/>
                    <a:pt x="142" y="464"/>
                  </a:cubicBezTo>
                  <a:cubicBezTo>
                    <a:pt x="221" y="464"/>
                    <a:pt x="334" y="430"/>
                    <a:pt x="456" y="362"/>
                  </a:cubicBezTo>
                  <a:cubicBezTo>
                    <a:pt x="651" y="254"/>
                    <a:pt x="781" y="102"/>
                    <a:pt x="738" y="37"/>
                  </a:cubicBezTo>
                  <a:cubicBezTo>
                    <a:pt x="722" y="12"/>
                    <a:pt x="687" y="0"/>
                    <a:pt x="6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76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rgbClr val="FF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77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78;p67"/>
            <p:cNvSpPr/>
            <p:nvPr/>
          </p:nvSpPr>
          <p:spPr>
            <a:xfrm>
              <a:off x="6685530" y="3644607"/>
              <a:ext cx="204929" cy="87296"/>
            </a:xfrm>
            <a:custGeom>
              <a:avLst/>
              <a:gdLst/>
              <a:ahLst/>
              <a:cxnLst/>
              <a:rect l="l" t="t" r="r" b="b"/>
              <a:pathLst>
                <a:path w="1324" h="564" extrusionOk="0">
                  <a:moveTo>
                    <a:pt x="1" y="0"/>
                  </a:moveTo>
                  <a:lnTo>
                    <a:pt x="44" y="44"/>
                  </a:lnTo>
                  <a:cubicBezTo>
                    <a:pt x="499" y="87"/>
                    <a:pt x="955" y="260"/>
                    <a:pt x="1302" y="564"/>
                  </a:cubicBezTo>
                  <a:lnTo>
                    <a:pt x="1323" y="542"/>
                  </a:lnTo>
                  <a:cubicBezTo>
                    <a:pt x="955" y="217"/>
                    <a:pt x="478" y="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79;p67"/>
            <p:cNvSpPr/>
            <p:nvPr/>
          </p:nvSpPr>
          <p:spPr>
            <a:xfrm>
              <a:off x="6651942" y="3560717"/>
              <a:ext cx="342528" cy="181247"/>
            </a:xfrm>
            <a:custGeom>
              <a:avLst/>
              <a:gdLst/>
              <a:ahLst/>
              <a:cxnLst/>
              <a:rect l="l" t="t" r="r" b="b"/>
              <a:pathLst>
                <a:path w="2213" h="1171" extrusionOk="0">
                  <a:moveTo>
                    <a:pt x="23" y="0"/>
                  </a:moveTo>
                  <a:cubicBezTo>
                    <a:pt x="1" y="22"/>
                    <a:pt x="1" y="43"/>
                    <a:pt x="23" y="43"/>
                  </a:cubicBezTo>
                  <a:cubicBezTo>
                    <a:pt x="868" y="87"/>
                    <a:pt x="1670" y="499"/>
                    <a:pt x="2191" y="1171"/>
                  </a:cubicBezTo>
                  <a:lnTo>
                    <a:pt x="2212" y="1149"/>
                  </a:lnTo>
                  <a:cubicBezTo>
                    <a:pt x="1692" y="455"/>
                    <a:pt x="890" y="43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80;p67"/>
            <p:cNvSpPr/>
            <p:nvPr/>
          </p:nvSpPr>
          <p:spPr>
            <a:xfrm>
              <a:off x="6682279" y="3513663"/>
              <a:ext cx="325657" cy="174592"/>
            </a:xfrm>
            <a:custGeom>
              <a:avLst/>
              <a:gdLst/>
              <a:ahLst/>
              <a:cxnLst/>
              <a:rect l="l" t="t" r="r" b="b"/>
              <a:pathLst>
                <a:path w="2104" h="1128" extrusionOk="0">
                  <a:moveTo>
                    <a:pt x="43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781" y="174"/>
                    <a:pt x="1518" y="543"/>
                    <a:pt x="2060" y="1128"/>
                  </a:cubicBezTo>
                  <a:lnTo>
                    <a:pt x="2103" y="1106"/>
                  </a:lnTo>
                  <a:cubicBezTo>
                    <a:pt x="1539" y="521"/>
                    <a:pt x="824" y="13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81;p67"/>
            <p:cNvSpPr/>
            <p:nvPr/>
          </p:nvSpPr>
          <p:spPr>
            <a:xfrm>
              <a:off x="6752704" y="3466765"/>
              <a:ext cx="325657" cy="238361"/>
            </a:xfrm>
            <a:custGeom>
              <a:avLst/>
              <a:gdLst/>
              <a:ahLst/>
              <a:cxnLst/>
              <a:rect l="l" t="t" r="r" b="b"/>
              <a:pathLst>
                <a:path w="2104" h="1540" extrusionOk="0">
                  <a:moveTo>
                    <a:pt x="0" y="0"/>
                  </a:moveTo>
                  <a:lnTo>
                    <a:pt x="0" y="43"/>
                  </a:lnTo>
                  <a:cubicBezTo>
                    <a:pt x="868" y="217"/>
                    <a:pt x="1626" y="759"/>
                    <a:pt x="2082" y="1539"/>
                  </a:cubicBezTo>
                  <a:lnTo>
                    <a:pt x="2103" y="1518"/>
                  </a:lnTo>
                  <a:cubicBezTo>
                    <a:pt x="1670" y="737"/>
                    <a:pt x="889" y="1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82;p67"/>
            <p:cNvSpPr/>
            <p:nvPr/>
          </p:nvSpPr>
          <p:spPr>
            <a:xfrm>
              <a:off x="6860121" y="3453299"/>
              <a:ext cx="295475" cy="248422"/>
            </a:xfrm>
            <a:custGeom>
              <a:avLst/>
              <a:gdLst/>
              <a:ahLst/>
              <a:cxnLst/>
              <a:rect l="l" t="t" r="r" b="b"/>
              <a:pathLst>
                <a:path w="1909" h="1605" extrusionOk="0">
                  <a:moveTo>
                    <a:pt x="0" y="0"/>
                  </a:moveTo>
                  <a:cubicBezTo>
                    <a:pt x="759" y="347"/>
                    <a:pt x="1409" y="911"/>
                    <a:pt x="1865" y="1605"/>
                  </a:cubicBezTo>
                  <a:lnTo>
                    <a:pt x="1908" y="1583"/>
                  </a:lnTo>
                  <a:cubicBezTo>
                    <a:pt x="1453" y="911"/>
                    <a:pt x="824" y="369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83;p67"/>
            <p:cNvSpPr/>
            <p:nvPr/>
          </p:nvSpPr>
          <p:spPr>
            <a:xfrm>
              <a:off x="6990911" y="3459955"/>
              <a:ext cx="225050" cy="322407"/>
            </a:xfrm>
            <a:custGeom>
              <a:avLst/>
              <a:gdLst/>
              <a:ahLst/>
              <a:cxnLst/>
              <a:rect l="l" t="t" r="r" b="b"/>
              <a:pathLst>
                <a:path w="1454" h="2083" extrusionOk="0">
                  <a:moveTo>
                    <a:pt x="1" y="1"/>
                  </a:moveTo>
                  <a:cubicBezTo>
                    <a:pt x="803" y="391"/>
                    <a:pt x="1323" y="1193"/>
                    <a:pt x="1410" y="2082"/>
                  </a:cubicBezTo>
                  <a:lnTo>
                    <a:pt x="1453" y="2082"/>
                  </a:lnTo>
                  <a:cubicBezTo>
                    <a:pt x="1367" y="1193"/>
                    <a:pt x="868" y="4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84;p67"/>
            <p:cNvSpPr/>
            <p:nvPr/>
          </p:nvSpPr>
          <p:spPr>
            <a:xfrm>
              <a:off x="7051275" y="3423117"/>
              <a:ext cx="204929" cy="345779"/>
            </a:xfrm>
            <a:custGeom>
              <a:avLst/>
              <a:gdLst/>
              <a:ahLst/>
              <a:cxnLst/>
              <a:rect l="l" t="t" r="r" b="b"/>
              <a:pathLst>
                <a:path w="1324" h="2234" extrusionOk="0">
                  <a:moveTo>
                    <a:pt x="1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651" y="607"/>
                    <a:pt x="1107" y="1388"/>
                    <a:pt x="1280" y="2233"/>
                  </a:cubicBezTo>
                  <a:lnTo>
                    <a:pt x="1323" y="2233"/>
                  </a:lnTo>
                  <a:cubicBezTo>
                    <a:pt x="1150" y="1366"/>
                    <a:pt x="673" y="56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85;p67"/>
            <p:cNvSpPr/>
            <p:nvPr/>
          </p:nvSpPr>
          <p:spPr>
            <a:xfrm>
              <a:off x="7088267" y="3376064"/>
              <a:ext cx="201524" cy="433074"/>
            </a:xfrm>
            <a:custGeom>
              <a:avLst/>
              <a:gdLst/>
              <a:ahLst/>
              <a:cxnLst/>
              <a:rect l="l" t="t" r="r" b="b"/>
              <a:pathLst>
                <a:path w="1302" h="2798" extrusionOk="0">
                  <a:moveTo>
                    <a:pt x="44" y="1"/>
                  </a:moveTo>
                  <a:lnTo>
                    <a:pt x="0" y="22"/>
                  </a:lnTo>
                  <a:cubicBezTo>
                    <a:pt x="803" y="716"/>
                    <a:pt x="1236" y="1735"/>
                    <a:pt x="1215" y="2797"/>
                  </a:cubicBezTo>
                  <a:lnTo>
                    <a:pt x="1258" y="2797"/>
                  </a:lnTo>
                  <a:cubicBezTo>
                    <a:pt x="1301" y="1735"/>
                    <a:pt x="846" y="69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86;p67"/>
            <p:cNvSpPr/>
            <p:nvPr/>
          </p:nvSpPr>
          <p:spPr>
            <a:xfrm>
              <a:off x="7192279" y="3389530"/>
              <a:ext cx="110977" cy="406143"/>
            </a:xfrm>
            <a:custGeom>
              <a:avLst/>
              <a:gdLst/>
              <a:ahLst/>
              <a:cxnLst/>
              <a:rect l="l" t="t" r="r" b="b"/>
              <a:pathLst>
                <a:path w="717" h="2624" extrusionOk="0">
                  <a:moveTo>
                    <a:pt x="1" y="0"/>
                  </a:moveTo>
                  <a:cubicBezTo>
                    <a:pt x="456" y="781"/>
                    <a:pt x="673" y="1692"/>
                    <a:pt x="608" y="2624"/>
                  </a:cubicBezTo>
                  <a:lnTo>
                    <a:pt x="651" y="2624"/>
                  </a:lnTo>
                  <a:cubicBezTo>
                    <a:pt x="716" y="1713"/>
                    <a:pt x="521" y="803"/>
                    <a:pt x="6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87;p67"/>
            <p:cNvSpPr/>
            <p:nvPr/>
          </p:nvSpPr>
          <p:spPr>
            <a:xfrm>
              <a:off x="7306352" y="3523724"/>
              <a:ext cx="33742" cy="298880"/>
            </a:xfrm>
            <a:custGeom>
              <a:avLst/>
              <a:gdLst/>
              <a:ahLst/>
              <a:cxnLst/>
              <a:rect l="l" t="t" r="r" b="b"/>
              <a:pathLst>
                <a:path w="218" h="1931" extrusionOk="0">
                  <a:moveTo>
                    <a:pt x="22" y="1"/>
                  </a:moveTo>
                  <a:cubicBezTo>
                    <a:pt x="196" y="629"/>
                    <a:pt x="174" y="1301"/>
                    <a:pt x="1" y="1930"/>
                  </a:cubicBezTo>
                  <a:lnTo>
                    <a:pt x="44" y="1930"/>
                  </a:lnTo>
                  <a:cubicBezTo>
                    <a:pt x="196" y="1388"/>
                    <a:pt x="218" y="803"/>
                    <a:pt x="131" y="239"/>
                  </a:cubicBezTo>
                  <a:cubicBezTo>
                    <a:pt x="109" y="196"/>
                    <a:pt x="87" y="131"/>
                    <a:pt x="66" y="109"/>
                  </a:cubicBezTo>
                  <a:cubicBezTo>
                    <a:pt x="66" y="66"/>
                    <a:pt x="44" y="4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88;p67"/>
            <p:cNvSpPr/>
            <p:nvPr/>
          </p:nvSpPr>
          <p:spPr>
            <a:xfrm>
              <a:off x="6668813" y="3688101"/>
              <a:ext cx="1030370" cy="694188"/>
            </a:xfrm>
            <a:custGeom>
              <a:avLst/>
              <a:gdLst/>
              <a:ahLst/>
              <a:cxnLst/>
              <a:rect l="l" t="t" r="r" b="b"/>
              <a:pathLst>
                <a:path w="6657" h="4485" extrusionOk="0">
                  <a:moveTo>
                    <a:pt x="2255" y="1"/>
                  </a:moveTo>
                  <a:cubicBezTo>
                    <a:pt x="1887" y="23"/>
                    <a:pt x="1496" y="88"/>
                    <a:pt x="1128" y="131"/>
                  </a:cubicBezTo>
                  <a:lnTo>
                    <a:pt x="1019" y="153"/>
                  </a:lnTo>
                  <a:lnTo>
                    <a:pt x="824" y="196"/>
                  </a:lnTo>
                  <a:cubicBezTo>
                    <a:pt x="542" y="239"/>
                    <a:pt x="217" y="218"/>
                    <a:pt x="87" y="521"/>
                  </a:cubicBezTo>
                  <a:cubicBezTo>
                    <a:pt x="0" y="760"/>
                    <a:pt x="22" y="1020"/>
                    <a:pt x="196" y="1193"/>
                  </a:cubicBezTo>
                  <a:cubicBezTo>
                    <a:pt x="282" y="1324"/>
                    <a:pt x="434" y="1389"/>
                    <a:pt x="521" y="1519"/>
                  </a:cubicBezTo>
                  <a:lnTo>
                    <a:pt x="564" y="1562"/>
                  </a:lnTo>
                  <a:cubicBezTo>
                    <a:pt x="607" y="1627"/>
                    <a:pt x="651" y="1714"/>
                    <a:pt x="672" y="1779"/>
                  </a:cubicBezTo>
                  <a:cubicBezTo>
                    <a:pt x="738" y="1952"/>
                    <a:pt x="759" y="2126"/>
                    <a:pt x="803" y="2299"/>
                  </a:cubicBezTo>
                  <a:cubicBezTo>
                    <a:pt x="803" y="2299"/>
                    <a:pt x="803" y="2321"/>
                    <a:pt x="803" y="2321"/>
                  </a:cubicBezTo>
                  <a:cubicBezTo>
                    <a:pt x="824" y="2386"/>
                    <a:pt x="846" y="2451"/>
                    <a:pt x="868" y="2516"/>
                  </a:cubicBezTo>
                  <a:cubicBezTo>
                    <a:pt x="911" y="2624"/>
                    <a:pt x="933" y="2711"/>
                    <a:pt x="976" y="2798"/>
                  </a:cubicBezTo>
                  <a:cubicBezTo>
                    <a:pt x="1041" y="2906"/>
                    <a:pt x="1106" y="3015"/>
                    <a:pt x="1193" y="3123"/>
                  </a:cubicBezTo>
                  <a:lnTo>
                    <a:pt x="1236" y="3188"/>
                  </a:lnTo>
                  <a:cubicBezTo>
                    <a:pt x="1345" y="3318"/>
                    <a:pt x="1453" y="3448"/>
                    <a:pt x="1583" y="3557"/>
                  </a:cubicBezTo>
                  <a:cubicBezTo>
                    <a:pt x="1583" y="3578"/>
                    <a:pt x="1605" y="3600"/>
                    <a:pt x="1626" y="3622"/>
                  </a:cubicBezTo>
                  <a:cubicBezTo>
                    <a:pt x="1735" y="3708"/>
                    <a:pt x="1843" y="3795"/>
                    <a:pt x="1973" y="3882"/>
                  </a:cubicBezTo>
                  <a:lnTo>
                    <a:pt x="2038" y="3925"/>
                  </a:lnTo>
                  <a:lnTo>
                    <a:pt x="2060" y="3925"/>
                  </a:lnTo>
                  <a:cubicBezTo>
                    <a:pt x="2125" y="3969"/>
                    <a:pt x="2190" y="4012"/>
                    <a:pt x="2277" y="4055"/>
                  </a:cubicBezTo>
                  <a:cubicBezTo>
                    <a:pt x="2342" y="4099"/>
                    <a:pt x="2429" y="4142"/>
                    <a:pt x="2515" y="4164"/>
                  </a:cubicBezTo>
                  <a:cubicBezTo>
                    <a:pt x="2797" y="4294"/>
                    <a:pt x="3079" y="4359"/>
                    <a:pt x="3383" y="4424"/>
                  </a:cubicBezTo>
                  <a:lnTo>
                    <a:pt x="3469" y="4424"/>
                  </a:lnTo>
                  <a:cubicBezTo>
                    <a:pt x="3772" y="4462"/>
                    <a:pt x="4089" y="4485"/>
                    <a:pt x="4408" y="4485"/>
                  </a:cubicBezTo>
                  <a:cubicBezTo>
                    <a:pt x="4637" y="4485"/>
                    <a:pt x="4868" y="4473"/>
                    <a:pt x="5095" y="4446"/>
                  </a:cubicBezTo>
                  <a:cubicBezTo>
                    <a:pt x="5442" y="4446"/>
                    <a:pt x="5789" y="4337"/>
                    <a:pt x="6071" y="4142"/>
                  </a:cubicBezTo>
                  <a:cubicBezTo>
                    <a:pt x="6114" y="4120"/>
                    <a:pt x="6136" y="4099"/>
                    <a:pt x="6179" y="4055"/>
                  </a:cubicBezTo>
                  <a:lnTo>
                    <a:pt x="6244" y="3990"/>
                  </a:lnTo>
                  <a:cubicBezTo>
                    <a:pt x="6440" y="3752"/>
                    <a:pt x="6570" y="3448"/>
                    <a:pt x="6591" y="3145"/>
                  </a:cubicBezTo>
                  <a:cubicBezTo>
                    <a:pt x="6656" y="2234"/>
                    <a:pt x="6244" y="1345"/>
                    <a:pt x="5507" y="803"/>
                  </a:cubicBezTo>
                  <a:cubicBezTo>
                    <a:pt x="5377" y="716"/>
                    <a:pt x="5225" y="630"/>
                    <a:pt x="5095" y="543"/>
                  </a:cubicBezTo>
                  <a:cubicBezTo>
                    <a:pt x="5030" y="500"/>
                    <a:pt x="4987" y="478"/>
                    <a:pt x="4922" y="456"/>
                  </a:cubicBezTo>
                  <a:cubicBezTo>
                    <a:pt x="4488" y="261"/>
                    <a:pt x="4033" y="109"/>
                    <a:pt x="3578" y="66"/>
                  </a:cubicBezTo>
                  <a:lnTo>
                    <a:pt x="3469" y="44"/>
                  </a:lnTo>
                  <a:cubicBezTo>
                    <a:pt x="3296" y="23"/>
                    <a:pt x="3122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89;p67"/>
            <p:cNvSpPr/>
            <p:nvPr/>
          </p:nvSpPr>
          <p:spPr>
            <a:xfrm>
              <a:off x="7098328" y="3759454"/>
              <a:ext cx="355839" cy="613393"/>
            </a:xfrm>
            <a:custGeom>
              <a:avLst/>
              <a:gdLst/>
              <a:ahLst/>
              <a:cxnLst/>
              <a:rect l="l" t="t" r="r" b="b"/>
              <a:pathLst>
                <a:path w="2299" h="3963" extrusionOk="0">
                  <a:moveTo>
                    <a:pt x="1952" y="1"/>
                  </a:moveTo>
                  <a:cubicBezTo>
                    <a:pt x="1892" y="1"/>
                    <a:pt x="1833" y="6"/>
                    <a:pt x="1778" y="17"/>
                  </a:cubicBezTo>
                  <a:cubicBezTo>
                    <a:pt x="1496" y="39"/>
                    <a:pt x="1258" y="190"/>
                    <a:pt x="1085" y="407"/>
                  </a:cubicBezTo>
                  <a:cubicBezTo>
                    <a:pt x="933" y="624"/>
                    <a:pt x="911" y="906"/>
                    <a:pt x="998" y="1144"/>
                  </a:cubicBezTo>
                  <a:cubicBezTo>
                    <a:pt x="803" y="1144"/>
                    <a:pt x="586" y="1209"/>
                    <a:pt x="412" y="1339"/>
                  </a:cubicBezTo>
                  <a:cubicBezTo>
                    <a:pt x="239" y="1513"/>
                    <a:pt x="152" y="1730"/>
                    <a:pt x="152" y="1968"/>
                  </a:cubicBezTo>
                  <a:cubicBezTo>
                    <a:pt x="174" y="2185"/>
                    <a:pt x="282" y="2380"/>
                    <a:pt x="477" y="2489"/>
                  </a:cubicBezTo>
                  <a:cubicBezTo>
                    <a:pt x="1" y="2770"/>
                    <a:pt x="87" y="3464"/>
                    <a:pt x="608" y="3616"/>
                  </a:cubicBezTo>
                  <a:cubicBezTo>
                    <a:pt x="586" y="3724"/>
                    <a:pt x="586" y="3854"/>
                    <a:pt x="608" y="3963"/>
                  </a:cubicBezTo>
                  <a:lnTo>
                    <a:pt x="694" y="3963"/>
                  </a:lnTo>
                  <a:cubicBezTo>
                    <a:pt x="629" y="3854"/>
                    <a:pt x="629" y="3724"/>
                    <a:pt x="694" y="3594"/>
                  </a:cubicBezTo>
                  <a:cubicBezTo>
                    <a:pt x="694" y="3594"/>
                    <a:pt x="694" y="3594"/>
                    <a:pt x="694" y="3573"/>
                  </a:cubicBezTo>
                  <a:cubicBezTo>
                    <a:pt x="694" y="3573"/>
                    <a:pt x="673" y="3551"/>
                    <a:pt x="673" y="3551"/>
                  </a:cubicBezTo>
                  <a:cubicBezTo>
                    <a:pt x="109" y="3486"/>
                    <a:pt x="22" y="2705"/>
                    <a:pt x="564" y="2510"/>
                  </a:cubicBezTo>
                  <a:cubicBezTo>
                    <a:pt x="564" y="2510"/>
                    <a:pt x="586" y="2489"/>
                    <a:pt x="586" y="2467"/>
                  </a:cubicBezTo>
                  <a:cubicBezTo>
                    <a:pt x="586" y="2467"/>
                    <a:pt x="564" y="2445"/>
                    <a:pt x="564" y="2445"/>
                  </a:cubicBezTo>
                  <a:cubicBezTo>
                    <a:pt x="369" y="2358"/>
                    <a:pt x="217" y="2163"/>
                    <a:pt x="217" y="1947"/>
                  </a:cubicBezTo>
                  <a:cubicBezTo>
                    <a:pt x="217" y="1730"/>
                    <a:pt x="304" y="1535"/>
                    <a:pt x="456" y="1383"/>
                  </a:cubicBezTo>
                  <a:cubicBezTo>
                    <a:pt x="629" y="1253"/>
                    <a:pt x="846" y="1188"/>
                    <a:pt x="1063" y="1188"/>
                  </a:cubicBezTo>
                  <a:lnTo>
                    <a:pt x="1085" y="1188"/>
                  </a:lnTo>
                  <a:cubicBezTo>
                    <a:pt x="1085" y="1166"/>
                    <a:pt x="1085" y="1166"/>
                    <a:pt x="1085" y="1144"/>
                  </a:cubicBezTo>
                  <a:cubicBezTo>
                    <a:pt x="976" y="928"/>
                    <a:pt x="976" y="646"/>
                    <a:pt x="1150" y="429"/>
                  </a:cubicBezTo>
                  <a:cubicBezTo>
                    <a:pt x="1301" y="234"/>
                    <a:pt x="1518" y="104"/>
                    <a:pt x="1778" y="60"/>
                  </a:cubicBezTo>
                  <a:cubicBezTo>
                    <a:pt x="1865" y="49"/>
                    <a:pt x="1952" y="44"/>
                    <a:pt x="2038" y="44"/>
                  </a:cubicBezTo>
                  <a:cubicBezTo>
                    <a:pt x="2125" y="44"/>
                    <a:pt x="2212" y="49"/>
                    <a:pt x="2299" y="60"/>
                  </a:cubicBezTo>
                  <a:cubicBezTo>
                    <a:pt x="2267" y="29"/>
                    <a:pt x="2224" y="8"/>
                    <a:pt x="2177" y="8"/>
                  </a:cubicBezTo>
                  <a:cubicBezTo>
                    <a:pt x="2160" y="8"/>
                    <a:pt x="2143" y="11"/>
                    <a:pt x="2125" y="17"/>
                  </a:cubicBezTo>
                  <a:cubicBezTo>
                    <a:pt x="2071" y="6"/>
                    <a:pt x="201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90;p67"/>
            <p:cNvSpPr/>
            <p:nvPr/>
          </p:nvSpPr>
          <p:spPr>
            <a:xfrm>
              <a:off x="6947263" y="3691506"/>
              <a:ext cx="278759" cy="600856"/>
            </a:xfrm>
            <a:custGeom>
              <a:avLst/>
              <a:gdLst/>
              <a:ahLst/>
              <a:cxnLst/>
              <a:rect l="l" t="t" r="r" b="b"/>
              <a:pathLst>
                <a:path w="1801" h="3882" extrusionOk="0">
                  <a:moveTo>
                    <a:pt x="1692" y="1"/>
                  </a:moveTo>
                  <a:cubicBezTo>
                    <a:pt x="1649" y="22"/>
                    <a:pt x="1605" y="66"/>
                    <a:pt x="1584" y="109"/>
                  </a:cubicBezTo>
                  <a:cubicBezTo>
                    <a:pt x="1410" y="304"/>
                    <a:pt x="1323" y="564"/>
                    <a:pt x="1367" y="825"/>
                  </a:cubicBezTo>
                  <a:cubicBezTo>
                    <a:pt x="1305" y="810"/>
                    <a:pt x="1245" y="803"/>
                    <a:pt x="1186" y="803"/>
                  </a:cubicBezTo>
                  <a:cubicBezTo>
                    <a:pt x="629" y="803"/>
                    <a:pt x="249" y="1422"/>
                    <a:pt x="543" y="1952"/>
                  </a:cubicBezTo>
                  <a:cubicBezTo>
                    <a:pt x="283" y="2039"/>
                    <a:pt x="109" y="2234"/>
                    <a:pt x="44" y="2494"/>
                  </a:cubicBezTo>
                  <a:cubicBezTo>
                    <a:pt x="1" y="2754"/>
                    <a:pt x="109" y="2993"/>
                    <a:pt x="304" y="3144"/>
                  </a:cubicBezTo>
                  <a:cubicBezTo>
                    <a:pt x="218" y="3231"/>
                    <a:pt x="174" y="3339"/>
                    <a:pt x="174" y="3470"/>
                  </a:cubicBezTo>
                  <a:cubicBezTo>
                    <a:pt x="153" y="3600"/>
                    <a:pt x="153" y="3730"/>
                    <a:pt x="174" y="3838"/>
                  </a:cubicBezTo>
                  <a:cubicBezTo>
                    <a:pt x="196" y="3860"/>
                    <a:pt x="218" y="3881"/>
                    <a:pt x="239" y="3881"/>
                  </a:cubicBezTo>
                  <a:cubicBezTo>
                    <a:pt x="218" y="3751"/>
                    <a:pt x="196" y="3621"/>
                    <a:pt x="218" y="3491"/>
                  </a:cubicBezTo>
                  <a:cubicBezTo>
                    <a:pt x="239" y="3361"/>
                    <a:pt x="283" y="3209"/>
                    <a:pt x="369" y="3166"/>
                  </a:cubicBezTo>
                  <a:cubicBezTo>
                    <a:pt x="391" y="3166"/>
                    <a:pt x="391" y="3144"/>
                    <a:pt x="391" y="3144"/>
                  </a:cubicBezTo>
                  <a:cubicBezTo>
                    <a:pt x="391" y="3123"/>
                    <a:pt x="391" y="3123"/>
                    <a:pt x="391" y="3101"/>
                  </a:cubicBezTo>
                  <a:cubicBezTo>
                    <a:pt x="174" y="2993"/>
                    <a:pt x="44" y="2754"/>
                    <a:pt x="88" y="2516"/>
                  </a:cubicBezTo>
                  <a:cubicBezTo>
                    <a:pt x="131" y="2255"/>
                    <a:pt x="326" y="2060"/>
                    <a:pt x="586" y="2017"/>
                  </a:cubicBezTo>
                  <a:cubicBezTo>
                    <a:pt x="586" y="2017"/>
                    <a:pt x="608" y="1995"/>
                    <a:pt x="608" y="1995"/>
                  </a:cubicBezTo>
                  <a:cubicBezTo>
                    <a:pt x="608" y="1974"/>
                    <a:pt x="608" y="1974"/>
                    <a:pt x="608" y="1952"/>
                  </a:cubicBezTo>
                  <a:cubicBezTo>
                    <a:pt x="282" y="1472"/>
                    <a:pt x="652" y="857"/>
                    <a:pt x="1177" y="857"/>
                  </a:cubicBezTo>
                  <a:cubicBezTo>
                    <a:pt x="1245" y="857"/>
                    <a:pt x="1316" y="867"/>
                    <a:pt x="1388" y="890"/>
                  </a:cubicBezTo>
                  <a:cubicBezTo>
                    <a:pt x="1399" y="900"/>
                    <a:pt x="1405" y="906"/>
                    <a:pt x="1410" y="906"/>
                  </a:cubicBezTo>
                  <a:cubicBezTo>
                    <a:pt x="1416" y="906"/>
                    <a:pt x="1421" y="900"/>
                    <a:pt x="1432" y="890"/>
                  </a:cubicBezTo>
                  <a:cubicBezTo>
                    <a:pt x="1432" y="890"/>
                    <a:pt x="1432" y="868"/>
                    <a:pt x="1432" y="868"/>
                  </a:cubicBezTo>
                  <a:cubicBezTo>
                    <a:pt x="1367" y="608"/>
                    <a:pt x="1432" y="348"/>
                    <a:pt x="1605" y="152"/>
                  </a:cubicBezTo>
                  <a:cubicBezTo>
                    <a:pt x="1649" y="87"/>
                    <a:pt x="1714" y="44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91;p67"/>
            <p:cNvSpPr/>
            <p:nvPr/>
          </p:nvSpPr>
          <p:spPr>
            <a:xfrm>
              <a:off x="6792947" y="3688101"/>
              <a:ext cx="238361" cy="389426"/>
            </a:xfrm>
            <a:custGeom>
              <a:avLst/>
              <a:gdLst/>
              <a:ahLst/>
              <a:cxnLst/>
              <a:rect l="l" t="t" r="r" b="b"/>
              <a:pathLst>
                <a:path w="1540" h="2516" extrusionOk="0">
                  <a:moveTo>
                    <a:pt x="1453" y="1"/>
                  </a:moveTo>
                  <a:cubicBezTo>
                    <a:pt x="1345" y="153"/>
                    <a:pt x="1280" y="305"/>
                    <a:pt x="1258" y="478"/>
                  </a:cubicBezTo>
                  <a:cubicBezTo>
                    <a:pt x="1020" y="521"/>
                    <a:pt x="803" y="673"/>
                    <a:pt x="694" y="868"/>
                  </a:cubicBezTo>
                  <a:cubicBezTo>
                    <a:pt x="586" y="1085"/>
                    <a:pt x="564" y="1324"/>
                    <a:pt x="651" y="1540"/>
                  </a:cubicBezTo>
                  <a:cubicBezTo>
                    <a:pt x="347" y="1627"/>
                    <a:pt x="131" y="1866"/>
                    <a:pt x="22" y="2147"/>
                  </a:cubicBezTo>
                  <a:cubicBezTo>
                    <a:pt x="22" y="2191"/>
                    <a:pt x="1" y="2256"/>
                    <a:pt x="1" y="2299"/>
                  </a:cubicBezTo>
                  <a:cubicBezTo>
                    <a:pt x="1" y="2299"/>
                    <a:pt x="1" y="2321"/>
                    <a:pt x="1" y="2321"/>
                  </a:cubicBezTo>
                  <a:cubicBezTo>
                    <a:pt x="22" y="2386"/>
                    <a:pt x="44" y="2451"/>
                    <a:pt x="66" y="2516"/>
                  </a:cubicBezTo>
                  <a:cubicBezTo>
                    <a:pt x="44" y="2408"/>
                    <a:pt x="44" y="2277"/>
                    <a:pt x="87" y="2169"/>
                  </a:cubicBezTo>
                  <a:cubicBezTo>
                    <a:pt x="174" y="1887"/>
                    <a:pt x="413" y="1670"/>
                    <a:pt x="694" y="1605"/>
                  </a:cubicBezTo>
                  <a:cubicBezTo>
                    <a:pt x="694" y="1605"/>
                    <a:pt x="716" y="1584"/>
                    <a:pt x="716" y="1584"/>
                  </a:cubicBezTo>
                  <a:cubicBezTo>
                    <a:pt x="716" y="1562"/>
                    <a:pt x="716" y="1562"/>
                    <a:pt x="716" y="1562"/>
                  </a:cubicBezTo>
                  <a:cubicBezTo>
                    <a:pt x="629" y="1345"/>
                    <a:pt x="629" y="1107"/>
                    <a:pt x="738" y="912"/>
                  </a:cubicBezTo>
                  <a:cubicBezTo>
                    <a:pt x="846" y="716"/>
                    <a:pt x="1063" y="586"/>
                    <a:pt x="1280" y="543"/>
                  </a:cubicBezTo>
                  <a:cubicBezTo>
                    <a:pt x="1301" y="543"/>
                    <a:pt x="1301" y="543"/>
                    <a:pt x="1301" y="521"/>
                  </a:cubicBezTo>
                  <a:cubicBezTo>
                    <a:pt x="1323" y="326"/>
                    <a:pt x="1410" y="13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92;p67"/>
            <p:cNvSpPr/>
            <p:nvPr/>
          </p:nvSpPr>
          <p:spPr>
            <a:xfrm>
              <a:off x="6752704" y="3708377"/>
              <a:ext cx="87451" cy="255077"/>
            </a:xfrm>
            <a:custGeom>
              <a:avLst/>
              <a:gdLst/>
              <a:ahLst/>
              <a:cxnLst/>
              <a:rect l="l" t="t" r="r" b="b"/>
              <a:pathLst>
                <a:path w="565" h="1648" extrusionOk="0">
                  <a:moveTo>
                    <a:pt x="564" y="0"/>
                  </a:moveTo>
                  <a:lnTo>
                    <a:pt x="456" y="22"/>
                  </a:lnTo>
                  <a:cubicBezTo>
                    <a:pt x="412" y="87"/>
                    <a:pt x="347" y="174"/>
                    <a:pt x="326" y="260"/>
                  </a:cubicBezTo>
                  <a:cubicBezTo>
                    <a:pt x="239" y="477"/>
                    <a:pt x="261" y="737"/>
                    <a:pt x="369" y="976"/>
                  </a:cubicBezTo>
                  <a:cubicBezTo>
                    <a:pt x="239" y="997"/>
                    <a:pt x="130" y="1084"/>
                    <a:pt x="65" y="1214"/>
                  </a:cubicBezTo>
                  <a:cubicBezTo>
                    <a:pt x="22" y="1279"/>
                    <a:pt x="22" y="1344"/>
                    <a:pt x="22" y="1431"/>
                  </a:cubicBezTo>
                  <a:cubicBezTo>
                    <a:pt x="65" y="1496"/>
                    <a:pt x="87" y="1561"/>
                    <a:pt x="130" y="1648"/>
                  </a:cubicBezTo>
                  <a:cubicBezTo>
                    <a:pt x="130" y="1648"/>
                    <a:pt x="130" y="1626"/>
                    <a:pt x="130" y="1626"/>
                  </a:cubicBezTo>
                  <a:cubicBezTo>
                    <a:pt x="0" y="1366"/>
                    <a:pt x="152" y="1062"/>
                    <a:pt x="434" y="1019"/>
                  </a:cubicBezTo>
                  <a:cubicBezTo>
                    <a:pt x="456" y="1019"/>
                    <a:pt x="456" y="1019"/>
                    <a:pt x="456" y="997"/>
                  </a:cubicBezTo>
                  <a:cubicBezTo>
                    <a:pt x="477" y="997"/>
                    <a:pt x="477" y="976"/>
                    <a:pt x="456" y="976"/>
                  </a:cubicBezTo>
                  <a:cubicBezTo>
                    <a:pt x="326" y="759"/>
                    <a:pt x="304" y="499"/>
                    <a:pt x="391" y="282"/>
                  </a:cubicBezTo>
                  <a:cubicBezTo>
                    <a:pt x="434" y="174"/>
                    <a:pt x="477" y="87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93;p67"/>
            <p:cNvSpPr/>
            <p:nvPr/>
          </p:nvSpPr>
          <p:spPr>
            <a:xfrm>
              <a:off x="7447357" y="4100899"/>
              <a:ext cx="134349" cy="114692"/>
            </a:xfrm>
            <a:custGeom>
              <a:avLst/>
              <a:gdLst/>
              <a:ahLst/>
              <a:cxnLst/>
              <a:rect l="l" t="t" r="r" b="b"/>
              <a:pathLst>
                <a:path w="868" h="741" extrusionOk="0">
                  <a:moveTo>
                    <a:pt x="499" y="1"/>
                  </a:moveTo>
                  <a:cubicBezTo>
                    <a:pt x="174" y="1"/>
                    <a:pt x="0" y="391"/>
                    <a:pt x="239" y="629"/>
                  </a:cubicBezTo>
                  <a:cubicBezTo>
                    <a:pt x="316" y="706"/>
                    <a:pt x="408" y="740"/>
                    <a:pt x="498" y="740"/>
                  </a:cubicBezTo>
                  <a:cubicBezTo>
                    <a:pt x="688" y="740"/>
                    <a:pt x="868" y="590"/>
                    <a:pt x="868" y="369"/>
                  </a:cubicBezTo>
                  <a:cubicBezTo>
                    <a:pt x="868" y="174"/>
                    <a:pt x="694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94;p67"/>
            <p:cNvSpPr/>
            <p:nvPr/>
          </p:nvSpPr>
          <p:spPr>
            <a:xfrm>
              <a:off x="7561430" y="4289730"/>
              <a:ext cx="73985" cy="26158"/>
            </a:xfrm>
            <a:custGeom>
              <a:avLst/>
              <a:gdLst/>
              <a:ahLst/>
              <a:cxnLst/>
              <a:rect l="l" t="t" r="r" b="b"/>
              <a:pathLst>
                <a:path w="478" h="169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31" y="125"/>
                    <a:pt x="261" y="168"/>
                    <a:pt x="412" y="168"/>
                  </a:cubicBezTo>
                  <a:lnTo>
                    <a:pt x="477" y="103"/>
                  </a:lnTo>
                  <a:lnTo>
                    <a:pt x="477" y="103"/>
                  </a:lnTo>
                  <a:cubicBezTo>
                    <a:pt x="451" y="107"/>
                    <a:pt x="424" y="109"/>
                    <a:pt x="399" y="109"/>
                  </a:cubicBezTo>
                  <a:cubicBezTo>
                    <a:pt x="280" y="109"/>
                    <a:pt x="173" y="70"/>
                    <a:pt x="65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95;p67"/>
            <p:cNvSpPr/>
            <p:nvPr/>
          </p:nvSpPr>
          <p:spPr>
            <a:xfrm>
              <a:off x="7245988" y="4067311"/>
              <a:ext cx="97511" cy="218395"/>
            </a:xfrm>
            <a:custGeom>
              <a:avLst/>
              <a:gdLst/>
              <a:ahLst/>
              <a:cxnLst/>
              <a:rect l="l" t="t" r="r" b="b"/>
              <a:pathLst>
                <a:path w="630" h="1411" fill="none" extrusionOk="0">
                  <a:moveTo>
                    <a:pt x="542" y="1"/>
                  </a:moveTo>
                  <a:cubicBezTo>
                    <a:pt x="109" y="153"/>
                    <a:pt x="0" y="716"/>
                    <a:pt x="369" y="1020"/>
                  </a:cubicBezTo>
                  <a:cubicBezTo>
                    <a:pt x="326" y="1107"/>
                    <a:pt x="326" y="1215"/>
                    <a:pt x="391" y="1302"/>
                  </a:cubicBezTo>
                  <a:cubicBezTo>
                    <a:pt x="434" y="1367"/>
                    <a:pt x="542" y="1410"/>
                    <a:pt x="629" y="138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96;p67"/>
            <p:cNvSpPr/>
            <p:nvPr/>
          </p:nvSpPr>
          <p:spPr>
            <a:xfrm>
              <a:off x="6665408" y="4116067"/>
              <a:ext cx="533681" cy="224121"/>
            </a:xfrm>
            <a:custGeom>
              <a:avLst/>
              <a:gdLst/>
              <a:ahLst/>
              <a:cxnLst/>
              <a:rect l="l" t="t" r="r" b="b"/>
              <a:pathLst>
                <a:path w="3448" h="1448" extrusionOk="0">
                  <a:moveTo>
                    <a:pt x="835" y="0"/>
                  </a:moveTo>
                  <a:cubicBezTo>
                    <a:pt x="765" y="0"/>
                    <a:pt x="694" y="11"/>
                    <a:pt x="629" y="33"/>
                  </a:cubicBezTo>
                  <a:lnTo>
                    <a:pt x="586" y="54"/>
                  </a:lnTo>
                  <a:cubicBezTo>
                    <a:pt x="564" y="76"/>
                    <a:pt x="543" y="98"/>
                    <a:pt x="521" y="120"/>
                  </a:cubicBezTo>
                  <a:cubicBezTo>
                    <a:pt x="413" y="228"/>
                    <a:pt x="434" y="380"/>
                    <a:pt x="391" y="531"/>
                  </a:cubicBezTo>
                  <a:lnTo>
                    <a:pt x="391" y="553"/>
                  </a:lnTo>
                  <a:cubicBezTo>
                    <a:pt x="369" y="575"/>
                    <a:pt x="369" y="596"/>
                    <a:pt x="348" y="640"/>
                  </a:cubicBezTo>
                  <a:cubicBezTo>
                    <a:pt x="261" y="748"/>
                    <a:pt x="87" y="813"/>
                    <a:pt x="22" y="943"/>
                  </a:cubicBezTo>
                  <a:cubicBezTo>
                    <a:pt x="22" y="965"/>
                    <a:pt x="1" y="987"/>
                    <a:pt x="1" y="987"/>
                  </a:cubicBezTo>
                  <a:cubicBezTo>
                    <a:pt x="1" y="1008"/>
                    <a:pt x="1" y="1008"/>
                    <a:pt x="1" y="1030"/>
                  </a:cubicBezTo>
                  <a:cubicBezTo>
                    <a:pt x="1" y="1095"/>
                    <a:pt x="44" y="1182"/>
                    <a:pt x="109" y="1225"/>
                  </a:cubicBezTo>
                  <a:cubicBezTo>
                    <a:pt x="174" y="1290"/>
                    <a:pt x="239" y="1312"/>
                    <a:pt x="326" y="1334"/>
                  </a:cubicBezTo>
                  <a:cubicBezTo>
                    <a:pt x="608" y="1409"/>
                    <a:pt x="900" y="1447"/>
                    <a:pt x="1193" y="1447"/>
                  </a:cubicBezTo>
                  <a:cubicBezTo>
                    <a:pt x="1486" y="1447"/>
                    <a:pt x="1779" y="1409"/>
                    <a:pt x="2060" y="1334"/>
                  </a:cubicBezTo>
                  <a:cubicBezTo>
                    <a:pt x="2299" y="1269"/>
                    <a:pt x="2537" y="1182"/>
                    <a:pt x="2754" y="1095"/>
                  </a:cubicBezTo>
                  <a:cubicBezTo>
                    <a:pt x="2863" y="1030"/>
                    <a:pt x="3014" y="965"/>
                    <a:pt x="3101" y="922"/>
                  </a:cubicBezTo>
                  <a:cubicBezTo>
                    <a:pt x="3188" y="878"/>
                    <a:pt x="3340" y="835"/>
                    <a:pt x="3405" y="748"/>
                  </a:cubicBezTo>
                  <a:cubicBezTo>
                    <a:pt x="3426" y="727"/>
                    <a:pt x="3426" y="705"/>
                    <a:pt x="3426" y="705"/>
                  </a:cubicBezTo>
                  <a:cubicBezTo>
                    <a:pt x="3426" y="683"/>
                    <a:pt x="3426" y="683"/>
                    <a:pt x="3426" y="683"/>
                  </a:cubicBezTo>
                  <a:cubicBezTo>
                    <a:pt x="3448" y="662"/>
                    <a:pt x="3426" y="618"/>
                    <a:pt x="3405" y="618"/>
                  </a:cubicBezTo>
                  <a:cubicBezTo>
                    <a:pt x="3405" y="618"/>
                    <a:pt x="3405" y="618"/>
                    <a:pt x="3405" y="596"/>
                  </a:cubicBezTo>
                  <a:cubicBezTo>
                    <a:pt x="3361" y="575"/>
                    <a:pt x="3340" y="575"/>
                    <a:pt x="3296" y="575"/>
                  </a:cubicBezTo>
                  <a:cubicBezTo>
                    <a:pt x="3264" y="564"/>
                    <a:pt x="3226" y="559"/>
                    <a:pt x="3185" y="559"/>
                  </a:cubicBezTo>
                  <a:cubicBezTo>
                    <a:pt x="3144" y="559"/>
                    <a:pt x="3101" y="564"/>
                    <a:pt x="3058" y="575"/>
                  </a:cubicBezTo>
                  <a:cubicBezTo>
                    <a:pt x="2798" y="553"/>
                    <a:pt x="2559" y="510"/>
                    <a:pt x="2299" y="445"/>
                  </a:cubicBezTo>
                  <a:cubicBezTo>
                    <a:pt x="1887" y="293"/>
                    <a:pt x="1475" y="141"/>
                    <a:pt x="1041" y="33"/>
                  </a:cubicBezTo>
                  <a:cubicBezTo>
                    <a:pt x="976" y="11"/>
                    <a:pt x="906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7;p67"/>
            <p:cNvSpPr/>
            <p:nvPr/>
          </p:nvSpPr>
          <p:spPr>
            <a:xfrm>
              <a:off x="6759360" y="4121020"/>
              <a:ext cx="466197" cy="94106"/>
            </a:xfrm>
            <a:custGeom>
              <a:avLst/>
              <a:gdLst/>
              <a:ahLst/>
              <a:cxnLst/>
              <a:rect l="l" t="t" r="r" b="b"/>
              <a:pathLst>
                <a:path w="3012" h="608" extrusionOk="0">
                  <a:moveTo>
                    <a:pt x="44" y="1"/>
                  </a:moveTo>
                  <a:lnTo>
                    <a:pt x="1" y="22"/>
                  </a:lnTo>
                  <a:cubicBezTo>
                    <a:pt x="413" y="304"/>
                    <a:pt x="911" y="499"/>
                    <a:pt x="1410" y="564"/>
                  </a:cubicBezTo>
                  <a:cubicBezTo>
                    <a:pt x="1627" y="586"/>
                    <a:pt x="1865" y="608"/>
                    <a:pt x="2082" y="608"/>
                  </a:cubicBezTo>
                  <a:cubicBezTo>
                    <a:pt x="2321" y="608"/>
                    <a:pt x="2581" y="586"/>
                    <a:pt x="2819" y="564"/>
                  </a:cubicBezTo>
                  <a:lnTo>
                    <a:pt x="2971" y="564"/>
                  </a:lnTo>
                  <a:lnTo>
                    <a:pt x="2993" y="543"/>
                  </a:lnTo>
                  <a:cubicBezTo>
                    <a:pt x="3011" y="543"/>
                    <a:pt x="2998" y="495"/>
                    <a:pt x="2980" y="495"/>
                  </a:cubicBezTo>
                  <a:cubicBezTo>
                    <a:pt x="2977" y="495"/>
                    <a:pt x="2974" y="496"/>
                    <a:pt x="2971" y="499"/>
                  </a:cubicBezTo>
                  <a:lnTo>
                    <a:pt x="2733" y="521"/>
                  </a:lnTo>
                  <a:cubicBezTo>
                    <a:pt x="2516" y="543"/>
                    <a:pt x="2299" y="554"/>
                    <a:pt x="2082" y="554"/>
                  </a:cubicBezTo>
                  <a:cubicBezTo>
                    <a:pt x="1865" y="554"/>
                    <a:pt x="1648" y="543"/>
                    <a:pt x="1432" y="521"/>
                  </a:cubicBezTo>
                  <a:cubicBezTo>
                    <a:pt x="933" y="456"/>
                    <a:pt x="456" y="283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98;p67"/>
            <p:cNvSpPr/>
            <p:nvPr/>
          </p:nvSpPr>
          <p:spPr>
            <a:xfrm>
              <a:off x="6729178" y="4198255"/>
              <a:ext cx="496844" cy="50923"/>
            </a:xfrm>
            <a:custGeom>
              <a:avLst/>
              <a:gdLst/>
              <a:ahLst/>
              <a:cxnLst/>
              <a:rect l="l" t="t" r="r" b="b"/>
              <a:pathLst>
                <a:path w="3210" h="329" extrusionOk="0">
                  <a:moveTo>
                    <a:pt x="1" y="0"/>
                  </a:moveTo>
                  <a:lnTo>
                    <a:pt x="1" y="44"/>
                  </a:lnTo>
                  <a:cubicBezTo>
                    <a:pt x="541" y="236"/>
                    <a:pt x="1108" y="328"/>
                    <a:pt x="1675" y="328"/>
                  </a:cubicBezTo>
                  <a:cubicBezTo>
                    <a:pt x="2133" y="328"/>
                    <a:pt x="2591" y="268"/>
                    <a:pt x="3036" y="152"/>
                  </a:cubicBezTo>
                  <a:lnTo>
                    <a:pt x="3123" y="131"/>
                  </a:lnTo>
                  <a:lnTo>
                    <a:pt x="3209" y="87"/>
                  </a:lnTo>
                  <a:cubicBezTo>
                    <a:pt x="3209" y="87"/>
                    <a:pt x="3209" y="87"/>
                    <a:pt x="3209" y="65"/>
                  </a:cubicBezTo>
                  <a:lnTo>
                    <a:pt x="3166" y="65"/>
                  </a:lnTo>
                  <a:lnTo>
                    <a:pt x="3123" y="87"/>
                  </a:lnTo>
                  <a:lnTo>
                    <a:pt x="3014" y="109"/>
                  </a:lnTo>
                  <a:cubicBezTo>
                    <a:pt x="2569" y="225"/>
                    <a:pt x="2116" y="285"/>
                    <a:pt x="1663" y="285"/>
                  </a:cubicBezTo>
                  <a:cubicBezTo>
                    <a:pt x="1101" y="285"/>
                    <a:pt x="541" y="1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99;p67"/>
            <p:cNvSpPr/>
            <p:nvPr/>
          </p:nvSpPr>
          <p:spPr>
            <a:xfrm>
              <a:off x="6665408" y="4208316"/>
              <a:ext cx="564018" cy="91320"/>
            </a:xfrm>
            <a:custGeom>
              <a:avLst/>
              <a:gdLst/>
              <a:ahLst/>
              <a:cxnLst/>
              <a:rect l="l" t="t" r="r" b="b"/>
              <a:pathLst>
                <a:path w="3644" h="590" extrusionOk="0">
                  <a:moveTo>
                    <a:pt x="3621" y="0"/>
                  </a:moveTo>
                  <a:lnTo>
                    <a:pt x="3513" y="66"/>
                  </a:lnTo>
                  <a:lnTo>
                    <a:pt x="3426" y="87"/>
                  </a:lnTo>
                  <a:cubicBezTo>
                    <a:pt x="2773" y="394"/>
                    <a:pt x="2062" y="545"/>
                    <a:pt x="1349" y="545"/>
                  </a:cubicBezTo>
                  <a:cubicBezTo>
                    <a:pt x="903" y="545"/>
                    <a:pt x="456" y="486"/>
                    <a:pt x="22" y="369"/>
                  </a:cubicBezTo>
                  <a:cubicBezTo>
                    <a:pt x="22" y="369"/>
                    <a:pt x="1" y="391"/>
                    <a:pt x="1" y="412"/>
                  </a:cubicBezTo>
                  <a:cubicBezTo>
                    <a:pt x="439" y="530"/>
                    <a:pt x="887" y="589"/>
                    <a:pt x="1335" y="589"/>
                  </a:cubicBezTo>
                  <a:cubicBezTo>
                    <a:pt x="2039" y="589"/>
                    <a:pt x="2742" y="444"/>
                    <a:pt x="3405" y="152"/>
                  </a:cubicBezTo>
                  <a:cubicBezTo>
                    <a:pt x="3470" y="131"/>
                    <a:pt x="3556" y="87"/>
                    <a:pt x="3643" y="44"/>
                  </a:cubicBezTo>
                  <a:cubicBezTo>
                    <a:pt x="3643" y="44"/>
                    <a:pt x="3643" y="22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00;p67"/>
            <p:cNvSpPr/>
            <p:nvPr/>
          </p:nvSpPr>
          <p:spPr>
            <a:xfrm>
              <a:off x="7205745" y="4147952"/>
              <a:ext cx="53863" cy="104167"/>
            </a:xfrm>
            <a:custGeom>
              <a:avLst/>
              <a:gdLst/>
              <a:ahLst/>
              <a:cxnLst/>
              <a:rect l="l" t="t" r="r" b="b"/>
              <a:pathLst>
                <a:path w="348" h="673" fill="none" extrusionOk="0">
                  <a:moveTo>
                    <a:pt x="109" y="0"/>
                  </a:moveTo>
                  <a:cubicBezTo>
                    <a:pt x="44" y="44"/>
                    <a:pt x="0" y="130"/>
                    <a:pt x="22" y="217"/>
                  </a:cubicBezTo>
                  <a:cubicBezTo>
                    <a:pt x="44" y="282"/>
                    <a:pt x="87" y="347"/>
                    <a:pt x="152" y="369"/>
                  </a:cubicBezTo>
                  <a:cubicBezTo>
                    <a:pt x="152" y="499"/>
                    <a:pt x="217" y="629"/>
                    <a:pt x="347" y="67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01;p67"/>
            <p:cNvSpPr/>
            <p:nvPr/>
          </p:nvSpPr>
          <p:spPr>
            <a:xfrm>
              <a:off x="6823129" y="4117770"/>
              <a:ext cx="396082" cy="90701"/>
            </a:xfrm>
            <a:custGeom>
              <a:avLst/>
              <a:gdLst/>
              <a:ahLst/>
              <a:cxnLst/>
              <a:rect l="l" t="t" r="r" b="b"/>
              <a:pathLst>
                <a:path w="2559" h="586" fill="none" extrusionOk="0">
                  <a:moveTo>
                    <a:pt x="1" y="0"/>
                  </a:moveTo>
                  <a:cubicBezTo>
                    <a:pt x="781" y="390"/>
                    <a:pt x="1670" y="585"/>
                    <a:pt x="2559" y="542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02;p67"/>
            <p:cNvSpPr/>
            <p:nvPr/>
          </p:nvSpPr>
          <p:spPr>
            <a:xfrm>
              <a:off x="7017842" y="4214972"/>
              <a:ext cx="208179" cy="100917"/>
            </a:xfrm>
            <a:custGeom>
              <a:avLst/>
              <a:gdLst/>
              <a:ahLst/>
              <a:cxnLst/>
              <a:rect l="l" t="t" r="r" b="b"/>
              <a:pathLst>
                <a:path w="1345" h="652" fill="none" extrusionOk="0">
                  <a:moveTo>
                    <a:pt x="0" y="651"/>
                  </a:moveTo>
                  <a:cubicBezTo>
                    <a:pt x="477" y="499"/>
                    <a:pt x="932" y="283"/>
                    <a:pt x="1344" y="1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03;p67"/>
            <p:cNvSpPr/>
            <p:nvPr/>
          </p:nvSpPr>
          <p:spPr>
            <a:xfrm>
              <a:off x="5863493" y="3533166"/>
              <a:ext cx="912892" cy="739075"/>
            </a:xfrm>
            <a:custGeom>
              <a:avLst/>
              <a:gdLst/>
              <a:ahLst/>
              <a:cxnLst/>
              <a:rect l="l" t="t" r="r" b="b"/>
              <a:pathLst>
                <a:path w="5898" h="4775" extrusionOk="0">
                  <a:moveTo>
                    <a:pt x="1880" y="1"/>
                  </a:moveTo>
                  <a:cubicBezTo>
                    <a:pt x="1517" y="1"/>
                    <a:pt x="1155" y="49"/>
                    <a:pt x="802" y="156"/>
                  </a:cubicBezTo>
                  <a:cubicBezTo>
                    <a:pt x="585" y="221"/>
                    <a:pt x="369" y="330"/>
                    <a:pt x="217" y="503"/>
                  </a:cubicBezTo>
                  <a:cubicBezTo>
                    <a:pt x="43" y="698"/>
                    <a:pt x="0" y="959"/>
                    <a:pt x="130" y="1175"/>
                  </a:cubicBezTo>
                  <a:cubicBezTo>
                    <a:pt x="173" y="1240"/>
                    <a:pt x="239" y="1306"/>
                    <a:pt x="325" y="1371"/>
                  </a:cubicBezTo>
                  <a:lnTo>
                    <a:pt x="369" y="1414"/>
                  </a:lnTo>
                  <a:cubicBezTo>
                    <a:pt x="412" y="1457"/>
                    <a:pt x="434" y="1501"/>
                    <a:pt x="455" y="1566"/>
                  </a:cubicBezTo>
                  <a:cubicBezTo>
                    <a:pt x="542" y="1804"/>
                    <a:pt x="325" y="2086"/>
                    <a:pt x="390" y="2325"/>
                  </a:cubicBezTo>
                  <a:cubicBezTo>
                    <a:pt x="390" y="2325"/>
                    <a:pt x="412" y="2346"/>
                    <a:pt x="412" y="2368"/>
                  </a:cubicBezTo>
                  <a:cubicBezTo>
                    <a:pt x="564" y="2563"/>
                    <a:pt x="911" y="2520"/>
                    <a:pt x="1019" y="2736"/>
                  </a:cubicBezTo>
                  <a:cubicBezTo>
                    <a:pt x="1041" y="2780"/>
                    <a:pt x="1062" y="2845"/>
                    <a:pt x="1062" y="2910"/>
                  </a:cubicBezTo>
                  <a:cubicBezTo>
                    <a:pt x="1062" y="2932"/>
                    <a:pt x="1062" y="2953"/>
                    <a:pt x="1062" y="2975"/>
                  </a:cubicBezTo>
                  <a:cubicBezTo>
                    <a:pt x="1041" y="3062"/>
                    <a:pt x="997" y="3170"/>
                    <a:pt x="954" y="3257"/>
                  </a:cubicBezTo>
                  <a:cubicBezTo>
                    <a:pt x="889" y="3539"/>
                    <a:pt x="954" y="3842"/>
                    <a:pt x="1127" y="4081"/>
                  </a:cubicBezTo>
                  <a:lnTo>
                    <a:pt x="1171" y="4146"/>
                  </a:lnTo>
                  <a:lnTo>
                    <a:pt x="1192" y="4146"/>
                  </a:lnTo>
                  <a:cubicBezTo>
                    <a:pt x="1388" y="4406"/>
                    <a:pt x="1648" y="4579"/>
                    <a:pt x="1973" y="4666"/>
                  </a:cubicBezTo>
                  <a:cubicBezTo>
                    <a:pt x="2016" y="4688"/>
                    <a:pt x="2081" y="4731"/>
                    <a:pt x="2125" y="4731"/>
                  </a:cubicBezTo>
                  <a:cubicBezTo>
                    <a:pt x="2255" y="4753"/>
                    <a:pt x="2407" y="4774"/>
                    <a:pt x="2558" y="4774"/>
                  </a:cubicBezTo>
                  <a:cubicBezTo>
                    <a:pt x="3079" y="4753"/>
                    <a:pt x="3599" y="4601"/>
                    <a:pt x="4054" y="4319"/>
                  </a:cubicBezTo>
                  <a:cubicBezTo>
                    <a:pt x="4618" y="4037"/>
                    <a:pt x="5095" y="3604"/>
                    <a:pt x="5464" y="3083"/>
                  </a:cubicBezTo>
                  <a:cubicBezTo>
                    <a:pt x="5702" y="2693"/>
                    <a:pt x="5854" y="2238"/>
                    <a:pt x="5875" y="1782"/>
                  </a:cubicBezTo>
                  <a:cubicBezTo>
                    <a:pt x="5875" y="1631"/>
                    <a:pt x="5897" y="1371"/>
                    <a:pt x="5767" y="1284"/>
                  </a:cubicBezTo>
                  <a:cubicBezTo>
                    <a:pt x="5724" y="1262"/>
                    <a:pt x="5659" y="1240"/>
                    <a:pt x="5594" y="1240"/>
                  </a:cubicBezTo>
                  <a:lnTo>
                    <a:pt x="5485" y="1240"/>
                  </a:lnTo>
                  <a:cubicBezTo>
                    <a:pt x="5355" y="1219"/>
                    <a:pt x="5247" y="1175"/>
                    <a:pt x="5117" y="1110"/>
                  </a:cubicBezTo>
                  <a:cubicBezTo>
                    <a:pt x="4878" y="1002"/>
                    <a:pt x="4640" y="872"/>
                    <a:pt x="4423" y="720"/>
                  </a:cubicBezTo>
                  <a:cubicBezTo>
                    <a:pt x="3654" y="290"/>
                    <a:pt x="2765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04;p67"/>
            <p:cNvSpPr/>
            <p:nvPr/>
          </p:nvSpPr>
          <p:spPr>
            <a:xfrm>
              <a:off x="6695590" y="3725093"/>
              <a:ext cx="27087" cy="134349"/>
            </a:xfrm>
            <a:custGeom>
              <a:avLst/>
              <a:gdLst/>
              <a:ahLst/>
              <a:cxnLst/>
              <a:rect l="l" t="t" r="r" b="b"/>
              <a:pathLst>
                <a:path w="175" h="868" extrusionOk="0">
                  <a:moveTo>
                    <a:pt x="109" y="0"/>
                  </a:moveTo>
                  <a:lnTo>
                    <a:pt x="88" y="66"/>
                  </a:lnTo>
                  <a:cubicBezTo>
                    <a:pt x="44" y="131"/>
                    <a:pt x="23" y="217"/>
                    <a:pt x="23" y="282"/>
                  </a:cubicBezTo>
                  <a:cubicBezTo>
                    <a:pt x="1" y="304"/>
                    <a:pt x="1" y="326"/>
                    <a:pt x="23" y="347"/>
                  </a:cubicBezTo>
                  <a:cubicBezTo>
                    <a:pt x="1" y="412"/>
                    <a:pt x="1" y="477"/>
                    <a:pt x="23" y="564"/>
                  </a:cubicBezTo>
                  <a:cubicBezTo>
                    <a:pt x="1" y="586"/>
                    <a:pt x="1" y="608"/>
                    <a:pt x="23" y="629"/>
                  </a:cubicBezTo>
                  <a:cubicBezTo>
                    <a:pt x="23" y="694"/>
                    <a:pt x="23" y="781"/>
                    <a:pt x="44" y="846"/>
                  </a:cubicBezTo>
                  <a:cubicBezTo>
                    <a:pt x="66" y="868"/>
                    <a:pt x="66" y="868"/>
                    <a:pt x="88" y="868"/>
                  </a:cubicBezTo>
                  <a:cubicBezTo>
                    <a:pt x="109" y="868"/>
                    <a:pt x="109" y="846"/>
                    <a:pt x="109" y="824"/>
                  </a:cubicBezTo>
                  <a:cubicBezTo>
                    <a:pt x="23" y="542"/>
                    <a:pt x="44" y="261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05;p67"/>
            <p:cNvSpPr/>
            <p:nvPr/>
          </p:nvSpPr>
          <p:spPr>
            <a:xfrm>
              <a:off x="5913797" y="3682528"/>
              <a:ext cx="805475" cy="69496"/>
            </a:xfrm>
            <a:custGeom>
              <a:avLst/>
              <a:gdLst/>
              <a:ahLst/>
              <a:cxnLst/>
              <a:rect l="l" t="t" r="r" b="b"/>
              <a:pathLst>
                <a:path w="5204" h="449" extrusionOk="0">
                  <a:moveTo>
                    <a:pt x="2385" y="0"/>
                  </a:moveTo>
                  <a:cubicBezTo>
                    <a:pt x="1573" y="0"/>
                    <a:pt x="766" y="135"/>
                    <a:pt x="0" y="406"/>
                  </a:cubicBezTo>
                  <a:lnTo>
                    <a:pt x="44" y="449"/>
                  </a:lnTo>
                  <a:cubicBezTo>
                    <a:pt x="790" y="185"/>
                    <a:pt x="1567" y="60"/>
                    <a:pt x="2346" y="60"/>
                  </a:cubicBezTo>
                  <a:cubicBezTo>
                    <a:pt x="2721" y="60"/>
                    <a:pt x="3096" y="89"/>
                    <a:pt x="3469" y="145"/>
                  </a:cubicBezTo>
                  <a:cubicBezTo>
                    <a:pt x="3621" y="167"/>
                    <a:pt x="3794" y="189"/>
                    <a:pt x="3946" y="210"/>
                  </a:cubicBezTo>
                  <a:cubicBezTo>
                    <a:pt x="4336" y="297"/>
                    <a:pt x="4748" y="341"/>
                    <a:pt x="5160" y="341"/>
                  </a:cubicBezTo>
                  <a:cubicBezTo>
                    <a:pt x="5182" y="341"/>
                    <a:pt x="5204" y="319"/>
                    <a:pt x="5204" y="319"/>
                  </a:cubicBezTo>
                  <a:cubicBezTo>
                    <a:pt x="5204" y="297"/>
                    <a:pt x="5182" y="297"/>
                    <a:pt x="5182" y="297"/>
                  </a:cubicBezTo>
                  <a:cubicBezTo>
                    <a:pt x="5182" y="286"/>
                    <a:pt x="5176" y="281"/>
                    <a:pt x="5171" y="281"/>
                  </a:cubicBezTo>
                  <a:cubicBezTo>
                    <a:pt x="5166" y="281"/>
                    <a:pt x="5160" y="286"/>
                    <a:pt x="5160" y="297"/>
                  </a:cubicBezTo>
                  <a:cubicBezTo>
                    <a:pt x="4748" y="275"/>
                    <a:pt x="4336" y="232"/>
                    <a:pt x="3946" y="167"/>
                  </a:cubicBezTo>
                  <a:lnTo>
                    <a:pt x="3469" y="80"/>
                  </a:lnTo>
                  <a:cubicBezTo>
                    <a:pt x="3109" y="27"/>
                    <a:pt x="274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06;p67"/>
            <p:cNvSpPr/>
            <p:nvPr/>
          </p:nvSpPr>
          <p:spPr>
            <a:xfrm>
              <a:off x="5923857" y="3765181"/>
              <a:ext cx="785354" cy="134504"/>
            </a:xfrm>
            <a:custGeom>
              <a:avLst/>
              <a:gdLst/>
              <a:ahLst/>
              <a:cxnLst/>
              <a:rect l="l" t="t" r="r" b="b"/>
              <a:pathLst>
                <a:path w="5074" h="869" extrusionOk="0">
                  <a:moveTo>
                    <a:pt x="4287" y="1"/>
                  </a:moveTo>
                  <a:cubicBezTo>
                    <a:pt x="2817" y="1"/>
                    <a:pt x="1361" y="282"/>
                    <a:pt x="0" y="804"/>
                  </a:cubicBezTo>
                  <a:cubicBezTo>
                    <a:pt x="0" y="826"/>
                    <a:pt x="22" y="847"/>
                    <a:pt x="22" y="869"/>
                  </a:cubicBezTo>
                  <a:cubicBezTo>
                    <a:pt x="1407" y="338"/>
                    <a:pt x="2875" y="72"/>
                    <a:pt x="4367" y="72"/>
                  </a:cubicBezTo>
                  <a:cubicBezTo>
                    <a:pt x="4581" y="72"/>
                    <a:pt x="4794" y="78"/>
                    <a:pt x="5009" y="88"/>
                  </a:cubicBezTo>
                  <a:lnTo>
                    <a:pt x="5030" y="88"/>
                  </a:lnTo>
                  <a:cubicBezTo>
                    <a:pt x="5052" y="88"/>
                    <a:pt x="5074" y="67"/>
                    <a:pt x="5074" y="67"/>
                  </a:cubicBezTo>
                  <a:cubicBezTo>
                    <a:pt x="5074" y="45"/>
                    <a:pt x="5052" y="23"/>
                    <a:pt x="5030" y="23"/>
                  </a:cubicBezTo>
                  <a:lnTo>
                    <a:pt x="5009" y="23"/>
                  </a:lnTo>
                  <a:cubicBezTo>
                    <a:pt x="4768" y="8"/>
                    <a:pt x="4527" y="1"/>
                    <a:pt x="4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07;p67"/>
            <p:cNvSpPr/>
            <p:nvPr/>
          </p:nvSpPr>
          <p:spPr>
            <a:xfrm>
              <a:off x="6024464" y="3808984"/>
              <a:ext cx="681342" cy="181402"/>
            </a:xfrm>
            <a:custGeom>
              <a:avLst/>
              <a:gdLst/>
              <a:ahLst/>
              <a:cxnLst/>
              <a:rect l="l" t="t" r="r" b="b"/>
              <a:pathLst>
                <a:path w="4402" h="1172" extrusionOk="0">
                  <a:moveTo>
                    <a:pt x="4337" y="0"/>
                  </a:moveTo>
                  <a:cubicBezTo>
                    <a:pt x="2928" y="499"/>
                    <a:pt x="1475" y="868"/>
                    <a:pt x="1" y="1106"/>
                  </a:cubicBezTo>
                  <a:cubicBezTo>
                    <a:pt x="1" y="1128"/>
                    <a:pt x="1" y="1150"/>
                    <a:pt x="1" y="1171"/>
                  </a:cubicBezTo>
                  <a:cubicBezTo>
                    <a:pt x="1475" y="933"/>
                    <a:pt x="2928" y="564"/>
                    <a:pt x="4337" y="66"/>
                  </a:cubicBezTo>
                  <a:lnTo>
                    <a:pt x="4380" y="66"/>
                  </a:lnTo>
                  <a:cubicBezTo>
                    <a:pt x="4380" y="66"/>
                    <a:pt x="4402" y="44"/>
                    <a:pt x="4380" y="22"/>
                  </a:cubicBezTo>
                  <a:cubicBezTo>
                    <a:pt x="4380" y="0"/>
                    <a:pt x="4359" y="0"/>
                    <a:pt x="4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08;p67"/>
            <p:cNvSpPr/>
            <p:nvPr/>
          </p:nvSpPr>
          <p:spPr>
            <a:xfrm>
              <a:off x="6037930" y="3881885"/>
              <a:ext cx="683354" cy="292999"/>
            </a:xfrm>
            <a:custGeom>
              <a:avLst/>
              <a:gdLst/>
              <a:ahLst/>
              <a:cxnLst/>
              <a:rect l="l" t="t" r="r" b="b"/>
              <a:pathLst>
                <a:path w="4415" h="1893" extrusionOk="0">
                  <a:moveTo>
                    <a:pt x="4361" y="1"/>
                  </a:moveTo>
                  <a:cubicBezTo>
                    <a:pt x="4353" y="1"/>
                    <a:pt x="4345" y="2"/>
                    <a:pt x="4337" y="6"/>
                  </a:cubicBezTo>
                  <a:cubicBezTo>
                    <a:pt x="3187" y="1156"/>
                    <a:pt x="1626" y="1806"/>
                    <a:pt x="0" y="1828"/>
                  </a:cubicBezTo>
                  <a:lnTo>
                    <a:pt x="44" y="1893"/>
                  </a:lnTo>
                  <a:lnTo>
                    <a:pt x="65" y="1893"/>
                  </a:lnTo>
                  <a:cubicBezTo>
                    <a:pt x="1692" y="1849"/>
                    <a:pt x="3231" y="1199"/>
                    <a:pt x="4402" y="50"/>
                  </a:cubicBezTo>
                  <a:lnTo>
                    <a:pt x="4380" y="50"/>
                  </a:lnTo>
                  <a:cubicBezTo>
                    <a:pt x="4415" y="32"/>
                    <a:pt x="439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9;p67"/>
            <p:cNvSpPr/>
            <p:nvPr/>
          </p:nvSpPr>
          <p:spPr>
            <a:xfrm>
              <a:off x="6168719" y="3893648"/>
              <a:ext cx="570674" cy="371936"/>
            </a:xfrm>
            <a:custGeom>
              <a:avLst/>
              <a:gdLst/>
              <a:ahLst/>
              <a:cxnLst/>
              <a:rect l="l" t="t" r="r" b="b"/>
              <a:pathLst>
                <a:path w="3687" h="2403" extrusionOk="0">
                  <a:moveTo>
                    <a:pt x="3657" y="1"/>
                  </a:moveTo>
                  <a:cubicBezTo>
                    <a:pt x="3649" y="1"/>
                    <a:pt x="3643" y="6"/>
                    <a:pt x="3643" y="17"/>
                  </a:cubicBezTo>
                  <a:cubicBezTo>
                    <a:pt x="2841" y="1318"/>
                    <a:pt x="1497" y="2164"/>
                    <a:pt x="1" y="2337"/>
                  </a:cubicBezTo>
                  <a:cubicBezTo>
                    <a:pt x="44" y="2359"/>
                    <a:pt x="109" y="2402"/>
                    <a:pt x="153" y="2402"/>
                  </a:cubicBezTo>
                  <a:cubicBezTo>
                    <a:pt x="1627" y="2164"/>
                    <a:pt x="2906" y="1318"/>
                    <a:pt x="3687" y="61"/>
                  </a:cubicBezTo>
                  <a:cubicBezTo>
                    <a:pt x="3687" y="39"/>
                    <a:pt x="3687" y="17"/>
                    <a:pt x="3687" y="17"/>
                  </a:cubicBezTo>
                  <a:cubicBezTo>
                    <a:pt x="3676" y="6"/>
                    <a:pt x="3665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10;p67"/>
            <p:cNvSpPr/>
            <p:nvPr/>
          </p:nvSpPr>
          <p:spPr>
            <a:xfrm>
              <a:off x="7568085" y="4047190"/>
              <a:ext cx="174747" cy="104167"/>
            </a:xfrm>
            <a:custGeom>
              <a:avLst/>
              <a:gdLst/>
              <a:ahLst/>
              <a:cxnLst/>
              <a:rect l="l" t="t" r="r" b="b"/>
              <a:pathLst>
                <a:path w="1129" h="673" fill="none" extrusionOk="0">
                  <a:moveTo>
                    <a:pt x="673" y="630"/>
                  </a:moveTo>
                  <a:cubicBezTo>
                    <a:pt x="1128" y="608"/>
                    <a:pt x="846" y="1"/>
                    <a:pt x="478" y="1"/>
                  </a:cubicBezTo>
                  <a:cubicBezTo>
                    <a:pt x="1" y="22"/>
                    <a:pt x="283" y="673"/>
                    <a:pt x="673" y="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11;p67"/>
            <p:cNvSpPr/>
            <p:nvPr/>
          </p:nvSpPr>
          <p:spPr>
            <a:xfrm>
              <a:off x="7672097" y="4171324"/>
              <a:ext cx="110977" cy="67329"/>
            </a:xfrm>
            <a:custGeom>
              <a:avLst/>
              <a:gdLst/>
              <a:ahLst/>
              <a:cxnLst/>
              <a:rect l="l" t="t" r="r" b="b"/>
              <a:pathLst>
                <a:path w="717" h="435" fill="none" extrusionOk="0">
                  <a:moveTo>
                    <a:pt x="434" y="413"/>
                  </a:moveTo>
                  <a:cubicBezTo>
                    <a:pt x="716" y="391"/>
                    <a:pt x="543" y="1"/>
                    <a:pt x="304" y="23"/>
                  </a:cubicBezTo>
                  <a:cubicBezTo>
                    <a:pt x="1" y="23"/>
                    <a:pt x="174" y="435"/>
                    <a:pt x="434" y="4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12;p67"/>
            <p:cNvSpPr/>
            <p:nvPr/>
          </p:nvSpPr>
          <p:spPr>
            <a:xfrm>
              <a:off x="7524437" y="3859287"/>
              <a:ext cx="167936" cy="127693"/>
            </a:xfrm>
            <a:custGeom>
              <a:avLst/>
              <a:gdLst/>
              <a:ahLst/>
              <a:cxnLst/>
              <a:rect l="l" t="t" r="r" b="b"/>
              <a:pathLst>
                <a:path w="1085" h="825" fill="none" extrusionOk="0">
                  <a:moveTo>
                    <a:pt x="846" y="499"/>
                  </a:moveTo>
                  <a:cubicBezTo>
                    <a:pt x="1085" y="131"/>
                    <a:pt x="478" y="1"/>
                    <a:pt x="261" y="283"/>
                  </a:cubicBezTo>
                  <a:cubicBezTo>
                    <a:pt x="1" y="673"/>
                    <a:pt x="651" y="825"/>
                    <a:pt x="846" y="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13;p67"/>
            <p:cNvSpPr/>
            <p:nvPr/>
          </p:nvSpPr>
          <p:spPr>
            <a:xfrm>
              <a:off x="7648725" y="3923057"/>
              <a:ext cx="198118" cy="161281"/>
            </a:xfrm>
            <a:custGeom>
              <a:avLst/>
              <a:gdLst/>
              <a:ahLst/>
              <a:cxnLst/>
              <a:rect l="l" t="t" r="r" b="b"/>
              <a:pathLst>
                <a:path w="1280" h="1042" fill="none" extrusionOk="0">
                  <a:moveTo>
                    <a:pt x="390" y="694"/>
                  </a:moveTo>
                  <a:cubicBezTo>
                    <a:pt x="455" y="716"/>
                    <a:pt x="520" y="738"/>
                    <a:pt x="585" y="781"/>
                  </a:cubicBezTo>
                  <a:cubicBezTo>
                    <a:pt x="651" y="846"/>
                    <a:pt x="672" y="933"/>
                    <a:pt x="737" y="976"/>
                  </a:cubicBezTo>
                  <a:cubicBezTo>
                    <a:pt x="824" y="1041"/>
                    <a:pt x="954" y="1041"/>
                    <a:pt x="1041" y="998"/>
                  </a:cubicBezTo>
                  <a:cubicBezTo>
                    <a:pt x="1128" y="933"/>
                    <a:pt x="1193" y="846"/>
                    <a:pt x="1214" y="738"/>
                  </a:cubicBezTo>
                  <a:cubicBezTo>
                    <a:pt x="1279" y="391"/>
                    <a:pt x="1019" y="44"/>
                    <a:pt x="672" y="1"/>
                  </a:cubicBezTo>
                  <a:cubicBezTo>
                    <a:pt x="304" y="1"/>
                    <a:pt x="0" y="478"/>
                    <a:pt x="390" y="6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14;p67"/>
            <p:cNvSpPr/>
            <p:nvPr/>
          </p:nvSpPr>
          <p:spPr>
            <a:xfrm>
              <a:off x="7598267" y="3694911"/>
              <a:ext cx="312346" cy="161281"/>
            </a:xfrm>
            <a:custGeom>
              <a:avLst/>
              <a:gdLst/>
              <a:ahLst/>
              <a:cxnLst/>
              <a:rect l="l" t="t" r="r" b="b"/>
              <a:pathLst>
                <a:path w="2018" h="1042" fill="none" extrusionOk="0">
                  <a:moveTo>
                    <a:pt x="369" y="803"/>
                  </a:moveTo>
                  <a:cubicBezTo>
                    <a:pt x="500" y="911"/>
                    <a:pt x="651" y="976"/>
                    <a:pt x="825" y="976"/>
                  </a:cubicBezTo>
                  <a:cubicBezTo>
                    <a:pt x="1020" y="998"/>
                    <a:pt x="1215" y="1019"/>
                    <a:pt x="1432" y="1019"/>
                  </a:cubicBezTo>
                  <a:cubicBezTo>
                    <a:pt x="1800" y="1041"/>
                    <a:pt x="2017" y="586"/>
                    <a:pt x="1757" y="304"/>
                  </a:cubicBezTo>
                  <a:cubicBezTo>
                    <a:pt x="1605" y="152"/>
                    <a:pt x="1410" y="44"/>
                    <a:pt x="1215" y="22"/>
                  </a:cubicBezTo>
                  <a:cubicBezTo>
                    <a:pt x="890" y="0"/>
                    <a:pt x="1" y="347"/>
                    <a:pt x="369" y="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23" y="672189"/>
            <a:ext cx="8360673" cy="4305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682" y="147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63"/>
          <p:cNvSpPr txBox="1">
            <a:spLocks noGrp="1"/>
          </p:cNvSpPr>
          <p:nvPr>
            <p:ph type="title"/>
          </p:nvPr>
        </p:nvSpPr>
        <p:spPr>
          <a:xfrm>
            <a:off x="5064558" y="2681235"/>
            <a:ext cx="3435836" cy="1379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</a:t>
            </a:r>
            <a:r>
              <a:rPr lang="en-US" sz="36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wrap-up</a:t>
            </a:r>
            <a:endParaRPr lang="en-US" sz="36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Google Shape;3080;p63"/>
          <p:cNvSpPr txBox="1">
            <a:spLocks noGrp="1"/>
          </p:cNvSpPr>
          <p:nvPr>
            <p:ph type="title" idx="2"/>
          </p:nvPr>
        </p:nvSpPr>
        <p:spPr>
          <a:xfrm>
            <a:off x="6449694" y="1373906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  <p:grpSp>
        <p:nvGrpSpPr>
          <p:cNvPr id="3081" name="Google Shape;3081;p63"/>
          <p:cNvGrpSpPr/>
          <p:nvPr/>
        </p:nvGrpSpPr>
        <p:grpSpPr>
          <a:xfrm>
            <a:off x="2245702" y="2753606"/>
            <a:ext cx="3025037" cy="2042219"/>
            <a:chOff x="3061675" y="1092775"/>
            <a:chExt cx="2624078" cy="1771530"/>
          </a:xfrm>
        </p:grpSpPr>
        <p:sp>
          <p:nvSpPr>
            <p:cNvPr id="3082" name="Google Shape;3082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3"/>
          <p:cNvSpPr txBox="1">
            <a:spLocks noGrp="1"/>
          </p:cNvSpPr>
          <p:nvPr>
            <p:ph type="title"/>
          </p:nvPr>
        </p:nvSpPr>
        <p:spPr>
          <a:xfrm>
            <a:off x="3107191" y="2515016"/>
            <a:ext cx="2953191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grpSp>
        <p:nvGrpSpPr>
          <p:cNvPr id="1778" name="Google Shape;1778;p43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36" y="990794"/>
            <a:ext cx="1989619" cy="23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Of Dogs Cartoon , Free Transparent Clipart - ClipartK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95" y="705877"/>
            <a:ext cx="5336771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522649" y="3582516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dog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012" y="369380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dog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06" y="762951"/>
            <a:ext cx="1703705" cy="2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tty Clipart Pet Cat - Cat Png Clip Art PNG Image | Transparent PNG Free  Download on Seek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32" y="596311"/>
            <a:ext cx="4965065" cy="30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1662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cat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770" y="3709221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cat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irds Clipart, Download Free Birds Clipart png images, Free ClipArts  on Clipart Libra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1" y="1247977"/>
            <a:ext cx="2688709" cy="21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uple birds in love - Clipart Worl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78" y="493223"/>
            <a:ext cx="3999259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1662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bird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6234" y="372497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bird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lip Art Cartoon Parrots - Red Animals Names Clipart, HD Png Download - 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6" y="947953"/>
            <a:ext cx="3193304" cy="23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wnload Parrot Clipart, Parrot Animals Clip Art Black And - Hardcover:  Parrots Of The World By Forshaw Joseph M - Full Size PNG Image - PNGki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412" y="342525"/>
            <a:ext cx="4087495" cy="38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03269" y="3721230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parrot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8971" y="372251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parrot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nny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16" y="804395"/>
            <a:ext cx="2499272" cy="24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91 Rabbit Family Illustrations &amp;amp; Clip Art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58" y="0"/>
            <a:ext cx="2247701" cy="32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038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rabbit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rabbit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5835" y="2110085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urier New" panose="02027200000000000000" pitchFamily="18" charset="0"/>
              </a:rPr>
              <a:t>Look and guess.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Courier New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149</Words>
  <Application>Microsoft Office PowerPoint</Application>
  <PresentationFormat>On-screen Show (16:9)</PresentationFormat>
  <Paragraphs>99</Paragraphs>
  <Slides>22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Roboto Slab Light</vt:lpstr>
      <vt:lpstr>Arial</vt:lpstr>
      <vt:lpstr>Catamaran</vt:lpstr>
      <vt:lpstr>Script MT Bold</vt:lpstr>
      <vt:lpstr>Times New Roman</vt:lpstr>
      <vt:lpstr>Vibur</vt:lpstr>
      <vt:lpstr>.VnCourier New</vt:lpstr>
      <vt:lpstr>Fira Sans Extra Condensed Medium</vt:lpstr>
      <vt:lpstr>Ubuntu</vt:lpstr>
      <vt:lpstr>Comfortaa</vt:lpstr>
      <vt:lpstr>Sport Day</vt:lpstr>
      <vt:lpstr>Comfortaa Medium</vt:lpstr>
      <vt:lpstr>Work Sans</vt:lpstr>
      <vt:lpstr>Calibri</vt:lpstr>
      <vt:lpstr>.VnCourier</vt:lpstr>
      <vt:lpstr>Learning the Days of the Week by Slidesgo </vt:lpstr>
      <vt:lpstr>My pets Lesson 1 - Period 2</vt:lpstr>
      <vt:lpstr>5</vt:lpstr>
      <vt:lpstr>Warm-up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tick.</vt:lpstr>
      <vt:lpstr>PowerPoint Presentation</vt:lpstr>
      <vt:lpstr>Look, complete and read.</vt:lpstr>
      <vt:lpstr>PowerPoint Presentation</vt:lpstr>
      <vt:lpstr>Let’s sing.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Ngo Thi Thu</cp:lastModifiedBy>
  <cp:revision>44</cp:revision>
  <dcterms:modified xsi:type="dcterms:W3CDTF">2023-04-04T15:23:18Z</dcterms:modified>
</cp:coreProperties>
</file>